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jpg" ContentType="image/jpeg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notesSlides/notesSlide7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2.xml" ContentType="application/vnd.openxmlformats-officedocument.theme+xml"/>
  <Override PartName="/ppt/slides/slide122.xml" ContentType="application/vnd.openxmlformats-officedocument.presentationml.slide+xml"/>
  <Override PartName="/ppt/notesSlides/notesSlide122.xml" ContentType="application/vnd.openxmlformats-officedocument.presentationml.notesSlide+xml"/>
  <Override PartName="/ppt/presProps.xml" ContentType="application/vnd.openxmlformats-officedocument.presentationml.presProps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tableStyles.xml" ContentType="application/vnd.openxmlformats-officedocument.presentationml.tableStyles+xml"/>
  <Override PartName="/ppt/slides/slide64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5.xml" ContentType="application/vnd.openxmlformats-officedocument.presentationml.slide+xml"/>
  <Override PartName="/ppt/notesSlides/notesSlide115.xml" ContentType="application/vnd.openxmlformats-officedocument.presentationml.notesSlide+xml"/>
  <Override PartName="/ppt/commentAuthors.xml" ContentType="application/vnd.openxmlformats-officedocument.presentationml.commentAuthors+xml"/>
  <Override PartName="/customXml/item3.xml" ContentType="application/xml"/>
  <Override PartName="/customXml/itemProps31.xml" ContentType="application/vnd.openxmlformats-officedocument.customXmlProperties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7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08.xml" ContentType="application/vnd.openxmlformats-officedocument.presentationml.notesSlide+xml"/>
  <Override PartName="/customXml/item22.xml" ContentType="application/xml"/>
  <Override PartName="/customXml/itemProps22.xml" ContentType="application/vnd.openxmlformats-officedocument.customXmlProperties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customXml/item13.xml" ContentType="application/xml"/>
  <Override PartName="/customXml/itemProps13.xml" ContentType="application/vnd.openxmlformats-officedocument.customXmlProperties+xml"/>
  <Override PartName="/ppt/slides/slide910.xml" ContentType="application/vnd.openxmlformats-officedocument.presentationml.slide+xml"/>
  <Override PartName="/ppt/notesSlides/notesSlide910.xml" ContentType="application/vnd.openxmlformats-officedocument.presentationml.notesSlide+xml"/>
  <Override PartName="/ppt/viewProps.xml" ContentType="application/vnd.openxmlformats-officedocument.presentationml.viewProps+xml"/>
  <Override PartName="/ppt/slides/slide311.xml" ContentType="application/vnd.openxmlformats-officedocument.presentationml.slide+xml"/>
  <Override PartName="/ppt/notesSlides/notesSlide311.xml" ContentType="application/vnd.openxmlformats-officedocument.presentationml.notesSlide+xml"/>
  <Override PartName="/ppt/slides/slide812.xml" ContentType="application/vnd.openxmlformats-officedocument.presentationml.slide+xml"/>
  <Override PartName="/ppt/notesSlides/notesSlide812.xml" ContentType="application/vnd.openxmlformats-officedocument.presentationml.notesSlide+xml"/>
  <Override PartName="/ppt/slides/slide1313.xml" ContentType="application/vnd.openxmlformats-officedocument.presentationml.slide+xml"/>
  <Override PartName="/ppt/notesSlides/notesSlide1313.xml" ContentType="application/vnd.openxmlformats-officedocument.presentationml.notesSlide+xml"/>
  <Override PartName="/ppt/authors.xml" ContentType="application/vnd.ms-powerpoint.author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6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6" r:id="rId4"/>
    <p:sldId id="288" r:id="rId5"/>
    <p:sldId id="289" r:id="rId6"/>
    <p:sldId id="297" r:id="rId7"/>
    <p:sldId id="290" r:id="rId8"/>
    <p:sldId id="291" r:id="rId9"/>
    <p:sldId id="292" r:id="rId10"/>
    <p:sldId id="295" r:id="rId11"/>
    <p:sldId id="294" r:id="rId12"/>
    <p:sldId id="298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presProps" Target="/ppt/presProps.xml" Id="rId18" /><Relationship Type="http://schemas.openxmlformats.org/officeDocument/2006/relationships/slide" Target="/ppt/slides/slide23.xml" Id="rId3" /><Relationship Type="http://schemas.openxmlformats.org/officeDocument/2006/relationships/tableStyles" Target="/ppt/tableStyles.xml" Id="rId21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commentAuthors" Target="/ppt/commentAuthors.xml" Id="rId17" /><Relationship Type="http://schemas.openxmlformats.org/officeDocument/2006/relationships/customXml" Target="/customXml/item3.xml" Id="rId25" /><Relationship Type="http://schemas.openxmlformats.org/officeDocument/2006/relationships/slide" Target="/ppt/slides/slide16.xml" Id="rId2" /><Relationship Type="http://schemas.openxmlformats.org/officeDocument/2006/relationships/handoutMaster" Target="/ppt/handoutMasters/handoutMaster11.xml" Id="rId16" /><Relationship Type="http://schemas.openxmlformats.org/officeDocument/2006/relationships/theme" Target="/ppt/theme/theme12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customXml" Target="/customXml/item22.xml" Id="rId24" /><Relationship Type="http://schemas.openxmlformats.org/officeDocument/2006/relationships/slide" Target="/ppt/slides/slide49.xml" Id="rId5" /><Relationship Type="http://schemas.openxmlformats.org/officeDocument/2006/relationships/notesMaster" Target="/ppt/notesMasters/notesMaster11.xml" Id="rId15" /><Relationship Type="http://schemas.openxmlformats.org/officeDocument/2006/relationships/customXml" Target="/customXml/item13.xml" Id="rId23" /><Relationship Type="http://schemas.openxmlformats.org/officeDocument/2006/relationships/slide" Target="/ppt/slides/slide910.xml" Id="rId10" /><Relationship Type="http://schemas.openxmlformats.org/officeDocument/2006/relationships/viewProps" Target="/ppt/viewProps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slide" Target="/ppt/slides/slide1313.xml" Id="rId14" /><Relationship Type="http://schemas.microsoft.com/office/2018/10/relationships/authors" Target="/ppt/authors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8.xml.rels>&#65279;<?xml version="1.0" encoding="utf-8"?><Relationships xmlns="http://schemas.openxmlformats.org/package/2006/relationships"><Relationship Type="http://schemas.openxmlformats.org/officeDocument/2006/relationships/slide" Target="/ppt/slides/slide108.xml" Id="rId2" /><Relationship Type="http://schemas.openxmlformats.org/officeDocument/2006/relationships/notesMaster" Target="/ppt/notesMasters/notesMaster11.xml" Id="rId1" /></Relationships>
</file>

<file path=ppt/notesSlides/_rels/notesSlide115.xml.rels>&#65279;<?xml version="1.0" encoding="utf-8"?><Relationships xmlns="http://schemas.openxmlformats.org/package/2006/relationships"><Relationship Type="http://schemas.openxmlformats.org/officeDocument/2006/relationships/slide" Target="/ppt/slides/slide115.xml" Id="rId2" /><Relationship Type="http://schemas.openxmlformats.org/officeDocument/2006/relationships/notesMaster" Target="/ppt/notesMasters/notesMaster11.xml" Id="rId1" /></Relationships>
</file>

<file path=ppt/notesSlides/_rels/notesSlide122.xml.rels>&#65279;<?xml version="1.0" encoding="utf-8"?><Relationships xmlns="http://schemas.openxmlformats.org/package/2006/relationships"><Relationship Type="http://schemas.openxmlformats.org/officeDocument/2006/relationships/slide" Target="/ppt/slides/slide122.xml" Id="rId2" /><Relationship Type="http://schemas.openxmlformats.org/officeDocument/2006/relationships/notesMaster" Target="/ppt/notesMasters/notesMaster11.xml" Id="rId1" /></Relationships>
</file>

<file path=ppt/notesSlides/_rels/notesSlide1313.xml.rels>&#65279;<?xml version="1.0" encoding="utf-8"?><Relationships xmlns="http://schemas.openxmlformats.org/package/2006/relationships"><Relationship Type="http://schemas.openxmlformats.org/officeDocument/2006/relationships/slide" Target="/ppt/slides/slide1313.xml" Id="rId2" /><Relationship Type="http://schemas.openxmlformats.org/officeDocument/2006/relationships/notesMaster" Target="/ppt/notesMasters/notesMaster11.xml" Id="rId1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6.xml" Id="rId2" /><Relationship Type="http://schemas.openxmlformats.org/officeDocument/2006/relationships/notesMaster" Target="/ppt/notesMasters/notesMaster11.xml" Id="rId1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23.xml" Id="rId2" /><Relationship Type="http://schemas.openxmlformats.org/officeDocument/2006/relationships/notesMaster" Target="/ppt/notesMasters/notesMaster11.xml" Id="rId1" /></Relationships>
</file>

<file path=ppt/notesSlides/_rels/notesSlide311.xml.rels>&#65279;<?xml version="1.0" encoding="utf-8"?><Relationships xmlns="http://schemas.openxmlformats.org/package/2006/relationships"><Relationship Type="http://schemas.openxmlformats.org/officeDocument/2006/relationships/slide" Target="/ppt/slides/slide311.xml" Id="rId2" /><Relationship Type="http://schemas.openxmlformats.org/officeDocument/2006/relationships/notesMaster" Target="/ppt/notesMasters/notesMaster11.xml" Id="rId1" /></Relationships>
</file>

<file path=ppt/notesSlides/_rels/notesSlide49.xml.rels>&#65279;<?xml version="1.0" encoding="utf-8"?><Relationships xmlns="http://schemas.openxmlformats.org/package/2006/relationships"><Relationship Type="http://schemas.openxmlformats.org/officeDocument/2006/relationships/slide" Target="/ppt/slides/slide49.xml" Id="rId2" /><Relationship Type="http://schemas.openxmlformats.org/officeDocument/2006/relationships/notesMaster" Target="/ppt/notesMasters/notesMaster11.xml" Id="rId1" /></Relationships>
</file>

<file path=ppt/notesSlides/_rels/notesSlide57.xml.rels>&#65279;<?xml version="1.0" encoding="utf-8"?><Relationships xmlns="http://schemas.openxmlformats.org/package/2006/relationships"><Relationship Type="http://schemas.openxmlformats.org/officeDocument/2006/relationships/slide" Target="/ppt/slides/slide57.xml" Id="rId2" /><Relationship Type="http://schemas.openxmlformats.org/officeDocument/2006/relationships/notesMaster" Target="/ppt/notesMasters/notesMaster11.xml" Id="rId1" /></Relationships>
</file>

<file path=ppt/notesSlides/_rels/notesSlide64.xml.rels>&#65279;<?xml version="1.0" encoding="utf-8"?><Relationships xmlns="http://schemas.openxmlformats.org/package/2006/relationships"><Relationship Type="http://schemas.openxmlformats.org/officeDocument/2006/relationships/slide" Target="/ppt/slides/slide64.xml" Id="rId2" /><Relationship Type="http://schemas.openxmlformats.org/officeDocument/2006/relationships/notesMaster" Target="/ppt/notesMasters/notesMaster11.xml" Id="rId1" /></Relationships>
</file>

<file path=ppt/notesSlides/_rels/notesSlide7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812.xml.rels>&#65279;<?xml version="1.0" encoding="utf-8"?><Relationships xmlns="http://schemas.openxmlformats.org/package/2006/relationships"><Relationship Type="http://schemas.openxmlformats.org/officeDocument/2006/relationships/slide" Target="/ppt/slides/slide812.xml" Id="rId2" /><Relationship Type="http://schemas.openxmlformats.org/officeDocument/2006/relationships/notesMaster" Target="/ppt/notesMasters/notesMaster11.xml" Id="rId1" /></Relationships>
</file>

<file path=ppt/notesSlides/_rels/notesSlide910.xml.rels>&#65279;<?xml version="1.0" encoding="utf-8"?><Relationships xmlns="http://schemas.openxmlformats.org/package/2006/relationships"><Relationship Type="http://schemas.openxmlformats.org/officeDocument/2006/relationships/slide" Target="/ppt/slides/slide910.xml" Id="rId2" /><Relationship Type="http://schemas.openxmlformats.org/officeDocument/2006/relationships/notesMaster" Target="/ppt/notesMasters/notesMaster11.xml" Id="rId1" /></Relationship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0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1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9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5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3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7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6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4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12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10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8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1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2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13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slideLayout" Target="/ppt/slideLayouts/slideLayout1011.xml" Id="rId10" /><Relationship Type="http://schemas.openxmlformats.org/officeDocument/2006/relationships/slideLayout" Target="/ppt/slideLayouts/slideLayout412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2.xml" Id="rId14" /></Relationships>
</file>

<file path=ppt/slideMasters/slideMaster11.xml><?xml version="1.0" encoding="utf-8"?>
<p:sldMaster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notesSlide" Target="/ppt/notesSlides/notesSlide108.xml" Id="rId2" /><Relationship Type="http://schemas.openxmlformats.org/officeDocument/2006/relationships/slideLayout" Target="/ppt/slideLayouts/slideLayout1011.xml" Id="rId1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notesSlide" Target="/ppt/notesSlides/notesSlide115.xml" Id="rId2" /><Relationship Type="http://schemas.openxmlformats.org/officeDocument/2006/relationships/slideLayout" Target="/ppt/slideLayouts/slideLayout119.xml" Id="rId1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notesSlide" Target="/ppt/notesSlides/notesSlide122.xml" Id="rId2" /><Relationship Type="http://schemas.openxmlformats.org/officeDocument/2006/relationships/slideLayout" Target="/ppt/slideLayouts/slideLayout125.xml" Id="rId1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notesSlide" Target="/ppt/notesSlides/notesSlide1313.xml" Id="rId2" /><Relationship Type="http://schemas.openxmlformats.org/officeDocument/2006/relationships/slideLayout" Target="/ppt/slideLayouts/slideLayout133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6.xml" Id="rId2" /><Relationship Type="http://schemas.openxmlformats.org/officeDocument/2006/relationships/slideLayout" Target="/ppt/slideLayouts/slideLayout17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notesSlide" Target="/ppt/notesSlides/notesSlide23.xml" Id="rId2" /><Relationship Type="http://schemas.openxmlformats.org/officeDocument/2006/relationships/slideLayout" Target="/ppt/slideLayouts/slideLayout26.xml" Id="rId1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image" Target="/ppt/media/image14.jpg" Id="rId3" /><Relationship Type="http://schemas.openxmlformats.org/officeDocument/2006/relationships/notesSlide" Target="/ppt/notesSlides/notesSlide311.xml" Id="rId2" /><Relationship Type="http://schemas.openxmlformats.org/officeDocument/2006/relationships/slideLayout" Target="/ppt/slideLayouts/slideLayout34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image" Target="/ppt/media/image22.jpg" Id="rId3" /><Relationship Type="http://schemas.openxmlformats.org/officeDocument/2006/relationships/notesSlide" Target="/ppt/notesSlides/notesSlide49.xml" Id="rId2" /><Relationship Type="http://schemas.openxmlformats.org/officeDocument/2006/relationships/slideLayout" Target="/ppt/slideLayouts/slideLayout412.xml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notesSlide" Target="/ppt/notesSlides/notesSlide57.xml" Id="rId2" /><Relationship Type="http://schemas.openxmlformats.org/officeDocument/2006/relationships/slideLayout" Target="/ppt/slideLayouts/slideLayout510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notesSlide" Target="/ppt/notesSlides/notesSlide64.xml" Id="rId2" /><Relationship Type="http://schemas.openxmlformats.org/officeDocument/2006/relationships/slideLayout" Target="/ppt/slideLayouts/slideLayout68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notesSlide" Target="/ppt/notesSlides/notesSlide71.xml" Id="rId2" /><Relationship Type="http://schemas.openxmlformats.org/officeDocument/2006/relationships/slideLayout" Target="/ppt/slideLayouts/slideLayout71.xml" Id="rId1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notesSlide" Target="/ppt/notesSlides/notesSlide812.xml" Id="rId2" /><Relationship Type="http://schemas.openxmlformats.org/officeDocument/2006/relationships/slideLayout" Target="/ppt/slideLayouts/slideLayout82.xml" Id="rId1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image" Target="/ppt/media/image33.jpg" Id="rId3" /><Relationship Type="http://schemas.openxmlformats.org/officeDocument/2006/relationships/notesSlide" Target="/ppt/notesSlides/notesSlide910.xml" Id="rId2" /><Relationship Type="http://schemas.openxmlformats.org/officeDocument/2006/relationships/slideLayout" Target="/ppt/slideLayouts/slideLayout913.xml" Id="rId1" /></Relationships>
</file>

<file path=ppt/slides/slide10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Success 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/>
          <a:lstStyle/>
          <a:p>
            <a:r>
              <a:rPr lang="en-US" dirty="0"/>
              <a:t>Metric</a:t>
            </a:r>
          </a:p>
          <a:p>
            <a:r>
              <a:rPr lang="en-US" dirty="0"/>
              <a:t>Target</a:t>
            </a:r>
          </a:p>
          <a:p>
            <a:endParaRPr lang="en-US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509738"/>
              </p:ext>
            </p:extLst>
          </p:nvPr>
        </p:nvGraphicFramePr>
        <p:xfrm>
          <a:off x="4216400" y="2087563"/>
          <a:ext cx="6771640" cy="40616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Current/Expected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CSAT Improvement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Agent Workload Reduction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Automation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Response Time (seconds)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Resolution Rate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Compliance Incidents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1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Team &amp; Key Contacts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James SEQUESTO</a:t>
            </a:r>
          </a:p>
          <a:p>
            <a:r>
              <a:rPr lang="en-US" dirty="0"/>
              <a:t>Sifatul Rabbi</a:t>
            </a:r>
          </a:p>
          <a:p>
            <a:r>
              <a:rPr lang="en-US" dirty="0"/>
              <a:t>Farhana Rahman, Executive Sponsor (farhana.rahman@telecomx.com)</a:t>
            </a:r>
          </a:p>
          <a:p>
            <a:r>
              <a:rPr lang="en-US" dirty="0"/>
              <a:t>Imran Hossain, Project Owner (imran.hossain@telecomx.com)</a:t>
            </a:r>
          </a:p>
          <a:p>
            <a:r>
              <a:rPr lang="en-US" dirty="0"/>
              <a:t>See proposal for full contact list &amp; bios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2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20616"/>
              </p:ext>
            </p:extLst>
          </p:nvPr>
        </p:nvGraphicFramePr>
        <p:xfrm>
          <a:off x="1166813" y="2084388"/>
          <a:ext cx="9821228" cy="3886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30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RFP Release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May 10, 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Questions Due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17, 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Proposal Submission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24, 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Vendor 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1, 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Kickoff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 10, 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31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 for your consideration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Contact: rfp@telecomx.com</a:t>
            </a:r>
          </a:p>
          <a:p>
            <a:r>
              <a:rPr lang="en-US" dirty="0"/>
              <a:t>sifatul.rabbi@sequesto.com</a:t>
            </a:r>
          </a:p>
          <a:p>
            <a:r>
              <a:rPr lang="en-US" dirty="0"/>
              <a:t>sifatulrabbi.com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1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TeleComX AI Chatbot Proposal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Client Needs &amp; Pain Points</a:t>
            </a:r>
          </a:p>
          <a:p>
            <a:r>
              <a:rPr lang="en-US" dirty="0"/>
              <a:t>Our Solution &amp; Approach</a:t>
            </a:r>
          </a:p>
          <a:p>
            <a:r>
              <a:rPr lang="en-US" dirty="0"/>
              <a:t>Key Features &amp; Architecture</a:t>
            </a:r>
          </a:p>
          <a:p>
            <a:r>
              <a:rPr lang="en-US" dirty="0"/>
              <a:t>Compliance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1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10" name="Picture Placeholder 9" descr="A person holding books in a classroom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3200400"/>
          </a:xfrm>
        </p:spPr>
        <p:txBody>
          <a:bodyPr/>
          <a:lstStyle/>
          <a:p>
            <a:r>
              <a:rPr lang="en-US" dirty="0"/>
              <a:t>Client Needs &amp; Pain Points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3657600"/>
            <a:ext cx="5120640" cy="1828800"/>
          </a:xfrm>
        </p:spPr>
        <p:txBody>
          <a:bodyPr/>
          <a:lstStyle/>
          <a:p>
            <a:r>
              <a:rPr lang="en-US" dirty="0"/>
              <a:t>Manual triage &amp; routing delays</a:t>
            </a:r>
          </a:p>
        </p:txBody>
      </p:sp>
      <p:pic>
        <p:nvPicPr>
          <p:cNvPr id="17" name="Picture Placeholder 16" descr="Two people walking down a sidewalk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904238" y="1157224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Our Solution &amp;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AI chatbot with natural language understanding &amp; context awareness</a:t>
            </a:r>
          </a:p>
          <a:p>
            <a:r>
              <a:rPr lang="en-US" dirty="0"/>
              <a:t>Automate responses to common queries (target: 80%+ auto-resolution)</a:t>
            </a:r>
          </a:p>
          <a:p>
            <a:r>
              <a:rPr lang="en-US" dirty="0"/>
              <a:t>Seamless escalation to human agents with conversation history</a:t>
            </a:r>
          </a:p>
          <a:p>
            <a:r>
              <a:rPr lang="en-US" dirty="0"/>
              <a:t>Bilingual support (English &amp; Bengali)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Key Features &amp; Architecture</a:t>
            </a:r>
            <a:br>
              <a:rPr lang="en-US" dirty="0"/>
            </a:br>
            <a:r>
              <a:rPr lang="en-US" dirty="0"/>
              <a:t>RESTful APIs, secure OAuth2, audit 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r>
              <a:rPr lang="en-US" dirty="0"/>
              <a:t>Admin dashboard, analytics, multi-platform widgets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Technical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/>
          <a:lstStyle/>
          <a:p>
            <a:r>
              <a:rPr lang="en-US" dirty="0"/>
              <a:t>AI Chatbot Engine (NLU, context management)</a:t>
            </a:r>
          </a:p>
          <a:p>
            <a:pPr lvl="1"/>
            <a:r>
              <a:rPr lang="en-US" dirty="0"/>
              <a:t>CRM Integration (Salesforce API)</a:t>
            </a:r>
          </a:p>
          <a:p>
            <a:pPr lvl="1"/>
            <a:r>
              <a:rPr lang="en-US" dirty="0"/>
              <a:t>Ticketing Integration (Zendesk API)</a:t>
            </a:r>
          </a:p>
          <a:p>
            <a:pPr lvl="1"/>
            <a:r>
              <a:rPr lang="en-US" dirty="0"/>
              <a:t>Admin Dashboard (monitoring, analytics)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/>
          <a:lstStyle/>
          <a:p>
            <a:r>
              <a:rPr lang="en-US" dirty="0"/>
              <a:t>Web/Mobile Widgets (React, Flutter)</a:t>
            </a:r>
            <a:r>
              <a:rPr lang="en-US"/>
              <a:t>Secure API Gateway</a:t>
            </a:r>
            <a:endParaRPr lang="en-US" dirty="0"/>
          </a:p>
          <a:p>
            <a:pPr lvl="1"/>
            <a:r>
              <a:rPr lang="en-US" dirty="0"/>
              <a:t>Data Encryption (TLS, AES-256)</a:t>
            </a:r>
          </a:p>
          <a:p>
            <a:pPr lvl="1"/>
            <a:r>
              <a:rPr lang="en-US" dirty="0"/>
              <a:t>High Availability, Cloud Deployment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1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Compliance &amp; Security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GDPR &amp; Bangladesh Data Protection compliance</a:t>
            </a:r>
          </a:p>
          <a:p>
            <a:r>
              <a:rPr lang="en-US" dirty="0"/>
              <a:t>Role-based access, in-country data storage</a:t>
            </a:r>
          </a:p>
          <a:p>
            <a:r>
              <a:rPr lang="en-US" dirty="0"/>
              <a:t>End-to-end encryption (in transit &amp; at 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Audit logs &amp; monitoring</a:t>
            </a:r>
          </a:p>
          <a:p>
            <a:pPr lvl="1"/>
            <a:r>
              <a:rPr lang="en-US" dirty="0"/>
              <a:t>Breach reporting within 24h</a:t>
            </a:r>
          </a:p>
          <a:p>
            <a:pPr lvl="1"/>
            <a:r>
              <a:rPr lang="en-US" dirty="0"/>
              <a:t>Mandatory privacy &amp; security training</a:t>
            </a:r>
          </a:p>
          <a:p>
            <a:pPr lvl="1"/>
            <a:r>
              <a:rPr lang="en-US" dirty="0"/>
              <a:t>Vendor &amp; sub-processor compliance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91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Implementation Plan &amp;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/>
          <a:lstStyle/>
          <a:p>
            <a:r>
              <a:rPr lang="en-US" dirty="0"/>
              <a:t>Discovery &amp; requirements (with TeleComX stakeholders)</a:t>
            </a:r>
          </a:p>
          <a:p>
            <a:r>
              <a:rPr lang="en-US" dirty="0"/>
              <a:t>Development &amp; integration (AI, CRM, ticketing, widgets)</a:t>
            </a:r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317920" y="1447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2.xml><?xml version="1.0" encoding="utf-8"?>
<a:theme xmlns:thm15="http://schemas.microsoft.com/office/thememl/2012/main"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5A7188B1-CB43-4216-A332-EE7733BC2215}"/>
</file>

<file path=customXml/itemProps22.xml><?xml version="1.0" encoding="utf-8"?>
<ds:datastoreItem xmlns:ds="http://schemas.openxmlformats.org/officeDocument/2006/customXml" ds:itemID="{731D3D4E-040D-4F59-9215-B1F04B81B9FE}"/>
</file>

<file path=customXml/itemProps31.xml><?xml version="1.0" encoding="utf-8"?>
<ds:datastoreItem xmlns:ds="http://schemas.openxmlformats.org/officeDocument/2006/customXml" ds:itemID="{3CE52C7A-8834-4F18-859F-7167A187E138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423</ap:Words>
  <ap:Application>Microsoft Office PowerPoint</ap:Application>
  <ap:PresentationFormat>Widescreen</ap:PresentationFormat>
  <ap:Paragraphs>123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7">
      <vt:lpstr>Arial</vt:lpstr>
      <vt:lpstr>Calibri</vt:lpstr>
      <vt:lpstr>Tenorite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 </vt:lpstr>
      <vt:lpstr>Dynamic delivery</vt:lpstr>
      <vt:lpstr>Final tips &amp; takeaways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Testing presentation with James</dc:title>
  <dc:creator>James SEQUESTO</dc:creator>
  <lastModifiedBy/>
  <dcterms:created xsi:type="dcterms:W3CDTF">2023-12-12T16:04:07.0000000Z</dcterms:created>
  <dcterms:modified xsi:type="dcterms:W3CDTF">2025-07-18T04:07:01.6344940Z</dcterms:modified>
  <dc:subject>Testing</dc:subject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