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6" r:id="rId4"/>
    <p:sldId id="288" r:id="rId5"/>
    <p:sldId id="289" r:id="rId6"/>
    <p:sldId id="297" r:id="rId7"/>
    <p:sldId id="290" r:id="rId8"/>
    <p:sldId id="291" r:id="rId9"/>
    <p:sldId id="292" r:id="rId10"/>
    <p:sldId id="295" r:id="rId11"/>
    <p:sldId id="294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4.jp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A7188B1-CB43-4216-A332-EE7733BC2215}"/>
</file>

<file path=customXml/itemProps22.xml><?xml version="1.0" encoding="utf-8"?>
<ds:datastoreItem xmlns:ds="http://schemas.openxmlformats.org/officeDocument/2006/customXml" ds:itemID="{731D3D4E-040D-4F59-9215-B1F04B81B9FE}"/>
</file>

<file path=customXml/itemProps31.xml><?xml version="1.0" encoding="utf-8"?>
<ds:datastoreItem xmlns:ds="http://schemas.openxmlformats.org/officeDocument/2006/customXml" ds:itemID="{3CE52C7A-8834-4F18-859F-7167A187E13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2023-12-12T16:04:07Z</dcterms:created>
  <dcterms:modified xsi:type="dcterms:W3CDTF">2023-12-22T23:37:59Z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