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BB79E-32D9-4F85-8492-4C7D96B10943}" v="47" dt="2020-10-06T06:11:21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16"/>
  </p:normalViewPr>
  <p:slideViewPr>
    <p:cSldViewPr snapToGrid="0">
      <p:cViewPr varScale="1">
        <p:scale>
          <a:sx n="135" d="100"/>
          <a:sy n="135" d="100"/>
        </p:scale>
        <p:origin x="12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" userId="4d1dc23b-8c32-4469-bf37-768cd87ab95a" providerId="ADAL" clId="{D04BB79E-32D9-4F85-8492-4C7D96B10943}"/>
    <pc:docChg chg="addSld modSld">
      <pc:chgData name="Peter Lind" userId="4d1dc23b-8c32-4469-bf37-768cd87ab95a" providerId="ADAL" clId="{D04BB79E-32D9-4F85-8492-4C7D96B10943}" dt="2020-10-06T06:11:44.697" v="48" actId="680"/>
      <pc:docMkLst>
        <pc:docMk/>
      </pc:docMkLst>
      <pc:sldChg chg="addSp mod">
        <pc:chgData name="Peter Lind" userId="4d1dc23b-8c32-4469-bf37-768cd87ab95a" providerId="ADAL" clId="{D04BB79E-32D9-4F85-8492-4C7D96B10943}" dt="2020-10-06T06:10:29.521" v="0" actId="22"/>
        <pc:sldMkLst>
          <pc:docMk/>
          <pc:sldMk cId="0" sldId="256"/>
        </pc:sldMkLst>
        <pc:spChg chg="add">
          <ac:chgData name="Peter Lind" userId="4d1dc23b-8c32-4469-bf37-768cd87ab95a" providerId="ADAL" clId="{D04BB79E-32D9-4F85-8492-4C7D96B10943}" dt="2020-10-06T06:10:29.521" v="0" actId="22"/>
          <ac:spMkLst>
            <pc:docMk/>
            <pc:sldMk cId="0" sldId="256"/>
            <ac:spMk id="2" creationId="{02880DBA-A77E-49AF-BD80-FDD4768B70A7}"/>
          </ac:spMkLst>
        </pc:spChg>
      </pc:sldChg>
      <pc:sldChg chg="modNotes">
        <pc:chgData name="Peter Lind" userId="4d1dc23b-8c32-4469-bf37-768cd87ab95a" providerId="ADAL" clId="{D04BB79E-32D9-4F85-8492-4C7D96B10943}" dt="2020-10-06T06:10:52.220" v="1" actId="16037"/>
        <pc:sldMkLst>
          <pc:docMk/>
          <pc:sldMk cId="0" sldId="257"/>
        </pc:sldMkLst>
      </pc:sldChg>
      <pc:sldChg chg="modSp">
        <pc:chgData name="Peter Lind" userId="4d1dc23b-8c32-4469-bf37-768cd87ab95a" providerId="ADAL" clId="{D04BB79E-32D9-4F85-8492-4C7D96B10943}" dt="2020-10-06T06:11:21.258" v="47" actId="20577"/>
        <pc:sldMkLst>
          <pc:docMk/>
          <pc:sldMk cId="0" sldId="259"/>
        </pc:sldMkLst>
        <pc:spChg chg="mod">
          <ac:chgData name="Peter Lind" userId="4d1dc23b-8c32-4469-bf37-768cd87ab95a" providerId="ADAL" clId="{D04BB79E-32D9-4F85-8492-4C7D96B10943}" dt="2020-10-06T06:11:21.258" v="47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Notes">
        <pc:chgData name="Peter Lind" userId="4d1dc23b-8c32-4469-bf37-768cd87ab95a" providerId="ADAL" clId="{D04BB79E-32D9-4F85-8492-4C7D96B10943}" dt="2020-10-06T06:10:52.220" v="1" actId="16037"/>
        <pc:sldMkLst>
          <pc:docMk/>
          <pc:sldMk cId="0" sldId="267"/>
        </pc:sldMkLst>
      </pc:sldChg>
      <pc:sldChg chg="new">
        <pc:chgData name="Peter Lind" userId="4d1dc23b-8c32-4469-bf37-768cd87ab95a" providerId="ADAL" clId="{D04BB79E-32D9-4F85-8492-4C7D96B10943}" dt="2020-10-06T06:11:44.697" v="48" actId="680"/>
        <pc:sldMkLst>
          <pc:docMk/>
          <pc:sldMk cId="198628712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f3bf120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af3bf120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f3bf120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f3bf120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f3bf1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f3bf1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af3bf12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af3bf12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f3bf12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f3bf12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f3bf12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f3bf12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f3bf12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f3bf12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af3bf120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af3bf120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af3bf12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af3bf12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af3bf12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af3bf12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docs/v3/GSA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3-release-no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docs/v3/Instal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get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docs/v3/GSAP/Twe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sock.com/docs/v3/GSAP/Timel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GreenSock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02880DBA-A77E-49AF-BD80-FDD4768B70A7}"/>
              </a:ext>
            </a:extLst>
          </p:cNvPr>
          <p:cNvSpPr txBox="1"/>
          <p:nvPr/>
        </p:nvSpPr>
        <p:spPr>
          <a:xfrm>
            <a:off x="7331561" y="97372"/>
            <a:ext cx="167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100" dirty="0" err="1">
                <a:solidFill>
                  <a:schemeClr val="accent3"/>
                </a:solidFill>
              </a:rPr>
              <a:t>Autumn</a:t>
            </a:r>
            <a:r>
              <a:rPr lang="da-DK" sz="1100" dirty="0">
                <a:solidFill>
                  <a:schemeClr val="accent3"/>
                </a:solidFill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exercise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do the timeline 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 – </a:t>
            </a:r>
            <a:r>
              <a:rPr lang="en-GB" dirty="0" err="1"/>
              <a:t>Greensock</a:t>
            </a:r>
            <a:r>
              <a:rPr lang="en-GB" dirty="0"/>
              <a:t> animation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06011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MotionPath</a:t>
            </a:r>
            <a:r>
              <a:rPr lang="en-GB" dirty="0"/>
              <a:t>	- for moving along a path – </a:t>
            </a:r>
            <a:r>
              <a:rPr lang="da-DK" dirty="0" err="1"/>
              <a:t>possible</a:t>
            </a:r>
            <a:r>
              <a:rPr lang="da-DK" dirty="0"/>
              <a:t> in CSS with offset-</a:t>
            </a:r>
            <a:r>
              <a:rPr lang="da-DK" dirty="0" err="1"/>
              <a:t>path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Draggable</a:t>
            </a:r>
            <a:r>
              <a:rPr lang="en-GB" dirty="0"/>
              <a:t>	- helps with some physics on interactivity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Easel		- with </a:t>
            </a:r>
            <a:r>
              <a:rPr lang="en-GB" dirty="0" err="1"/>
              <a:t>EaselJS</a:t>
            </a:r>
            <a:r>
              <a:rPr lang="en-GB" dirty="0"/>
              <a:t> (</a:t>
            </a:r>
            <a:r>
              <a:rPr lang="en-GB" dirty="0" err="1"/>
              <a:t>createJS</a:t>
            </a:r>
            <a:r>
              <a:rPr lang="en-GB" dirty="0"/>
              <a:t>), if you use that for canvas manipulation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Pixi		- with </a:t>
            </a:r>
            <a:r>
              <a:rPr lang="en-GB" dirty="0" err="1"/>
              <a:t>PixiJS</a:t>
            </a:r>
            <a:r>
              <a:rPr lang="en-GB" dirty="0"/>
              <a:t>, if you use that for canvas manipulation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EasePack</a:t>
            </a:r>
            <a:r>
              <a:rPr lang="en-GB" dirty="0"/>
              <a:t>	- Easings – if you want to create custom easings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CSSRule</a:t>
            </a:r>
            <a:r>
              <a:rPr lang="en-GB" dirty="0"/>
              <a:t>	- helps with CSS animations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ScrollTo</a:t>
            </a:r>
            <a:r>
              <a:rPr lang="en-GB" dirty="0"/>
              <a:t>		- helps with scrolling-animations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Text		- helps with text changing animations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way to learn is to experiment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https://greensock.com/docs/v3/GSAP</a:t>
            </a:r>
            <a:r>
              <a:rPr lang="en-GB"/>
              <a:t> gives great docs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it is always easier to find an example on CodePen, and then use the docs to understand what is going 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Remember, if you see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TweenMax </a:t>
            </a:r>
            <a:r>
              <a:rPr lang="en-GB"/>
              <a:t>or something like that, it is just GSAP2.0 or earlier, and will still work when replaced with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gsap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Basically a plugin for making animations.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bit (a lot) like jQuery.animate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Slowly becoming less and less relevant, as CSS and SVG works better and better across browsers.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isn't much you can do with (basic) GreenSock, that you couldn't as easily do with CSS.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you'll see it a lot, and it is (still) fun to play with!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52475"/>
            <a:ext cx="29241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TweenMax - a quick note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Greensock</a:t>
            </a:r>
            <a:r>
              <a:rPr lang="en-GB" dirty="0"/>
              <a:t> has recently </a:t>
            </a:r>
            <a:r>
              <a:rPr lang="en-GB" i="1" dirty="0"/>
              <a:t>(</a:t>
            </a:r>
            <a:r>
              <a:rPr lang="en-GB" i="1" dirty="0" err="1"/>
              <a:t>november</a:t>
            </a:r>
            <a:r>
              <a:rPr lang="en-GB" i="1" dirty="0"/>
              <a:t> 2019) </a:t>
            </a:r>
            <a:r>
              <a:rPr lang="en-GB" dirty="0"/>
              <a:t>been released in version 3 - now there is ONE </a:t>
            </a:r>
            <a:r>
              <a:rPr lang="en-GB" dirty="0" err="1"/>
              <a:t>api</a:t>
            </a:r>
            <a:r>
              <a:rPr lang="en-GB" dirty="0"/>
              <a:t> for everything (+ plugins)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Previously one would use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TweenMax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or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TweenLite</a:t>
            </a:r>
            <a:r>
              <a:rPr lang="en-GB" dirty="0"/>
              <a:t>, and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TimelineMax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or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TimelineLite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Not anymore - now everything is just called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gsap</a:t>
            </a:r>
            <a:r>
              <a:rPr lang="en-GB" dirty="0"/>
              <a:t>. If you see example-code using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TweenMax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or any of the above, just replace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TweenMax</a:t>
            </a:r>
            <a:r>
              <a:rPr lang="en-GB" dirty="0"/>
              <a:t> with </a:t>
            </a:r>
            <a:r>
              <a:rPr lang="en-GB" b="1" dirty="0" err="1">
                <a:latin typeface="Source Code Pro"/>
                <a:ea typeface="Source Code Pro"/>
                <a:cs typeface="Source Code Pro"/>
                <a:sym typeface="Source Code Pro"/>
              </a:rPr>
              <a:t>gsap</a:t>
            </a:r>
            <a:r>
              <a:rPr lang="en-GB" dirty="0"/>
              <a:t> in your code!</a:t>
            </a: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2456700" y="4568875"/>
            <a:ext cx="637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See more differences: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https://greensock.com/3-release-notes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get it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https://greensock.com/docs/v3/Installation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Usually you should use CDN, but you can also install it locally, even with NPM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Mostly you'll only need GSAP (core) - but we'll look into some of the plugins too.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i="1" dirty="0"/>
              <a:t>Note, that there are two classes of plugins, the free ones, and the paid ones, called </a:t>
            </a:r>
            <a:r>
              <a:rPr lang="en-GB" b="1" i="1" dirty="0">
                <a:solidFill>
                  <a:srgbClr val="00B050"/>
                </a:solidFill>
              </a:rPr>
              <a:t>Club</a:t>
            </a:r>
            <a:r>
              <a:rPr lang="en-GB" i="1" dirty="0"/>
              <a:t> Plugins. You don't need, and can't use the paid plugins!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example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general structure of an animation is always like this: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Source Code Pro"/>
                <a:ea typeface="Source Code Pro"/>
                <a:cs typeface="Source Code Pro"/>
                <a:sym typeface="Source Code Pro"/>
              </a:rPr>
              <a:t>gsap.to</a:t>
            </a:r>
            <a:r>
              <a:rPr lang="en-GB" sz="2400" dirty="0">
                <a:latin typeface="Source Code Pro"/>
                <a:ea typeface="Source Code Pro"/>
                <a:cs typeface="Source Code Pro"/>
                <a:sym typeface="Source Code Pro"/>
              </a:rPr>
              <a:t>( target, { properties } 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Properties are values to be animated: x, y, rotation, opacity, etc.</a:t>
            </a:r>
            <a:br>
              <a:rPr lang="en-GB" dirty="0"/>
            </a:br>
            <a:r>
              <a:rPr lang="en-GB" dirty="0"/>
              <a:t>Or values to control the animation: duration, delay, ease, etc.</a:t>
            </a:r>
            <a:br>
              <a:rPr lang="en-GB" dirty="0"/>
            </a:b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1878911" y="2299544"/>
            <a:ext cx="2005200" cy="1363200"/>
          </a:xfrm>
          <a:prstGeom prst="wedgeEllipseCallout">
            <a:avLst>
              <a:gd name="adj1" fmla="val 5728"/>
              <a:gd name="adj2" fmla="val -656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QuerySelector element to be animated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802725" y="2377575"/>
            <a:ext cx="2005200" cy="1363200"/>
          </a:xfrm>
          <a:prstGeom prst="wedgeEllipseCallout">
            <a:avLst>
              <a:gd name="adj1" fmla="val -27472"/>
              <a:gd name="adj2" fmla="val -6627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 with properties and values to animate </a:t>
            </a:r>
            <a:br>
              <a:rPr lang="en-GB" dirty="0"/>
            </a:br>
            <a:r>
              <a:rPr lang="en-GB" dirty="0"/>
              <a:t>(to or from)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Now, do these two exercises, found in </a:t>
            </a:r>
            <a:r>
              <a:rPr lang="en-GB" dirty="0" err="1"/>
              <a:t>Fronter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 – </a:t>
            </a:r>
            <a:r>
              <a:rPr lang="en-GB" dirty="0" err="1"/>
              <a:t>Greensock</a:t>
            </a:r>
            <a:r>
              <a:rPr lang="en-GB" dirty="0"/>
              <a:t> animation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 – </a:t>
            </a:r>
            <a:r>
              <a:rPr lang="en-GB" dirty="0" err="1"/>
              <a:t>Greensock</a:t>
            </a:r>
            <a:r>
              <a:rPr lang="en-GB" dirty="0"/>
              <a:t> animation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Refer to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https://greensock.com/get-started</a:t>
            </a:r>
            <a:r>
              <a:rPr lang="en-GB" dirty="0"/>
              <a:t> for tips and tricks to get going!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E0429-DC6A-4D27-87FD-427E5CE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70D13B-ED2A-4A6D-9EF0-AB4491215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2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 properties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addition to animatable properties (and their </a:t>
            </a:r>
            <a:r>
              <a:rPr lang="en-GB" dirty="0" err="1"/>
              <a:t>shortforms</a:t>
            </a:r>
            <a:r>
              <a:rPr lang="en-GB" dirty="0"/>
              <a:t>) there are some special control properties: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duration		- always needed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delay		- if you want to wait a bit with this animation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onComplete</a:t>
            </a:r>
            <a:r>
              <a:rPr lang="en-GB" dirty="0"/>
              <a:t>	- a function to be called when the animation ends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ease		- the easing to use …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stagger		- individual delays, as you just tried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yoyo		- used with repeat, alternates direction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repeat		- number of times the animation should run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Google Shape;103;p20"/>
          <p:cNvSpPr txBox="1"/>
          <p:nvPr/>
        </p:nvSpPr>
        <p:spPr>
          <a:xfrm>
            <a:off x="2968700" y="4568875"/>
            <a:ext cx="573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See more at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https://greensock.com/docs/v3/GSAP/Tween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Tweens and Timelines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</a:t>
            </a:r>
            <a:r>
              <a:rPr lang="en-GB" b="1" dirty="0"/>
              <a:t>tween</a:t>
            </a:r>
            <a:r>
              <a:rPr lang="en-GB" dirty="0"/>
              <a:t> is a single animation.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Calling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.to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.from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fromTo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creates a Tween object.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All animations happen at the same time, every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.to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.from</a:t>
            </a:r>
            <a:r>
              <a:rPr lang="en-GB" dirty="0"/>
              <a:t> starts at the same time (unless you specify a delay).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 </a:t>
            </a:r>
            <a:r>
              <a:rPr lang="en-GB" b="1" dirty="0"/>
              <a:t>timeline</a:t>
            </a:r>
            <a:r>
              <a:rPr lang="en-GB" dirty="0"/>
              <a:t> is a sequence of animations - every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.to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.from</a:t>
            </a:r>
            <a:r>
              <a:rPr lang="en-GB" dirty="0"/>
              <a:t> is added to the timeline, and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runs </a:t>
            </a:r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finished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03;p20">
            <a:extLst>
              <a:ext uri="{FF2B5EF4-FFF2-40B4-BE49-F238E27FC236}">
                <a16:creationId xmlns:a16="http://schemas.microsoft.com/office/drawing/2014/main" id="{218BBCBA-1214-E942-8FB4-F81C2E7EC73B}"/>
              </a:ext>
            </a:extLst>
          </p:cNvPr>
          <p:cNvSpPr txBox="1"/>
          <p:nvPr/>
        </p:nvSpPr>
        <p:spPr>
          <a:xfrm>
            <a:off x="2968700" y="4568875"/>
            <a:ext cx="573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See more at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https://greensock.com/docs/v3/GSAP/Timeline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AC033ADBB08242906D18AC503467EC" ma:contentTypeVersion="8" ma:contentTypeDescription="Create a new document." ma:contentTypeScope="" ma:versionID="8d68fee15c55090e730ce3ae4f32215a">
  <xsd:schema xmlns:xsd="http://www.w3.org/2001/XMLSchema" xmlns:xs="http://www.w3.org/2001/XMLSchema" xmlns:p="http://schemas.microsoft.com/office/2006/metadata/properties" xmlns:ns3="408b395a-92f3-4093-81b1-65942bdee8f2" xmlns:ns4="acf2b52b-5743-466b-8a00-e4406abeeff9" targetNamespace="http://schemas.microsoft.com/office/2006/metadata/properties" ma:root="true" ma:fieldsID="29d0df2aeac7a76f5912a5d4a171f0ca" ns3:_="" ns4:_="">
    <xsd:import namespace="408b395a-92f3-4093-81b1-65942bdee8f2"/>
    <xsd:import namespace="acf2b52b-5743-466b-8a00-e4406abeef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b395a-92f3-4093-81b1-65942bdee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2b52b-5743-466b-8a00-e4406abeef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D49FB-AB4E-4C30-9A11-95A61A98F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b395a-92f3-4093-81b1-65942bdee8f2"/>
    <ds:schemaRef ds:uri="acf2b52b-5743-466b-8a00-e4406abee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E35947-B9C9-4191-A58C-10FDFBB18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4E96BC-AF3C-4DBA-A3A3-F0943EE16DD9}">
  <ds:schemaRefs>
    <ds:schemaRef ds:uri="acf2b52b-5743-466b-8a00-e4406abeeff9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408b395a-92f3-4093-81b1-65942bdee8f2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743</Words>
  <Application>Microsoft Office PowerPoint</Application>
  <PresentationFormat>Skærmshow (16:9)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Consolas</vt:lpstr>
      <vt:lpstr>Source Code Pro</vt:lpstr>
      <vt:lpstr>Simple Light</vt:lpstr>
      <vt:lpstr>GreenSock</vt:lpstr>
      <vt:lpstr>What it is</vt:lpstr>
      <vt:lpstr>TweenMax - a quick note</vt:lpstr>
      <vt:lpstr>How to get it</vt:lpstr>
      <vt:lpstr>Quick example</vt:lpstr>
      <vt:lpstr>Exercises</vt:lpstr>
      <vt:lpstr>PowerPoint-præsentation</vt:lpstr>
      <vt:lpstr>Special properties</vt:lpstr>
      <vt:lpstr>Tweens and Timelines</vt:lpstr>
      <vt:lpstr>Timeline exercise</vt:lpstr>
      <vt:lpstr>Plugins</vt:lpstr>
      <vt:lpstr>The way to learn is to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GreenSock</dc:title>
  <dc:creator>Peter</dc:creator>
  <cp:lastModifiedBy>Peter Lind</cp:lastModifiedBy>
  <cp:revision>2</cp:revision>
  <dcterms:modified xsi:type="dcterms:W3CDTF">2020-10-06T06:11:57Z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0x010100C1AC033ADBB08242906D18AC503467EC</vt:lpwstr>
  </property>
</Properties>
</file>