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orbel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00ae103eb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f00ae103e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00ae103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00ae103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 title and 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rbel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 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  <a:defRPr sz="4800"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422400" y="279950"/>
            <a:ext cx="22992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rbel"/>
              <a:buNone/>
            </a:pPr>
            <a:r>
              <a:rPr lang="en-GB" sz="3900">
                <a:latin typeface="Impact"/>
                <a:ea typeface="Impact"/>
                <a:cs typeface="Impact"/>
                <a:sym typeface="Impact"/>
              </a:rPr>
              <a:t>Task 1</a:t>
            </a:r>
            <a:endParaRPr sz="39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1459350" y="1461475"/>
            <a:ext cx="62253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100"/>
              <a:buNone/>
            </a:pPr>
            <a:r>
              <a:rPr lang="en-GB"/>
              <a:t>Internship Studio’s Ethical Hacking Internship</a:t>
            </a:r>
            <a:endParaRPr/>
          </a:p>
        </p:txBody>
      </p:sp>
      <p:sp>
        <p:nvSpPr>
          <p:cNvPr id="64" name="Google Shape;64;p15"/>
          <p:cNvSpPr txBox="1"/>
          <p:nvPr/>
        </p:nvSpPr>
        <p:spPr>
          <a:xfrm>
            <a:off x="2297550" y="3715800"/>
            <a:ext cx="45489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 : Deep Kakadiya</a:t>
            </a:r>
            <a:endParaRPr sz="2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E-mail: imyourdad0120@gmail.com</a:t>
            </a:r>
            <a:endParaRPr sz="1800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3">
            <a:alphaModFix/>
          </a:blip>
          <a:srcRect b="0" l="2344" r="2344" t="0"/>
          <a:stretch/>
        </p:blipFill>
        <p:spPr>
          <a:xfrm>
            <a:off x="426100" y="59425"/>
            <a:ext cx="860213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 b="4086" l="0" r="0" t="4077"/>
          <a:stretch/>
        </p:blipFill>
        <p:spPr>
          <a:xfrm>
            <a:off x="0" y="282498"/>
            <a:ext cx="9143999" cy="446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 rotWithShape="1">
          <a:blip r:embed="rId3">
            <a:alphaModFix/>
          </a:blip>
          <a:srcRect b="3942" l="0" r="0" t="3942"/>
          <a:stretch/>
        </p:blipFill>
        <p:spPr>
          <a:xfrm>
            <a:off x="0" y="111512"/>
            <a:ext cx="9143999" cy="4639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 rotWithShape="1">
          <a:blip r:embed="rId3">
            <a:alphaModFix/>
          </a:blip>
          <a:srcRect b="5721" l="0" r="0" t="5712"/>
          <a:stretch/>
        </p:blipFill>
        <p:spPr>
          <a:xfrm>
            <a:off x="0" y="392906"/>
            <a:ext cx="9144001" cy="4357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 rotWithShape="1">
          <a:blip r:embed="rId3">
            <a:alphaModFix/>
          </a:blip>
          <a:srcRect b="5205" l="0" r="0" t="5196"/>
          <a:stretch/>
        </p:blipFill>
        <p:spPr>
          <a:xfrm>
            <a:off x="0" y="392906"/>
            <a:ext cx="9143999" cy="4357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 rotWithShape="1">
          <a:blip r:embed="rId3">
            <a:alphaModFix/>
          </a:blip>
          <a:srcRect b="5697" l="0" r="0" t="5688"/>
          <a:stretch/>
        </p:blipFill>
        <p:spPr>
          <a:xfrm>
            <a:off x="0" y="392906"/>
            <a:ext cx="9143999" cy="4357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/>
        </p:nvSpPr>
        <p:spPr>
          <a:xfrm>
            <a:off x="3094950" y="2210100"/>
            <a:ext cx="2954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2"/>
                </a:solidFill>
              </a:rPr>
              <a:t>THANK YOU</a:t>
            </a:r>
            <a:endParaRPr sz="3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