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0b554e9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0b554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0083b11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f0083b117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283800" y="340433"/>
            <a:ext cx="257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871700" y="2303533"/>
            <a:ext cx="540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Internship Studio’s Ethical Hacking Internship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70200" y="5097067"/>
            <a:ext cx="480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 : Deep Kakadiya</a:t>
            </a:r>
            <a:endParaRPr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E-mail: imyourdad0120@gmail.com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SCREENSHOT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7453" r="7461" t="0"/>
          <a:stretch/>
        </p:blipFill>
        <p:spPr>
          <a:xfrm>
            <a:off x="1" y="1066800"/>
            <a:ext cx="9123216" cy="57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SCREENSHOT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7294" r="7294" t="0"/>
          <a:stretch/>
        </p:blipFill>
        <p:spPr>
          <a:xfrm>
            <a:off x="1" y="1066800"/>
            <a:ext cx="9123216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28600" y="9144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6043"/>
              <a:buNone/>
            </a:pPr>
            <a:r>
              <a:rPr lang="en-US"/>
              <a:t>**</a:t>
            </a:r>
            <a:r>
              <a:rPr b="1" lang="en-US"/>
              <a:t>VULNERBILITY**</a:t>
            </a:r>
            <a:endParaRPr sz="4208"/>
          </a:p>
          <a:p>
            <a:pPr indent="-358298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AutoNum type="arabicPeriod"/>
            </a:pPr>
            <a:r>
              <a:rPr lang="en-US" sz="2208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Enforce HTTPS: Ensure your web application uses HTTPS exclusively. Configure your web server to redirect all HTTP requests to HTTPS. This ensures data, including passwords, is encrypted during transmission.</a:t>
            </a:r>
            <a:endParaRPr sz="2208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AutoNum type="arabicPeriod"/>
            </a:pPr>
            <a:r>
              <a:rPr lang="en-US" sz="2208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HSTS (HTTP Strict Transport Security): Implement HSTS headers to instruct browsers to always use HTTPS when communicating with your site. This prevents downgrade attacks.</a:t>
            </a:r>
            <a:endParaRPr sz="2208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AutoNum type="arabicPeriod"/>
            </a:pPr>
            <a:r>
              <a:rPr lang="en-US" sz="2208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Mixed Content: Check for mixed content (HTTP resources loaded on an HTTPS page). Mixed content can weaken security. Fix any references to insecure resources (e.g., images, scripts) to use HTTPS.</a:t>
            </a:r>
            <a:endParaRPr sz="2208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AutoNum type="arabicPeriod"/>
            </a:pPr>
            <a:r>
              <a:rPr lang="en-US" sz="2208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Security Policy (CSP): Set up a CSP to restrict which resources can be loaded on your site. This helps prevent XSS attacks and ensures only secure content is loaded</a:t>
            </a:r>
            <a:endParaRPr sz="2208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000" u="sng"/>
              <a:t>REPORT:</a:t>
            </a:r>
            <a:endParaRPr b="1" sz="40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304800"/>
            <a:ext cx="8534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THREAT :</a:t>
            </a:r>
            <a:endParaRPr sz="4300"/>
          </a:p>
          <a:p>
            <a:pPr indent="-3746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Roboto"/>
              <a:buAutoNum type="arabicPeriod"/>
            </a:pPr>
            <a:r>
              <a:rPr lang="en-US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 (Hypertext Transfer Protocol Secure) is indeed a secure protocol. It encrypts data transmitted between a user’s browser and a web server, ensuring confidentiality and integrity.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Roboto"/>
              <a:buAutoNum type="arabicPeriod"/>
            </a:pPr>
            <a:r>
              <a:rPr lang="en-US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encryption prevents unauthorized parties from intercepting sensitive information, such as passwords or credit card details, during transmission.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Roboto"/>
              <a:buAutoNum type="arabicPeriod"/>
            </a:pPr>
            <a:r>
              <a:rPr lang="en-US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TLS (Transport Layer Security), which underlies HTTPS, provides robust encryption and authentication mechanisms. It’s widely used and trusted across the internet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28600" y="228600"/>
            <a:ext cx="89154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WHAT CAN BE DONE AS SECURITY MEASURES 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oboto"/>
              <a:buAutoNum type="arabicPeriod"/>
            </a:pPr>
            <a:r>
              <a:rPr lang="en-US" sz="2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Enforce HTTPS: Configure your web server to exclusively use HTTPS. This ensures that all data exchanged between the client (browser) and the server is encrypted.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oboto"/>
              <a:buAutoNum type="arabicPeriod"/>
            </a:pPr>
            <a:r>
              <a:rPr lang="en-US" sz="2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HSTS (HTTP Strict Transport Security): Implement HSTS headers to instruct browsers to always use HTTPS when communicating with your site. This prevents downgrade attacks.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oboto"/>
              <a:buAutoNum type="arabicPeriod"/>
            </a:pPr>
            <a:r>
              <a:rPr lang="en-US" sz="2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Mixed Content: Check for mixed content (HTTP resources loaded on an HTTPS page). Fix any references to insecure resources (e.g., images, scripts) to use HTTPS.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oboto"/>
              <a:buAutoNum type="arabicPeriod"/>
            </a:pPr>
            <a:r>
              <a:rPr lang="en-US" sz="2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Security Policy (CSP): Set up a CSP to restrict which resources can be loaded on your site. This helps prevent XSS attacks and ensures only secure content is loaded.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52400" y="152400"/>
            <a:ext cx="8991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WHERE THIS THREAT WAS FOUND 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URL :http://zero.webappsecurity.com/login.html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Input Name :new_password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Form target action :http://zero.webappsecurity.com/signin.html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HOW IT WAS DETECTED 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It was detected by an well known automatic vulnerability application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known as NETSPARKER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