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840920" y="182952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37" name="CustomShape 2"/>
          <p:cNvSpPr/>
          <p:nvPr/>
        </p:nvSpPr>
        <p:spPr>
          <a:xfrm flipH="1">
            <a:off x="4390200" y="2135520"/>
            <a:ext cx="57564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8" name="CustomShape 3"/>
          <p:cNvSpPr/>
          <p:nvPr/>
        </p:nvSpPr>
        <p:spPr>
          <a:xfrm flipH="1">
            <a:off x="4964760" y="2135520"/>
            <a:ext cx="108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39" name="CustomShape 4"/>
          <p:cNvSpPr/>
          <p:nvPr/>
        </p:nvSpPr>
        <p:spPr>
          <a:xfrm>
            <a:off x="4966200" y="2135520"/>
            <a:ext cx="61164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0" name="CustomShape 5"/>
          <p:cNvSpPr/>
          <p:nvPr/>
        </p:nvSpPr>
        <p:spPr>
          <a:xfrm>
            <a:off x="4123080" y="1281600"/>
            <a:ext cx="163764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Attack Event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Hypothesis</a:t>
            </a: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4243320" y="3108960"/>
            <a:ext cx="1334520" cy="36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IDS Reports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4292280" y="274320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43" name="CustomShape 8"/>
          <p:cNvSpPr/>
          <p:nvPr/>
        </p:nvSpPr>
        <p:spPr>
          <a:xfrm>
            <a:off x="4840920" y="274320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44" name="CustomShape 9"/>
          <p:cNvSpPr/>
          <p:nvPr/>
        </p:nvSpPr>
        <p:spPr>
          <a:xfrm>
            <a:off x="5481000" y="274320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2139480" y="19202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46" name="CustomShape 2"/>
          <p:cNvSpPr/>
          <p:nvPr/>
        </p:nvSpPr>
        <p:spPr>
          <a:xfrm flipH="1">
            <a:off x="1830240" y="2226960"/>
            <a:ext cx="45576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7" name="CustomShape 3"/>
          <p:cNvSpPr/>
          <p:nvPr/>
        </p:nvSpPr>
        <p:spPr>
          <a:xfrm>
            <a:off x="2286000" y="2226960"/>
            <a:ext cx="11880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8" name="CustomShape 4"/>
          <p:cNvSpPr/>
          <p:nvPr/>
        </p:nvSpPr>
        <p:spPr>
          <a:xfrm>
            <a:off x="2286000" y="2226960"/>
            <a:ext cx="73152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9" name="CustomShape 5"/>
          <p:cNvSpPr/>
          <p:nvPr/>
        </p:nvSpPr>
        <p:spPr>
          <a:xfrm>
            <a:off x="1635840" y="1373040"/>
            <a:ext cx="1637640" cy="638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Attack Event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Hypotheses</a:t>
            </a:r>
            <a:endParaRPr/>
          </a:p>
        </p:txBody>
      </p:sp>
      <p:sp>
        <p:nvSpPr>
          <p:cNvPr id="50" name="CustomShape 6"/>
          <p:cNvSpPr/>
          <p:nvPr/>
        </p:nvSpPr>
        <p:spPr>
          <a:xfrm>
            <a:off x="1683000" y="3200400"/>
            <a:ext cx="1334520" cy="365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IDS Reports</a:t>
            </a:r>
            <a:endParaRPr/>
          </a:p>
        </p:txBody>
      </p:sp>
      <p:sp>
        <p:nvSpPr>
          <p:cNvPr id="51" name="CustomShape 7"/>
          <p:cNvSpPr/>
          <p:nvPr/>
        </p:nvSpPr>
        <p:spPr>
          <a:xfrm>
            <a:off x="1731960" y="2834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2" name="CustomShape 8"/>
          <p:cNvSpPr/>
          <p:nvPr/>
        </p:nvSpPr>
        <p:spPr>
          <a:xfrm>
            <a:off x="2280600" y="2834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3" name="CustomShape 9"/>
          <p:cNvSpPr/>
          <p:nvPr/>
        </p:nvSpPr>
        <p:spPr>
          <a:xfrm>
            <a:off x="2920680" y="2834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4" name="CustomShape 10"/>
          <p:cNvSpPr/>
          <p:nvPr/>
        </p:nvSpPr>
        <p:spPr>
          <a:xfrm>
            <a:off x="2993760" y="192996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  <p:sp>
        <p:nvSpPr>
          <p:cNvPr id="55" name="CustomShape 11"/>
          <p:cNvSpPr/>
          <p:nvPr/>
        </p:nvSpPr>
        <p:spPr>
          <a:xfrm flipH="1">
            <a:off x="2419200" y="2235960"/>
            <a:ext cx="68976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6" name="CustomShape 12"/>
          <p:cNvSpPr/>
          <p:nvPr/>
        </p:nvSpPr>
        <p:spPr>
          <a:xfrm flipH="1">
            <a:off x="2993760" y="2235960"/>
            <a:ext cx="11520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7" name="CustomShape 13"/>
          <p:cNvSpPr/>
          <p:nvPr/>
        </p:nvSpPr>
        <p:spPr>
          <a:xfrm>
            <a:off x="3108960" y="2235960"/>
            <a:ext cx="497520" cy="60768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8" name="CustomShape 14"/>
          <p:cNvSpPr/>
          <p:nvPr/>
        </p:nvSpPr>
        <p:spPr>
          <a:xfrm>
            <a:off x="3474720" y="2843640"/>
            <a:ext cx="279720" cy="3060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