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27" d="100"/>
          <a:sy n="127" d="100"/>
        </p:scale>
        <p:origin x="-18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123A-64A9-5D42-8894-3DFB837B1B28}" type="datetimeFigureOut">
              <a:rPr lang="en-US" smtClean="0"/>
              <a:t>12/8/08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3576-D291-5D45-9883-5EF9DDDC3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123A-64A9-5D42-8894-3DFB837B1B28}" type="datetimeFigureOut">
              <a:rPr lang="en-US" smtClean="0"/>
              <a:t>12/8/08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3576-D291-5D45-9883-5EF9DDDC3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123A-64A9-5D42-8894-3DFB837B1B28}" type="datetimeFigureOut">
              <a:rPr lang="en-US" smtClean="0"/>
              <a:t>12/8/08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3576-D291-5D45-9883-5EF9DDDC3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123A-64A9-5D42-8894-3DFB837B1B28}" type="datetimeFigureOut">
              <a:rPr lang="en-US" smtClean="0"/>
              <a:t>12/8/08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3576-D291-5D45-9883-5EF9DDDC3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123A-64A9-5D42-8894-3DFB837B1B28}" type="datetimeFigureOut">
              <a:rPr lang="en-US" smtClean="0"/>
              <a:t>12/8/08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3576-D291-5D45-9883-5EF9DDDC3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123A-64A9-5D42-8894-3DFB837B1B28}" type="datetimeFigureOut">
              <a:rPr lang="en-US" smtClean="0"/>
              <a:t>12/8/08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3576-D291-5D45-9883-5EF9DDDC3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123A-64A9-5D42-8894-3DFB837B1B28}" type="datetimeFigureOut">
              <a:rPr lang="en-US" smtClean="0"/>
              <a:t>12/8/08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3576-D291-5D45-9883-5EF9DDDC3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123A-64A9-5D42-8894-3DFB837B1B28}" type="datetimeFigureOut">
              <a:rPr lang="en-US" smtClean="0"/>
              <a:t>12/8/08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3576-D291-5D45-9883-5EF9DDDC3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123A-64A9-5D42-8894-3DFB837B1B28}" type="datetimeFigureOut">
              <a:rPr lang="en-US" smtClean="0"/>
              <a:t>12/8/08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3576-D291-5D45-9883-5EF9DDDC3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123A-64A9-5D42-8894-3DFB837B1B28}" type="datetimeFigureOut">
              <a:rPr lang="en-US" smtClean="0"/>
              <a:t>12/8/08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3576-D291-5D45-9883-5EF9DDDC3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123A-64A9-5D42-8894-3DFB837B1B28}" type="datetimeFigureOut">
              <a:rPr lang="en-US" smtClean="0"/>
              <a:t>12/8/08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3576-D291-5D45-9883-5EF9DDDC3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A123A-64A9-5D42-8894-3DFB837B1B28}" type="datetimeFigureOut">
              <a:rPr lang="en-US" smtClean="0"/>
              <a:t>12/8/08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C3576-D291-5D45-9883-5EF9DDDC38A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AutoShape 4"/>
          <p:cNvSpPr>
            <a:spLocks noChangeArrowheads="1"/>
          </p:cNvSpPr>
          <p:nvPr/>
        </p:nvSpPr>
        <p:spPr bwMode="auto">
          <a:xfrm rot="-5400000">
            <a:off x="486570" y="2561431"/>
            <a:ext cx="4056062" cy="1997075"/>
          </a:xfrm>
          <a:custGeom>
            <a:avLst/>
            <a:gdLst>
              <a:gd name="T0" fmla="*/ 3351133 w 21600"/>
              <a:gd name="T1" fmla="*/ 998538 h 21600"/>
              <a:gd name="T2" fmla="*/ 2028031 w 21600"/>
              <a:gd name="T3" fmla="*/ 1997075 h 21600"/>
              <a:gd name="T4" fmla="*/ 704929 w 21600"/>
              <a:gd name="T5" fmla="*/ 998538 h 21600"/>
              <a:gd name="T6" fmla="*/ 2028031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5554 w 21600"/>
              <a:gd name="T13" fmla="*/ 5554 h 21600"/>
              <a:gd name="T14" fmla="*/ 16046 w 21600"/>
              <a:gd name="T15" fmla="*/ 160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507" y="21600"/>
                </a:lnTo>
                <a:lnTo>
                  <a:pt x="14093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FF9900"/>
              </a:gs>
              <a:gs pos="100000">
                <a:srgbClr val="FFE6C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r>
              <a:rPr lang="en-US"/>
              <a:t>16,000</a:t>
            </a:r>
          </a:p>
          <a:p>
            <a:r>
              <a:rPr lang="en-US"/>
              <a:t>Raw </a:t>
            </a:r>
          </a:p>
          <a:p>
            <a:r>
              <a:rPr lang="en-US"/>
              <a:t>Reports</a:t>
            </a:r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293688" y="1525588"/>
            <a:ext cx="1181100" cy="1306512"/>
          </a:xfrm>
          <a:prstGeom prst="bevel">
            <a:avLst>
              <a:gd name="adj" fmla="val 12500"/>
            </a:avLst>
          </a:prstGeom>
          <a:gradFill rotWithShape="0">
            <a:gsLst>
              <a:gs pos="0">
                <a:srgbClr val="FFFFCC"/>
              </a:gs>
              <a:gs pos="100000">
                <a:srgbClr val="FFFFF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IDS-1</a:t>
            </a:r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303213" y="2900363"/>
            <a:ext cx="1181100" cy="1306512"/>
          </a:xfrm>
          <a:prstGeom prst="bevel">
            <a:avLst>
              <a:gd name="adj" fmla="val 12500"/>
            </a:avLst>
          </a:prstGeom>
          <a:gradFill rotWithShape="0">
            <a:gsLst>
              <a:gs pos="0">
                <a:srgbClr val="FFFFCC"/>
              </a:gs>
              <a:gs pos="100000">
                <a:srgbClr val="FFFFF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IDS-2</a:t>
            </a:r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312738" y="4275138"/>
            <a:ext cx="1181100" cy="1306512"/>
          </a:xfrm>
          <a:prstGeom prst="bevel">
            <a:avLst>
              <a:gd name="adj" fmla="val 12500"/>
            </a:avLst>
          </a:prstGeom>
          <a:gradFill rotWithShape="0">
            <a:gsLst>
              <a:gs pos="0">
                <a:srgbClr val="FFFFCC"/>
              </a:gs>
              <a:gs pos="100000">
                <a:srgbClr val="FFFFF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IDS-3</a:t>
            </a:r>
          </a:p>
        </p:txBody>
      </p:sp>
      <p:sp>
        <p:nvSpPr>
          <p:cNvPr id="26632" name="AutoShape 8"/>
          <p:cNvSpPr>
            <a:spLocks noChangeArrowheads="1"/>
          </p:cNvSpPr>
          <p:nvPr/>
        </p:nvSpPr>
        <p:spPr bwMode="auto">
          <a:xfrm>
            <a:off x="3506788" y="2916238"/>
            <a:ext cx="1443037" cy="1306512"/>
          </a:xfrm>
          <a:prstGeom prst="bevel">
            <a:avLst>
              <a:gd name="adj" fmla="val 12500"/>
            </a:avLst>
          </a:prstGeom>
          <a:gradFill rotWithShape="0">
            <a:gsLst>
              <a:gs pos="0">
                <a:srgbClr val="FFFFCC"/>
              </a:gs>
              <a:gs pos="100000">
                <a:srgbClr val="FFFFF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Clustering</a:t>
            </a:r>
          </a:p>
          <a:p>
            <a:r>
              <a:rPr lang="en-US"/>
              <a:t>Reports</a:t>
            </a:r>
          </a:p>
          <a:p>
            <a:r>
              <a:rPr lang="en-US"/>
              <a:t>into Events</a:t>
            </a:r>
          </a:p>
        </p:txBody>
      </p:sp>
      <p:sp>
        <p:nvSpPr>
          <p:cNvPr id="26633" name="AutoShape 9"/>
          <p:cNvSpPr>
            <a:spLocks noChangeArrowheads="1"/>
          </p:cNvSpPr>
          <p:nvPr/>
        </p:nvSpPr>
        <p:spPr bwMode="auto">
          <a:xfrm rot="-5400000">
            <a:off x="5111750" y="3132138"/>
            <a:ext cx="396875" cy="723900"/>
          </a:xfrm>
          <a:custGeom>
            <a:avLst/>
            <a:gdLst>
              <a:gd name="T0" fmla="*/ 327900 w 21600"/>
              <a:gd name="T1" fmla="*/ 361950 h 21600"/>
              <a:gd name="T2" fmla="*/ 198438 w 21600"/>
              <a:gd name="T3" fmla="*/ 723900 h 21600"/>
              <a:gd name="T4" fmla="*/ 68975 w 21600"/>
              <a:gd name="T5" fmla="*/ 361950 h 21600"/>
              <a:gd name="T6" fmla="*/ 198438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5554 w 21600"/>
              <a:gd name="T13" fmla="*/ 5554 h 21600"/>
              <a:gd name="T14" fmla="*/ 16046 w 21600"/>
              <a:gd name="T15" fmla="*/ 160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507" y="21600"/>
                </a:lnTo>
                <a:lnTo>
                  <a:pt x="14093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FF9900"/>
              </a:gs>
              <a:gs pos="100000">
                <a:srgbClr val="FFE6C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r>
              <a:rPr lang="en-US"/>
              <a:t>1000</a:t>
            </a:r>
          </a:p>
        </p:txBody>
      </p:sp>
      <p:sp>
        <p:nvSpPr>
          <p:cNvPr id="26634" name="AutoShape 10"/>
          <p:cNvSpPr>
            <a:spLocks noChangeArrowheads="1"/>
          </p:cNvSpPr>
          <p:nvPr/>
        </p:nvSpPr>
        <p:spPr bwMode="auto">
          <a:xfrm>
            <a:off x="3836988" y="4224338"/>
            <a:ext cx="852487" cy="571500"/>
          </a:xfrm>
          <a:custGeom>
            <a:avLst/>
            <a:gdLst>
              <a:gd name="T0" fmla="*/ 704328 w 21600"/>
              <a:gd name="T1" fmla="*/ 285750 h 21600"/>
              <a:gd name="T2" fmla="*/ 426244 w 21600"/>
              <a:gd name="T3" fmla="*/ 571500 h 21600"/>
              <a:gd name="T4" fmla="*/ 148159 w 21600"/>
              <a:gd name="T5" fmla="*/ 285750 h 21600"/>
              <a:gd name="T6" fmla="*/ 426244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5554 w 21600"/>
              <a:gd name="T13" fmla="*/ 5554 h 21600"/>
              <a:gd name="T14" fmla="*/ 16046 w 21600"/>
              <a:gd name="T15" fmla="*/ 160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507" y="21600"/>
                </a:lnTo>
                <a:lnTo>
                  <a:pt x="14093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FF9900"/>
              </a:gs>
              <a:gs pos="100000">
                <a:srgbClr val="FFE6C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4000</a:t>
            </a:r>
          </a:p>
        </p:txBody>
      </p:sp>
      <p:sp>
        <p:nvSpPr>
          <p:cNvPr id="26635" name="AutoShape 11"/>
          <p:cNvSpPr>
            <a:spLocks noChangeArrowheads="1"/>
          </p:cNvSpPr>
          <p:nvPr/>
        </p:nvSpPr>
        <p:spPr bwMode="auto">
          <a:xfrm>
            <a:off x="5657850" y="2859088"/>
            <a:ext cx="1443038" cy="1306512"/>
          </a:xfrm>
          <a:prstGeom prst="bevel">
            <a:avLst>
              <a:gd name="adj" fmla="val 12500"/>
            </a:avLst>
          </a:prstGeom>
          <a:gradFill rotWithShape="0">
            <a:gsLst>
              <a:gs pos="0">
                <a:srgbClr val="FFFFCC"/>
              </a:gs>
              <a:gs pos="100000">
                <a:srgbClr val="FFFFF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Evidence</a:t>
            </a:r>
          </a:p>
          <a:p>
            <a:r>
              <a:rPr lang="en-US"/>
              <a:t>Analysis</a:t>
            </a:r>
          </a:p>
        </p:txBody>
      </p:sp>
      <p:sp>
        <p:nvSpPr>
          <p:cNvPr id="26636" name="AutoShape 12"/>
          <p:cNvSpPr>
            <a:spLocks noChangeArrowheads="1"/>
          </p:cNvSpPr>
          <p:nvPr/>
        </p:nvSpPr>
        <p:spPr bwMode="auto">
          <a:xfrm rot="-5400000">
            <a:off x="7322345" y="3174206"/>
            <a:ext cx="150812" cy="581025"/>
          </a:xfrm>
          <a:custGeom>
            <a:avLst/>
            <a:gdLst>
              <a:gd name="T0" fmla="*/ 124601 w 21600"/>
              <a:gd name="T1" fmla="*/ 290513 h 21600"/>
              <a:gd name="T2" fmla="*/ 75406 w 21600"/>
              <a:gd name="T3" fmla="*/ 581025 h 21600"/>
              <a:gd name="T4" fmla="*/ 26211 w 21600"/>
              <a:gd name="T5" fmla="*/ 290513 h 21600"/>
              <a:gd name="T6" fmla="*/ 7540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5554 w 21600"/>
              <a:gd name="T13" fmla="*/ 5554 h 21600"/>
              <a:gd name="T14" fmla="*/ 16046 w 21600"/>
              <a:gd name="T15" fmla="*/ 160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507" y="21600"/>
                </a:lnTo>
                <a:lnTo>
                  <a:pt x="14093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FF9900"/>
              </a:gs>
              <a:gs pos="100000">
                <a:srgbClr val="FFE6C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r>
              <a:rPr lang="en-US"/>
              <a:t>10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563938" y="4718050"/>
            <a:ext cx="14589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Uninteresting events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4762500" y="2587625"/>
            <a:ext cx="10969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Interesting events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7629525" y="3009900"/>
            <a:ext cx="109696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Believable Interesting events</a:t>
            </a:r>
          </a:p>
        </p:txBody>
      </p:sp>
    </p:spTree>
  </p:cSld>
  <p:clrMapOvr>
    <a:masterClrMapping/>
  </p:clrMapOvr>
  <p:transition advTm="7264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SIFT,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Robert Goldman</dc:creator>
  <cp:lastModifiedBy>Robert Goldman</cp:lastModifiedBy>
  <cp:revision>1</cp:revision>
  <dcterms:created xsi:type="dcterms:W3CDTF">2008-12-08T22:46:29Z</dcterms:created>
  <dcterms:modified xsi:type="dcterms:W3CDTF">2008-12-08T22:49:52Z</dcterms:modified>
</cp:coreProperties>
</file>