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840920" y="182952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7" name="CustomShape 2"/>
          <p:cNvSpPr/>
          <p:nvPr/>
        </p:nvSpPr>
        <p:spPr>
          <a:xfrm flipH="1">
            <a:off x="4390200" y="2135520"/>
            <a:ext cx="57564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" name="CustomShape 3"/>
          <p:cNvSpPr/>
          <p:nvPr/>
        </p:nvSpPr>
        <p:spPr>
          <a:xfrm flipH="1">
            <a:off x="4964760" y="2135520"/>
            <a:ext cx="108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9" name="CustomShape 4"/>
          <p:cNvSpPr/>
          <p:nvPr/>
        </p:nvSpPr>
        <p:spPr>
          <a:xfrm>
            <a:off x="4966200" y="2135520"/>
            <a:ext cx="61164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" name="CustomShape 5"/>
          <p:cNvSpPr/>
          <p:nvPr/>
        </p:nvSpPr>
        <p:spPr>
          <a:xfrm>
            <a:off x="4123080" y="1281600"/>
            <a:ext cx="163764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Event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Hypothesis</a:t>
            </a:r>
            <a:endParaRPr dirty="0"/>
          </a:p>
        </p:txBody>
      </p:sp>
      <p:sp>
        <p:nvSpPr>
          <p:cNvPr id="41" name="CustomShape 6"/>
          <p:cNvSpPr/>
          <p:nvPr/>
        </p:nvSpPr>
        <p:spPr>
          <a:xfrm>
            <a:off x="4243320" y="3108960"/>
            <a:ext cx="1334520" cy="365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IDS Reports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4292280" y="274320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43" name="CustomShape 8"/>
          <p:cNvSpPr/>
          <p:nvPr/>
        </p:nvSpPr>
        <p:spPr>
          <a:xfrm>
            <a:off x="4840920" y="274320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44" name="CustomShape 9"/>
          <p:cNvSpPr/>
          <p:nvPr/>
        </p:nvSpPr>
        <p:spPr>
          <a:xfrm>
            <a:off x="5481000" y="274320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139480" y="19202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46" name="CustomShape 2"/>
          <p:cNvSpPr/>
          <p:nvPr/>
        </p:nvSpPr>
        <p:spPr>
          <a:xfrm flipH="1">
            <a:off x="1830240" y="2226960"/>
            <a:ext cx="45576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7" name="CustomShape 3"/>
          <p:cNvSpPr/>
          <p:nvPr/>
        </p:nvSpPr>
        <p:spPr>
          <a:xfrm>
            <a:off x="2286000" y="2226960"/>
            <a:ext cx="11880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8" name="CustomShape 4"/>
          <p:cNvSpPr/>
          <p:nvPr/>
        </p:nvSpPr>
        <p:spPr>
          <a:xfrm>
            <a:off x="2286000" y="2226960"/>
            <a:ext cx="73152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9" name="CustomShape 5"/>
          <p:cNvSpPr/>
          <p:nvPr/>
        </p:nvSpPr>
        <p:spPr>
          <a:xfrm>
            <a:off x="1635840" y="1373040"/>
            <a:ext cx="163764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Event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Hypotheses</a:t>
            </a:r>
            <a:endParaRPr dirty="0"/>
          </a:p>
        </p:txBody>
      </p:sp>
      <p:sp>
        <p:nvSpPr>
          <p:cNvPr id="50" name="CustomShape 6"/>
          <p:cNvSpPr/>
          <p:nvPr/>
        </p:nvSpPr>
        <p:spPr>
          <a:xfrm>
            <a:off x="1683000" y="3200400"/>
            <a:ext cx="1334520" cy="365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IDS Reports</a:t>
            </a:r>
            <a:endParaRPr/>
          </a:p>
        </p:txBody>
      </p:sp>
      <p:sp>
        <p:nvSpPr>
          <p:cNvPr id="51" name="CustomShape 7"/>
          <p:cNvSpPr/>
          <p:nvPr/>
        </p:nvSpPr>
        <p:spPr>
          <a:xfrm>
            <a:off x="1731960" y="28346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52" name="CustomShape 8"/>
          <p:cNvSpPr/>
          <p:nvPr/>
        </p:nvSpPr>
        <p:spPr>
          <a:xfrm>
            <a:off x="2280600" y="28346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53" name="CustomShape 9"/>
          <p:cNvSpPr/>
          <p:nvPr/>
        </p:nvSpPr>
        <p:spPr>
          <a:xfrm>
            <a:off x="2920680" y="28346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54" name="CustomShape 10"/>
          <p:cNvSpPr/>
          <p:nvPr/>
        </p:nvSpPr>
        <p:spPr>
          <a:xfrm>
            <a:off x="2993760" y="192996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55" name="CustomShape 11"/>
          <p:cNvSpPr/>
          <p:nvPr/>
        </p:nvSpPr>
        <p:spPr>
          <a:xfrm flipH="1">
            <a:off x="2419200" y="2235960"/>
            <a:ext cx="68976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6" name="CustomShape 12"/>
          <p:cNvSpPr/>
          <p:nvPr/>
        </p:nvSpPr>
        <p:spPr>
          <a:xfrm flipH="1">
            <a:off x="2993760" y="2235960"/>
            <a:ext cx="11520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7" name="CustomShape 13"/>
          <p:cNvSpPr/>
          <p:nvPr/>
        </p:nvSpPr>
        <p:spPr>
          <a:xfrm>
            <a:off x="3108960" y="2235960"/>
            <a:ext cx="49752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8" name="CustomShape 14"/>
          <p:cNvSpPr/>
          <p:nvPr/>
        </p:nvSpPr>
        <p:spPr>
          <a:xfrm>
            <a:off x="3474720" y="28436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139480" y="19202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46" name="CustomShape 2"/>
          <p:cNvSpPr/>
          <p:nvPr/>
        </p:nvSpPr>
        <p:spPr>
          <a:xfrm flipH="1">
            <a:off x="1830240" y="2226960"/>
            <a:ext cx="45576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7" name="CustomShape 3"/>
          <p:cNvSpPr/>
          <p:nvPr/>
        </p:nvSpPr>
        <p:spPr>
          <a:xfrm>
            <a:off x="2286000" y="2226960"/>
            <a:ext cx="11880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8" name="CustomShape 4"/>
          <p:cNvSpPr/>
          <p:nvPr/>
        </p:nvSpPr>
        <p:spPr>
          <a:xfrm>
            <a:off x="2286000" y="2226960"/>
            <a:ext cx="73152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9" name="CustomShape 5"/>
          <p:cNvSpPr/>
          <p:nvPr/>
        </p:nvSpPr>
        <p:spPr>
          <a:xfrm>
            <a:off x="3474720" y="1741536"/>
            <a:ext cx="163764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Component Event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Hypotheses</a:t>
            </a:r>
            <a:endParaRPr dirty="0"/>
          </a:p>
        </p:txBody>
      </p:sp>
      <p:sp>
        <p:nvSpPr>
          <p:cNvPr id="50" name="CustomShape 6"/>
          <p:cNvSpPr/>
          <p:nvPr/>
        </p:nvSpPr>
        <p:spPr>
          <a:xfrm>
            <a:off x="1683000" y="3200400"/>
            <a:ext cx="1334520" cy="365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IDS Reports</a:t>
            </a:r>
            <a:endParaRPr/>
          </a:p>
        </p:txBody>
      </p:sp>
      <p:sp>
        <p:nvSpPr>
          <p:cNvPr id="51" name="CustomShape 7"/>
          <p:cNvSpPr/>
          <p:nvPr/>
        </p:nvSpPr>
        <p:spPr>
          <a:xfrm>
            <a:off x="1731960" y="28346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52" name="CustomShape 8"/>
          <p:cNvSpPr/>
          <p:nvPr/>
        </p:nvSpPr>
        <p:spPr>
          <a:xfrm>
            <a:off x="2280600" y="28346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53" name="CustomShape 9"/>
          <p:cNvSpPr/>
          <p:nvPr/>
        </p:nvSpPr>
        <p:spPr>
          <a:xfrm>
            <a:off x="2920680" y="28346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54" name="CustomShape 10"/>
          <p:cNvSpPr/>
          <p:nvPr/>
        </p:nvSpPr>
        <p:spPr>
          <a:xfrm>
            <a:off x="2993760" y="192996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55" name="CustomShape 11"/>
          <p:cNvSpPr/>
          <p:nvPr/>
        </p:nvSpPr>
        <p:spPr>
          <a:xfrm flipH="1">
            <a:off x="2419200" y="2235960"/>
            <a:ext cx="68976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6" name="CustomShape 12"/>
          <p:cNvSpPr/>
          <p:nvPr/>
        </p:nvSpPr>
        <p:spPr>
          <a:xfrm flipH="1">
            <a:off x="2993760" y="2235960"/>
            <a:ext cx="11520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7" name="CustomShape 13"/>
          <p:cNvSpPr/>
          <p:nvPr/>
        </p:nvSpPr>
        <p:spPr>
          <a:xfrm>
            <a:off x="3108960" y="2235960"/>
            <a:ext cx="49752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8" name="CustomShape 14"/>
          <p:cNvSpPr/>
          <p:nvPr/>
        </p:nvSpPr>
        <p:spPr>
          <a:xfrm>
            <a:off x="3474720" y="28436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7" name="CustomShape 5"/>
          <p:cNvSpPr/>
          <p:nvPr/>
        </p:nvSpPr>
        <p:spPr>
          <a:xfrm>
            <a:off x="2993760" y="1042018"/>
            <a:ext cx="163764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Composite Event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Hypothesis</a:t>
            </a:r>
            <a:endParaRPr dirty="0"/>
          </a:p>
        </p:txBody>
      </p:sp>
      <p:sp>
        <p:nvSpPr>
          <p:cNvPr id="19" name="CustomShape 2"/>
          <p:cNvSpPr/>
          <p:nvPr/>
        </p:nvSpPr>
        <p:spPr>
          <a:xfrm flipH="1">
            <a:off x="2286000" y="1552313"/>
            <a:ext cx="372312" cy="367927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0" name="CustomShape 2"/>
          <p:cNvSpPr/>
          <p:nvPr/>
        </p:nvSpPr>
        <p:spPr>
          <a:xfrm>
            <a:off x="2658312" y="1420567"/>
            <a:ext cx="450647" cy="509394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6" name="CustomShape 1"/>
          <p:cNvSpPr/>
          <p:nvPr/>
        </p:nvSpPr>
        <p:spPr>
          <a:xfrm>
            <a:off x="2560320" y="1289361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329642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 Goldman</cp:lastModifiedBy>
  <cp:revision>1</cp:revision>
  <dcterms:modified xsi:type="dcterms:W3CDTF">2015-07-14T14:25:59Z</dcterms:modified>
</cp:coreProperties>
</file>