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9" r:id="rId12"/>
    <p:sldId id="270" r:id="rId13"/>
    <p:sldId id="273" r:id="rId14"/>
    <p:sldId id="274" r:id="rId15"/>
    <p:sldId id="276" r:id="rId16"/>
    <p:sldId id="277" r:id="rId17"/>
    <p:sldId id="279" r:id="rId18"/>
    <p:sldId id="280" r:id="rId19"/>
    <p:sldId id="281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学习总结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sifu.tang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图片的缓存</a:t>
            </a:r>
            <a:endParaRPr lang="zh-CN" altLang="en-US" sz="4000"/>
          </a:p>
        </p:txBody>
      </p:sp>
      <p:pic>
        <p:nvPicPr>
          <p:cNvPr id="4" name="图片 3" descr="选区_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835" y="2323465"/>
            <a:ext cx="7466965" cy="1095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09190" y="4153535"/>
            <a:ext cx="741108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自定义</a:t>
            </a:r>
            <a:r>
              <a:rPr lang="en-US" altLang="zh-CN"/>
              <a:t>ImageLoader</a:t>
            </a:r>
            <a:r>
              <a:rPr lang="zh-CN" altLang="en-US"/>
              <a:t>类来处理图片的缓存和展示：</a:t>
            </a:r>
            <a:endParaRPr lang="zh-CN" altLang="en-US"/>
          </a:p>
          <a:p>
            <a:r>
              <a:rPr lang="en-US" altLang="zh-CN"/>
              <a:t>1. ImageLoader</a:t>
            </a:r>
            <a:r>
              <a:rPr lang="zh-CN" altLang="en-US"/>
              <a:t>采用单例模式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图片的缓存采用</a:t>
            </a:r>
            <a:r>
              <a:rPr lang="en-US" altLang="zh-CN"/>
              <a:t>LruCache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ImageLoader的单例实现</a:t>
            </a:r>
            <a:endParaRPr lang="zh-CN" altLang="en-US" sz="4000"/>
          </a:p>
        </p:txBody>
      </p:sp>
      <p:pic>
        <p:nvPicPr>
          <p:cNvPr id="4" name="图片 3" descr="选区_0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8855" y="2266950"/>
            <a:ext cx="511429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9920" cy="1043940"/>
          </a:xfrm>
        </p:spPr>
        <p:txBody>
          <a:bodyPr/>
          <a:p>
            <a:r>
              <a:rPr lang="en-US" altLang="zh-CN" sz="4000"/>
              <a:t>ImageLoader</a:t>
            </a:r>
            <a:r>
              <a:rPr lang="zh-CN" altLang="en-US" sz="4000"/>
              <a:t>的图片缓存</a:t>
            </a:r>
            <a:endParaRPr lang="zh-CN" altLang="en-US" sz="4000"/>
          </a:p>
        </p:txBody>
      </p:sp>
      <p:pic>
        <p:nvPicPr>
          <p:cNvPr id="4" name="图片 3" descr="选区_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409065"/>
            <a:ext cx="6654800" cy="4241165"/>
          </a:xfrm>
          <a:prstGeom prst="rect">
            <a:avLst/>
          </a:prstGeom>
        </p:spPr>
      </p:pic>
      <p:pic>
        <p:nvPicPr>
          <p:cNvPr id="9" name="图片 8" descr="选区_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85" y="365125"/>
            <a:ext cx="2291715" cy="5906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34795" y="5903595"/>
            <a:ext cx="581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Executors.newFixedThreadPool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选区_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898525"/>
            <a:ext cx="7752080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p>
            <a:r>
              <a:rPr lang="zh-CN" altLang="en-US" sz="4000"/>
              <a:t>获取缩略图</a:t>
            </a:r>
            <a:endParaRPr lang="zh-CN" altLang="en-US" sz="4000"/>
          </a:p>
        </p:txBody>
      </p:sp>
      <p:pic>
        <p:nvPicPr>
          <p:cNvPr id="3" name="图片 2" descr="选区_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439545"/>
            <a:ext cx="9380855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2645410"/>
            <a:ext cx="10515600" cy="1325563"/>
          </a:xfrm>
        </p:spPr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6560"/>
            <a:ext cx="10515600" cy="743585"/>
          </a:xfrm>
        </p:spPr>
        <p:txBody>
          <a:bodyPr>
            <a:normAutofit fontScale="90000"/>
          </a:bodyPr>
          <a:p>
            <a:r>
              <a:rPr lang="zh-CN" altLang="zh-CN"/>
              <a:t>关于</a:t>
            </a:r>
            <a:r>
              <a:rPr lang="en-US" altLang="zh-CN"/>
              <a:t>MVP</a:t>
            </a:r>
            <a:r>
              <a:rPr lang="zh-CN" altLang="en-US"/>
              <a:t>的一些思考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idx="1"/>
          </p:nvPr>
        </p:nvSpPr>
        <p:spPr>
          <a:xfrm>
            <a:off x="838200" y="1384935"/>
            <a:ext cx="10515600" cy="2421890"/>
          </a:xfrm>
        </p:spPr>
        <p:txBody>
          <a:bodyPr/>
          <a:p>
            <a:endParaRPr lang="zh-CN" altLang="en-US"/>
          </a:p>
          <a:p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经常是耗时性的操作，而</a:t>
            </a:r>
            <a:r>
              <a:rPr lang="en-US" altLang="zh-CN">
                <a:sym typeface="+mn-ea"/>
              </a:rPr>
              <a:t>Presenter</a:t>
            </a:r>
            <a:r>
              <a:rPr lang="zh-CN" altLang="en-US">
                <a:sym typeface="+mn-ea"/>
              </a:rPr>
              <a:t>强引用了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，如果在数据请求结束之前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被销毁了，</a:t>
            </a:r>
            <a:r>
              <a:rPr lang="en-US" altLang="zh-CN">
                <a:sym typeface="+mn-ea"/>
              </a:rPr>
              <a:t>Presenter</a:t>
            </a:r>
            <a:r>
              <a:rPr lang="zh-CN" altLang="en-US">
                <a:sym typeface="+mn-ea"/>
              </a:rPr>
              <a:t>还持有着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的对象，使得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对象无法回收，此时就会发生内存泄露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选区_0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5460" y="2157095"/>
            <a:ext cx="8640445" cy="3372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580" y="409575"/>
            <a:ext cx="75145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解决方案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1294765" y="1316355"/>
            <a:ext cx="790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Presenter</a:t>
            </a:r>
            <a:r>
              <a:rPr lang="zh-CN" altLang="en-US"/>
              <a:t>通过弱引用来解决</a:t>
            </a:r>
            <a:r>
              <a:rPr lang="en-US" altLang="zh-CN"/>
              <a:t>Activity</a:t>
            </a:r>
            <a:r>
              <a:rPr lang="zh-CN" altLang="en-US"/>
              <a:t>、</a:t>
            </a:r>
            <a:r>
              <a:rPr lang="en-US" altLang="zh-CN"/>
              <a:t>Fragmet</a:t>
            </a:r>
            <a:r>
              <a:rPr lang="zh-CN" altLang="en-US"/>
              <a:t>的生命周期问题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选区_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1350645"/>
            <a:ext cx="8909685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5580"/>
            <a:ext cx="10515600" cy="1325563"/>
          </a:xfrm>
        </p:spPr>
        <p:txBody>
          <a:bodyPr/>
          <a:p>
            <a:pPr algn="ctr"/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学习内容</a:t>
            </a:r>
            <a:endParaRPr lang="zh-CN" altLang="en-US" sz="40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《</a:t>
            </a:r>
            <a:r>
              <a:rPr lang="en-US" altLang="zh-CN"/>
              <a:t>Android</a:t>
            </a:r>
            <a:r>
              <a:rPr lang="zh-CN" altLang="en-US"/>
              <a:t>编程权威指南》第二版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Java</a:t>
            </a:r>
            <a:r>
              <a:rPr lang="zh-CN" altLang="en-US"/>
              <a:t>多线程编程核心技术》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Android</a:t>
            </a:r>
            <a:r>
              <a:rPr lang="zh-CN" altLang="en-US"/>
              <a:t>源码设计模式解析与实战》</a:t>
            </a:r>
            <a:endParaRPr lang="zh-CN" altLang="en-US"/>
          </a:p>
          <a:p>
            <a:r>
              <a:rPr lang="en-US" altLang="zh-CN"/>
              <a:t>   MVP</a:t>
            </a:r>
            <a:r>
              <a:rPr lang="zh-CN" altLang="en-US"/>
              <a:t>，</a:t>
            </a:r>
            <a:r>
              <a:rPr lang="en-US" altLang="zh-CN"/>
              <a:t>Rxjava</a:t>
            </a:r>
            <a:endParaRPr lang="en-US" altLang="zh-CN"/>
          </a:p>
          <a:p>
            <a:r>
              <a:rPr lang="en-US" altLang="zh-CN"/>
              <a:t>   Camera,  Camera2 API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49345" cy="1195705"/>
          </a:xfrm>
        </p:spPr>
        <p:txBody>
          <a:bodyPr/>
          <a:p>
            <a:r>
              <a:rPr lang="zh-CN" altLang="en-US" sz="4000"/>
              <a:t>学习成果</a:t>
            </a:r>
            <a:endParaRPr lang="en-US" altLang="zh-CN" sz="4000"/>
          </a:p>
        </p:txBody>
      </p:sp>
      <p:pic>
        <p:nvPicPr>
          <p:cNvPr id="4" name="图片 3" descr="Screenshot_2017-09-04-09-26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915" y="670560"/>
            <a:ext cx="3293110" cy="5809615"/>
          </a:xfrm>
          <a:prstGeom prst="rect">
            <a:avLst/>
          </a:prstGeom>
        </p:spPr>
      </p:pic>
      <p:pic>
        <p:nvPicPr>
          <p:cNvPr id="8" name="图片 7" descr="Screenshot_2017-09-04-09-28-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670560"/>
            <a:ext cx="3158490" cy="5810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1691005"/>
            <a:ext cx="217170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点击页面</a:t>
            </a:r>
            <a:r>
              <a:rPr lang="en-US" altLang="zh-CN"/>
              <a:t>A</a:t>
            </a:r>
            <a:r>
              <a:rPr lang="zh-CN" altLang="en-US"/>
              <a:t>的按钮进入页面</a:t>
            </a:r>
            <a:r>
              <a:rPr lang="en-US" altLang="zh-CN"/>
              <a:t>B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页面</a:t>
            </a:r>
            <a:r>
              <a:rPr lang="en-US" altLang="zh-CN"/>
              <a:t>B</a:t>
            </a:r>
            <a:r>
              <a:rPr lang="zh-CN" altLang="en-US"/>
              <a:t>展示手机中所有的图片；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页面</a:t>
            </a:r>
            <a:r>
              <a:rPr lang="en-US" altLang="zh-CN"/>
              <a:t>B</a:t>
            </a:r>
            <a:r>
              <a:rPr lang="zh-CN" altLang="en-US"/>
              <a:t>每个图片长按进入选中状态，点击确认按钮返回页面</a:t>
            </a:r>
            <a:r>
              <a:rPr lang="en-US" altLang="zh-CN"/>
              <a:t>A</a:t>
            </a:r>
            <a:r>
              <a:rPr lang="zh-CN" altLang="en-US"/>
              <a:t>进行展示所选择的图片， 点击取消按钮取消对图片的选中状态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625725"/>
            <a:ext cx="10515600" cy="1325563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图片浏览页面的实现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680"/>
          </a:xfrm>
        </p:spPr>
        <p:txBody>
          <a:bodyPr/>
          <a:p>
            <a:r>
              <a:rPr lang="zh-CN" altLang="en-US" sz="4000"/>
              <a:t>架构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13843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View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581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Model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08500" y="1638300"/>
            <a:ext cx="1409700" cy="64262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Presenter</a:t>
            </a:r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94000" y="1845310"/>
            <a:ext cx="171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918200" y="1822450"/>
            <a:ext cx="171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755900" y="2146300"/>
            <a:ext cx="17399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92800" y="2159000"/>
            <a:ext cx="173990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22600" y="147320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P</a:t>
            </a:r>
            <a:r>
              <a:rPr lang="zh-CN" altLang="en-US" sz="1200"/>
              <a:t>加载数据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3022600" y="228092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V</a:t>
            </a:r>
            <a:r>
              <a:rPr lang="zh-CN" altLang="en-US" sz="1200"/>
              <a:t>刷新</a:t>
            </a:r>
            <a:r>
              <a:rPr lang="en-US" altLang="zh-CN" sz="1200"/>
              <a:t>UI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6096000" y="1473200"/>
            <a:ext cx="13335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通知</a:t>
            </a:r>
            <a:r>
              <a:rPr lang="en-US" altLang="zh-CN" sz="1200"/>
              <a:t>M</a:t>
            </a:r>
            <a:r>
              <a:rPr lang="zh-CN" altLang="en-US" sz="1200"/>
              <a:t>加载数据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6108700" y="2280920"/>
            <a:ext cx="133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数据加载完成通知</a:t>
            </a:r>
            <a:r>
              <a:rPr lang="en-US" altLang="zh-CN" sz="1200"/>
              <a:t>P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12900" y="3009900"/>
            <a:ext cx="84201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详解：</a:t>
            </a:r>
            <a:endParaRPr lang="zh-CN" altLang="en-US"/>
          </a:p>
          <a:p>
            <a:r>
              <a:rPr lang="en-US" altLang="zh-CN"/>
              <a:t>View</a:t>
            </a:r>
            <a:r>
              <a:rPr lang="zh-CN" altLang="en-US"/>
              <a:t>：</a:t>
            </a:r>
            <a:r>
              <a:rPr lang="en-US" altLang="zh-CN"/>
              <a:t>Activity</a:t>
            </a:r>
            <a:r>
              <a:rPr lang="zh-CN" altLang="en-US"/>
              <a:t>或</a:t>
            </a:r>
            <a:r>
              <a:rPr lang="en-US" altLang="zh-CN"/>
              <a:t>Fragment</a:t>
            </a:r>
            <a:r>
              <a:rPr lang="zh-CN" altLang="en-US"/>
              <a:t>，负责</a:t>
            </a:r>
            <a:r>
              <a:rPr lang="en-US" altLang="zh-CN"/>
              <a:t>View</a:t>
            </a:r>
            <a:r>
              <a:rPr lang="zh-CN" altLang="en-US"/>
              <a:t>的绘制和交互</a:t>
            </a:r>
            <a:endParaRPr lang="zh-CN" altLang="en-US"/>
          </a:p>
          <a:p>
            <a:r>
              <a:rPr lang="en-US" altLang="zh-CN"/>
              <a:t>Presenter</a:t>
            </a:r>
            <a:r>
              <a:rPr lang="zh-CN" altLang="en-US"/>
              <a:t>：负责协调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Model</a:t>
            </a:r>
            <a:endParaRPr lang="en-US" altLang="zh-CN"/>
          </a:p>
          <a:p>
            <a:r>
              <a:rPr lang="en-US" altLang="zh-CN"/>
              <a:t>Model</a:t>
            </a:r>
            <a:r>
              <a:rPr lang="zh-CN" altLang="en-US"/>
              <a:t>：业务逻辑和实体模型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View</a:t>
            </a:r>
            <a:r>
              <a:rPr lang="zh-CN" altLang="en-US"/>
              <a:t>持有</a:t>
            </a:r>
            <a:r>
              <a:rPr lang="en-US" altLang="zh-CN"/>
              <a:t>Presenter</a:t>
            </a:r>
            <a:r>
              <a:rPr lang="zh-CN" altLang="en-US"/>
              <a:t>的抽象引用</a:t>
            </a:r>
            <a:endParaRPr lang="zh-CN" altLang="en-US"/>
          </a:p>
          <a:p>
            <a:r>
              <a:rPr lang="en-US" altLang="zh-CN"/>
              <a:t>2. Presenter</a:t>
            </a:r>
            <a:r>
              <a:rPr lang="zh-CN" altLang="en-US"/>
              <a:t>持有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Model</a:t>
            </a:r>
            <a:r>
              <a:rPr lang="zh-CN" altLang="en-US"/>
              <a:t>的抽象引用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实现</a:t>
            </a:r>
            <a:r>
              <a:rPr lang="en-US" altLang="zh-CN" sz="4000"/>
              <a:t>--</a:t>
            </a:r>
            <a:r>
              <a:rPr lang="zh-CN" altLang="en-US" sz="4000"/>
              <a:t>Model</a:t>
            </a:r>
            <a:endParaRPr lang="en-US" altLang="zh-CN" sz="4000"/>
          </a:p>
        </p:txBody>
      </p:sp>
      <p:pic>
        <p:nvPicPr>
          <p:cNvPr id="4" name="图片 3" descr="选区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6825" y="1691005"/>
            <a:ext cx="4399915" cy="952500"/>
          </a:xfrm>
          <a:prstGeom prst="rect">
            <a:avLst/>
          </a:prstGeom>
        </p:spPr>
      </p:pic>
      <p:pic>
        <p:nvPicPr>
          <p:cNvPr id="5" name="图片 4" descr="选区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45" y="2862580"/>
            <a:ext cx="570484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选区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2038350"/>
            <a:ext cx="846645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实现</a:t>
            </a:r>
            <a:r>
              <a:rPr lang="en-US" altLang="zh-CN" sz="4000"/>
              <a:t>--View</a:t>
            </a:r>
            <a:endParaRPr lang="en-US" altLang="zh-CN" sz="4000"/>
          </a:p>
        </p:txBody>
      </p:sp>
      <p:pic>
        <p:nvPicPr>
          <p:cNvPr id="3" name="图片 2" descr="选区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0" y="2647950"/>
            <a:ext cx="4971415" cy="1562100"/>
          </a:xfrm>
          <a:prstGeom prst="rect">
            <a:avLst/>
          </a:prstGeom>
        </p:spPr>
      </p:pic>
      <p:pic>
        <p:nvPicPr>
          <p:cNvPr id="4" name="图片 3" descr="Screenshot_2017-09-04-09-27-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775"/>
            <a:ext cx="5911850" cy="3310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10"/>
          </a:xfrm>
        </p:spPr>
        <p:txBody>
          <a:bodyPr>
            <a:normAutofit fontScale="90000"/>
          </a:bodyPr>
          <a:p>
            <a:r>
              <a:rPr lang="zh-CN" altLang="en-US"/>
              <a:t>实现</a:t>
            </a:r>
            <a:r>
              <a:rPr lang="en-US" altLang="zh-CN"/>
              <a:t>--Presenter</a:t>
            </a:r>
            <a:endParaRPr lang="en-US" altLang="zh-CN"/>
          </a:p>
        </p:txBody>
      </p:sp>
      <p:pic>
        <p:nvPicPr>
          <p:cNvPr id="3" name="图片 2" descr="选区_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65" y="1184275"/>
            <a:ext cx="7590790" cy="5494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学习总结</vt:lpstr>
      <vt:lpstr>学习内容</vt:lpstr>
      <vt:lpstr>学习成果</vt:lpstr>
      <vt:lpstr>图片浏览页面的实现</vt:lpstr>
      <vt:lpstr>架构</vt:lpstr>
      <vt:lpstr>实现--Model</vt:lpstr>
      <vt:lpstr>PowerPoint 演示文稿</vt:lpstr>
      <vt:lpstr>实现--View</vt:lpstr>
      <vt:lpstr>实现--Presenter</vt:lpstr>
      <vt:lpstr>图片的缓存</vt:lpstr>
      <vt:lpstr>ImageLoader的单例实现</vt:lpstr>
      <vt:lpstr>ImageLoader的图片缓存</vt:lpstr>
      <vt:lpstr>PowerPoint 演示文稿</vt:lpstr>
      <vt:lpstr>获取缩略图</vt:lpstr>
      <vt:lpstr>总结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sifu.tang</cp:lastModifiedBy>
  <cp:revision>42</cp:revision>
  <dcterms:created xsi:type="dcterms:W3CDTF">2015-05-05T08:02:00Z</dcterms:created>
  <dcterms:modified xsi:type="dcterms:W3CDTF">2017-09-07T03:15:46Z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