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>
        <p:scale>
          <a:sx n="66" d="100"/>
          <a:sy n="66" d="100"/>
        </p:scale>
        <p:origin x="-75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55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27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5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37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2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0537-B1C7-4B6F-B201-490A12D2329D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2688-A855-49FE-8B69-CD3D8CB08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70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9587" y="3014662"/>
            <a:ext cx="35528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0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匡秀</dc:creator>
  <cp:lastModifiedBy>中村 匡秀</cp:lastModifiedBy>
  <cp:revision>4</cp:revision>
  <dcterms:created xsi:type="dcterms:W3CDTF">2020-11-16T01:46:27Z</dcterms:created>
  <dcterms:modified xsi:type="dcterms:W3CDTF">2020-11-16T02:02:41Z</dcterms:modified>
</cp:coreProperties>
</file>