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64"/>
  </p:normalViewPr>
  <p:slideViewPr>
    <p:cSldViewPr snapToGrid="0" snapToObjects="1">
      <p:cViewPr varScale="1">
        <p:scale>
          <a:sx n="63" d="100"/>
          <a:sy n="63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29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1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94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79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59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35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22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27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66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03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57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05A9-1F99-7641-83E8-2B2805F98126}" type="datetimeFigureOut">
              <a:rPr kumimoji="1" lang="ja-JP" altLang="en-US" smtClean="0"/>
              <a:t>2019/12/23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66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E070B-A207-AD4B-AC9A-AFBE0989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7" y="553155"/>
            <a:ext cx="8735865" cy="692715"/>
          </a:xfrm>
        </p:spPr>
        <p:txBody>
          <a:bodyPr anchor="ctr">
            <a:noAutofit/>
          </a:bodyPr>
          <a:lstStyle/>
          <a:p>
            <a:pPr algn="ctr"/>
            <a:r>
              <a:rPr lang="en-US" altLang="ja-JP" sz="32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SC</a:t>
            </a:r>
            <a:r>
              <a:rPr lang="ja-JP" altLang="en-US" sz="32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（</a:t>
            </a:r>
            <a:r>
              <a:rPr lang="ja-JP" altLang="en-US" sz="32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サービス</a:t>
            </a:r>
            <a:r>
              <a:rPr lang="ja-JP" altLang="en-US" sz="32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コンピューティング</a:t>
            </a:r>
            <a:r>
              <a:rPr lang="ja-JP" altLang="en-US" sz="32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）</a:t>
            </a:r>
            <a:endParaRPr kumimoji="1" lang="ja-JP" altLang="en-US" sz="32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DEA731-94DB-5542-B950-D4FC1FC7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67" y="1348740"/>
            <a:ext cx="8735865" cy="5144133"/>
          </a:xfr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numCol="2" spcCol="252000"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ja-JP" altLang="en-US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</a:t>
            </a:r>
            <a:r>
              <a:rPr lang="en-US" altLang="ja-JP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サービス</a:t>
            </a:r>
            <a:r>
              <a:rPr lang="en-US" altLang="ja-JP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スマートサービス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，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CPS</a:t>
            </a:r>
            <a:r>
              <a:rPr lang="ja-JP" altLang="en-US" sz="20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，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スマートアプリケーション，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Web API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API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エコノミー，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SOA</a:t>
            </a:r>
            <a:r>
              <a:rPr lang="ja-JP" altLang="en-US" sz="20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，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サービス連携，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SLA</a:t>
            </a:r>
            <a:r>
              <a:rPr lang="ja-JP" altLang="en-US" sz="20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，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BPM</a:t>
            </a:r>
            <a:r>
              <a:rPr lang="ja-JP" altLang="en-US" sz="20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，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マイクロサービス，クラウドソーシング，モバイルサービス，ビジネスモデル・経済</a:t>
            </a:r>
            <a:r>
              <a:rPr lang="ja-JP" altLang="en-US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モデル</a:t>
            </a:r>
            <a:endParaRPr lang="en-US" altLang="ja-JP" sz="2000" dirty="0" smtClean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ja-JP" altLang="en-US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</a:t>
            </a:r>
            <a:r>
              <a:rPr lang="en-US" altLang="ja-JP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クラウド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】SaaS, PaaS, IaaS</a:t>
            </a:r>
            <a:r>
              <a:rPr lang="ja-JP" altLang="en-US" sz="20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，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サービス配備・運用・管理，コンテナ，ハイブリッドクラウド，マルチクラウド，クラウドネイティブ，開発方法論 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クラウドファースト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 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ja-JP" sz="2000" dirty="0" smtClean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ja-JP" altLang="en-US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ビッグデータ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大規模データ解析基盤，大規模データ分析サービス，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Linked Data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サービス，オントロジーと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Semantic Web</a:t>
            </a:r>
            <a:r>
              <a:rPr lang="ja-JP" altLang="en-US" sz="20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，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オープンデータ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ja-JP" sz="2000" dirty="0" smtClean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　 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ja-JP" altLang="en-US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en-US" altLang="ja-JP" sz="20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IoT】IoT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アーキテクチャ，</a:t>
            </a:r>
            <a:r>
              <a:rPr lang="en-US" altLang="ja-JP" sz="20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IoT</a:t>
            </a:r>
            <a:r>
              <a:rPr lang="ja-JP" altLang="en-US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プラットフォーム，スマートデバイス，スマート家電，エッジコンピューティング，</a:t>
            </a:r>
            <a:r>
              <a:rPr lang="ja-JP" altLang="en-US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フォグコンピューティング</a:t>
            </a:r>
            <a:endParaRPr kumimoji="1" lang="ja-JP" altLang="en-US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60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E070B-A207-AD4B-AC9A-AFBE0989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7" y="553155"/>
            <a:ext cx="8735865" cy="692715"/>
          </a:xfrm>
        </p:spPr>
        <p:txBody>
          <a:bodyPr anchor="ctr">
            <a:noAutofit/>
          </a:bodyPr>
          <a:lstStyle/>
          <a:p>
            <a:pPr algn="ctr"/>
            <a:r>
              <a:rPr lang="en-US" altLang="ja-JP" sz="32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SC</a:t>
            </a:r>
            <a:r>
              <a:rPr lang="ja-JP" altLang="en-US" sz="32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</a:t>
            </a:r>
            <a:r>
              <a:rPr lang="en-US" altLang="ja-JP" sz="32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(Service Computing)</a:t>
            </a:r>
            <a:endParaRPr kumimoji="1" lang="ja-JP" altLang="en-US" sz="32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DEA731-94DB-5542-B950-D4FC1FC7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67" y="1348740"/>
            <a:ext cx="8735865" cy="5144133"/>
          </a:xfr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numCol="2" spcCol="252000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◎【</a:t>
            </a:r>
            <a:r>
              <a:rPr lang="en-US" altLang="ja-JP" sz="20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Service】Smart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Services, CPS, Smart Applications, Web API and API Economy, SOA, Service Integration, SLA, BPM, </a:t>
            </a:r>
            <a:r>
              <a:rPr lang="en-US" altLang="ja-JP" sz="20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Microservices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 Crowd Sourcing, Mobile Services, Business Model, Economy </a:t>
            </a:r>
            <a:r>
              <a:rPr lang="en-US" altLang="ja-JP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Model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en-US" altLang="ja-JP" sz="20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Cloud】SaaS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, PaaS, IaaS, Service Deployment, Service Operation, Service Management, Containers, Hybrid Cloud, Multi Cloud, Cloud-Native Approach, Cloud-first Engineering Methods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en-US" altLang="ja-JP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Big</a:t>
            </a:r>
            <a:r>
              <a:rPr lang="ja-JP" altLang="en-US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</a:t>
            </a:r>
            <a:r>
              <a:rPr lang="en-US" altLang="ja-JP" sz="2000" dirty="0" err="1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Data】Large-Scale</a:t>
            </a:r>
            <a:r>
              <a:rPr lang="en-US" altLang="ja-JP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Data 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Processing Platform, Large-Scale Data Mining Platform, Linked Data Services, Ontology, Semantic Web, Open </a:t>
            </a:r>
            <a:r>
              <a:rPr lang="en-US" altLang="ja-JP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Data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2000" dirty="0" smtClean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ja-JP" sz="8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000" dirty="0" smtClean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en-US" altLang="ja-JP" sz="20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IoT】IoT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Architecture, </a:t>
            </a:r>
            <a:r>
              <a:rPr lang="en-US" altLang="ja-JP" sz="2000" dirty="0" err="1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IoT</a:t>
            </a:r>
            <a:r>
              <a: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Platform, Smart Devices, Smart Appliances, Edge Computing, Fog Computing</a:t>
            </a:r>
            <a:endParaRPr kumimoji="1" lang="ja-JP" altLang="en-US" sz="2000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029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186</Words>
  <Application>Microsoft Office PowerPoint</Application>
  <PresentationFormat>画面に合わせる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Hiragino Maru Gothic ProN W4</vt:lpstr>
      <vt:lpstr>游ゴシック</vt:lpstr>
      <vt:lpstr>游ゴシック Light</vt:lpstr>
      <vt:lpstr>Arial</vt:lpstr>
      <vt:lpstr>Calibri</vt:lpstr>
      <vt:lpstr>Calibri Light</vt:lpstr>
      <vt:lpstr>Office テーマ</vt:lpstr>
      <vt:lpstr>SC（サービスコンピューティング）</vt:lpstr>
      <vt:lpstr>SC (Service Computing)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2019-12-11T08:35:40Z</dcterms:created>
  <dcterms:modified xsi:type="dcterms:W3CDTF">2019-12-23T01:43:10Z</dcterms:modified>
  <cp:category/>
</cp:coreProperties>
</file>