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53"/>
    <p:restoredTop sz="95964"/>
  </p:normalViewPr>
  <p:slideViewPr>
    <p:cSldViewPr snapToGrid="0" snapToObjects="1">
      <p:cViewPr varScale="1">
        <p:scale>
          <a:sx n="121" d="100"/>
          <a:sy n="121" d="100"/>
        </p:scale>
        <p:origin x="4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529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941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94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079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59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358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220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66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03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57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D05A9-1F99-7641-83E8-2B2805F98126}" type="datetimeFigureOut">
              <a:rPr kumimoji="1" lang="ja-JP" altLang="en-US" smtClean="0"/>
              <a:t>2019/12/11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A5C51-F1D2-494A-BA3F-459BD1F863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66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A8E070B-A207-AD4B-AC9A-AFBE09899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7" y="553155"/>
            <a:ext cx="8735865" cy="692715"/>
          </a:xfrm>
        </p:spPr>
        <p:txBody>
          <a:bodyPr anchor="ctr">
            <a:noAutofit/>
          </a:bodyPr>
          <a:lstStyle/>
          <a:p>
            <a:pPr algn="ctr"/>
            <a:r>
              <a:rPr lang="en" altLang="ja-JP" sz="32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DC</a:t>
            </a:r>
            <a:r>
              <a:rPr lang="ja-JP" altLang="en-US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（ディペンダブルコンピューティング）</a:t>
            </a:r>
            <a:endParaRPr kumimoji="1" lang="ja-JP" altLang="en-US" sz="320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9DEA731-94DB-5542-B950-D4FC1FC7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67" y="1348740"/>
            <a:ext cx="8735865" cy="5144133"/>
          </a:xfr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numCol="2" spcCol="252000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ディペンダブルコンピューティング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ディペンダブルシステム，コンピュータ，ネットワーク，ソフトウェア，ハードウェア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フォールトトレラントシステム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並列／分散／協調システム，オペレーティングシステム，データベースシステム，リアルタイムシステム，アシュアランスシステム，計算機ネットワーク，システム設計方法論／ツール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フォールトトレラントソフトウェア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プログラミング，データ構造，プロセス間通信と同期，トランザクション処理，例外処理，システム再構成，誤り回復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フォールトトレラントハードウェア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故障予防，故障マスク，故障検出・診断・再構成，機能回復，フェールセーフ，誤り検出／訂正符号，欠陥回避設計，</a:t>
            </a:r>
            <a:r>
              <a:rPr lang="en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VLSI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関連　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設計・検証・テスト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テスト生成，テスト容易化設計，テストシンセシス，自己テスト，故障診断，故障検証，プログラム検証／テスト，プロトコル検証／テスト，論理／故障シミュレーション 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信頼性・安全性・性能評価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システムの信頼性，システムの安全性，解析モデル，シミュレーション，計測・評価方法，性能評価ツール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保守と診断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遠隔診断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フォールトトレランス応用技術</a:t>
            </a:r>
            <a:r>
              <a:rPr lang="en-US" altLang="ja-JP" sz="16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プロセス制御，ロボティクス，ニューラルネットワーク，ファジィシステム，ファクトリオートメーション，オフィスオートメーション，医用システム</a:t>
            </a:r>
            <a:br>
              <a:rPr lang="ja-JP" altLang="en-US" sz="16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endParaRPr kumimoji="1" lang="ja-JP" altLang="en-US" sz="160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16A5B33-4434-9A43-9B07-BA6155649D14}"/>
              </a:ext>
            </a:extLst>
          </p:cNvPr>
          <p:cNvSpPr txBox="1"/>
          <p:nvPr/>
        </p:nvSpPr>
        <p:spPr>
          <a:xfrm>
            <a:off x="0" y="77592"/>
            <a:ext cx="37978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発表件数の多い代表的研究会（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82860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EBC3802B-E415-AF43-9F2B-BF0F3E7A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599"/>
            <a:ext cx="7886700" cy="830581"/>
          </a:xfrm>
        </p:spPr>
        <p:txBody>
          <a:bodyPr anchor="ctr">
            <a:noAutofit/>
          </a:bodyPr>
          <a:lstStyle/>
          <a:p>
            <a:pPr algn="ctr"/>
            <a:r>
              <a:rPr kumimoji="1" lang="en-US" altLang="ja-JP" sz="32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PRMU</a:t>
            </a:r>
            <a:r>
              <a:rPr kumimoji="1" lang="ja-JP" altLang="en-US" sz="32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（パターン認識・メディア理解）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12A16278-520E-574E-9D08-7A9D1363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440180"/>
            <a:ext cx="8823960" cy="5303520"/>
          </a:xfr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numCol="2" spcCol="252000" anchor="ctr"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パターン認識・メディア理解の基礎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認識・理解理論、理解モデル、学習理論、特徴抽出、識別理論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パターン認識・メディア理解の手法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セグメンテーション、パターン解析、動き解析、パターン記述、照合手法、正則化、学習機構、自己組織系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パターンメディアの認識・理解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文書、文字、図面、地図、画像、映像、音声、音響、色彩、マルチメディア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◎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コンピュータビジョン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３次元復元、センサー融合、アクティブビジョン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パターンの知覚・認知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ヒューマンビジョン、知覚モデル、認知モデル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パターン生成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知的グラフィクス、パターン生成モデル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パターン応用技術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産業応用、医療応用、教育応用、図書館応用、メディア変換、仮想環境、バーチャルリアリティ、マルチモーダルインタフェース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パターン認識・メディア理解のツール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専用ハードウェア、ニューラルネットワーク、ソフトウェアライブラリ、パターンデータベース、パターン辞書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○ 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【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総合システム</a:t>
            </a:r>
            <a:r>
              <a:rPr lang="en-US" altLang="ja-JP" sz="1800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】</a:t>
            </a:r>
            <a:r>
              <a:rPr lang="ja-JP" altLang="en-US" sz="180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知能ロボット、知的パターンメディア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91AE598E-BBC6-E646-97CC-058B48C6875F}"/>
              </a:ext>
            </a:extLst>
          </p:cNvPr>
          <p:cNvSpPr txBox="1"/>
          <p:nvPr/>
        </p:nvSpPr>
        <p:spPr>
          <a:xfrm>
            <a:off x="0" y="77592"/>
            <a:ext cx="379783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発表件数の多い代表的研究会（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4693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223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Hiragino Maru Gothic ProN W4</vt:lpstr>
      <vt:lpstr>游ゴシック</vt:lpstr>
      <vt:lpstr>游ゴシック Light</vt:lpstr>
      <vt:lpstr>Arial</vt:lpstr>
      <vt:lpstr>Calibri</vt:lpstr>
      <vt:lpstr>Calibri Light</vt:lpstr>
      <vt:lpstr>Office テーマ</vt:lpstr>
      <vt:lpstr>DC（ディペンダブルコンピューティング）</vt:lpstr>
      <vt:lpstr>PRMU（パターン認識・メディア理解）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2019-12-11T08:35:40Z</dcterms:created>
  <dcterms:modified xsi:type="dcterms:W3CDTF">2019-12-11T08:35:53Z</dcterms:modified>
  <cp:category/>
</cp:coreProperties>
</file>