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9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9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4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03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53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6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4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6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5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8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4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66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6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1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E47EBAB-C000-40FA-8FB6-288D6D3E8DD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87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7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1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445"/>
            <a:ext cx="12191999" cy="588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7367" y="284671"/>
            <a:ext cx="958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Database setup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5104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38"/>
            <a:ext cx="12192000" cy="68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8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8302"/>
            <a:ext cx="12192001" cy="5693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245" y="94891"/>
            <a:ext cx="51931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Analysis techniques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3833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74" y="0"/>
            <a:ext cx="7143750" cy="693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88521"/>
            <a:ext cx="4235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visualization</a:t>
            </a:r>
            <a:endParaRPr lang="en-IN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29397" y="2605177"/>
            <a:ext cx="3890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Big data Visualization is , as the name suggests, a visual representation of big data. Visualization techniques vary depending on the goal of the illustration. It could be as simple as line charts, histograms and pie charts or a bit complex like scatter plot, heat maps, tree maps, etc. Visualization of big data can also be done in 3-Dimensional graphs, based on the use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1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" y="0"/>
            <a:ext cx="1196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1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434" y="2828836"/>
            <a:ext cx="461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THE END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641712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87</TotalTime>
  <Words>82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Pojan kumar R</cp:lastModifiedBy>
  <cp:revision>9</cp:revision>
  <dcterms:created xsi:type="dcterms:W3CDTF">2023-09-28T10:45:10Z</dcterms:created>
  <dcterms:modified xsi:type="dcterms:W3CDTF">2023-09-30T04:00:05Z</dcterms:modified>
</cp:coreProperties>
</file>