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Interview%20Challenges\excel-to-ppt\InputFiles\sampledata_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Interview%20Challenges\excel-to-ppt\InputFiles\sampledata_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Interview%20Challenges\excel-to-ppt\InputFiles\sampledata_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Interview%20Challenges\excel-to-ppt\InputFiles\sampledata_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Interview%20Challenges\excel-to-ppt\InputFiles\sampledata_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Interview%20Challenges\excel-to-ppt\InputFiles\sampledata_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Interview%20Challenges\excel-to-ppt\InputFiles\sampledata_1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Interview%20Challenges\excel-to-ppt\InputFiles\sampledata_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Units</a:t>
            </a:r>
            <a:r>
              <a:rPr lang="en-US" baseline="0"/>
              <a:t> Sold</a:t>
            </a:r>
            <a:endParaRPr lang="en-US"/>
          </a:p>
        </c:rich>
      </c:tx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470768198000408"/>
          <c:y val="0.16489177489177492"/>
          <c:w val="0.85572558147212729"/>
          <c:h val="0.739011828066946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SalesOrders!$J$1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rgbClr val="4F81BD"/>
            </a:solidFill>
            <a:ln w="25400">
              <a:noFill/>
            </a:ln>
          </c:spPr>
          <c:invertIfNegative val="0"/>
          <c:cat>
            <c:strRef>
              <c:f>SalesOrders!$K$2:$K$12</c:f>
              <c:strCache>
                <c:ptCount val="11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  <c:pt idx="9">
                  <c:v>90-99</c:v>
                </c:pt>
                <c:pt idx="10">
                  <c:v>100+</c:v>
                </c:pt>
              </c:strCache>
            </c:strRef>
          </c:cat>
          <c:val>
            <c:numRef>
              <c:f>SalesOrders!$J$2:$J$12</c:f>
              <c:numCache>
                <c:formatCode>General</c:formatCode>
                <c:ptCount val="11"/>
                <c:pt idx="0">
                  <c:v>6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6</c:v>
                </c:pt>
                <c:pt idx="6">
                  <c:v>6</c:v>
                </c:pt>
                <c:pt idx="7">
                  <c:v>3</c:v>
                </c:pt>
                <c:pt idx="8">
                  <c:v>3</c:v>
                </c:pt>
                <c:pt idx="9">
                  <c:v>6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5C-42DA-B3DF-E5300129A3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1298420880"/>
        <c:axId val="1"/>
      </c:barChart>
      <c:catAx>
        <c:axId val="129842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842088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Supplies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F81BD"/>
            </a:solidFill>
            <a:ln w="25400">
              <a:noFill/>
            </a:ln>
          </c:spPr>
          <c:invertIfNegative val="0"/>
          <c:cat>
            <c:strRef>
              <c:f>SalesOrders!$M$2:$M$6</c:f>
              <c:strCache>
                <c:ptCount val="5"/>
                <c:pt idx="0">
                  <c:v>Pencil</c:v>
                </c:pt>
                <c:pt idx="1">
                  <c:v>Binder</c:v>
                </c:pt>
                <c:pt idx="2">
                  <c:v>Pen</c:v>
                </c:pt>
                <c:pt idx="3">
                  <c:v>Pen Set</c:v>
                </c:pt>
                <c:pt idx="4">
                  <c:v>Desk</c:v>
                </c:pt>
              </c:strCache>
            </c:strRef>
          </c:cat>
          <c:val>
            <c:numRef>
              <c:f>SalesOrders!$N$2:$N$6</c:f>
              <c:numCache>
                <c:formatCode>General</c:formatCode>
                <c:ptCount val="5"/>
                <c:pt idx="0">
                  <c:v>13</c:v>
                </c:pt>
                <c:pt idx="1">
                  <c:v>15</c:v>
                </c:pt>
                <c:pt idx="2">
                  <c:v>5</c:v>
                </c:pt>
                <c:pt idx="3">
                  <c:v>7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1D-4503-B824-AF90B66B3F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1298406480"/>
        <c:axId val="1"/>
      </c:barChart>
      <c:catAx>
        <c:axId val="1298406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840648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Scatter</a:t>
            </a:r>
            <a:r>
              <a:rPr lang="en-US" baseline="0"/>
              <a:t> Units Sold and Total Profit </a:t>
            </a:r>
            <a:endParaRPr lang="en-US"/>
          </a:p>
        </c:rich>
      </c:tx>
      <c:layout>
        <c:manualLayout>
          <c:xMode val="edge"/>
          <c:yMode val="edge"/>
          <c:x val="0.3007738095238095"/>
          <c:y val="5.2805280528052806E-2"/>
        </c:manualLayout>
      </c:layout>
      <c:overlay val="0"/>
      <c:spPr>
        <a:noFill/>
        <a:ln w="25400">
          <a:noFill/>
        </a:ln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SalesOrders!$E$2:$E$44</c:f>
              <c:numCache>
                <c:formatCode>General</c:formatCode>
                <c:ptCount val="43"/>
                <c:pt idx="0">
                  <c:v>2</c:v>
                </c:pt>
                <c:pt idx="1">
                  <c:v>5</c:v>
                </c:pt>
                <c:pt idx="2">
                  <c:v>7</c:v>
                </c:pt>
                <c:pt idx="3">
                  <c:v>11</c:v>
                </c:pt>
                <c:pt idx="4">
                  <c:v>14</c:v>
                </c:pt>
                <c:pt idx="5">
                  <c:v>27</c:v>
                </c:pt>
                <c:pt idx="6">
                  <c:v>28</c:v>
                </c:pt>
                <c:pt idx="7">
                  <c:v>28</c:v>
                </c:pt>
                <c:pt idx="8">
                  <c:v>36</c:v>
                </c:pt>
                <c:pt idx="9">
                  <c:v>42</c:v>
                </c:pt>
                <c:pt idx="10">
                  <c:v>46</c:v>
                </c:pt>
                <c:pt idx="11">
                  <c:v>50</c:v>
                </c:pt>
                <c:pt idx="12">
                  <c:v>50</c:v>
                </c:pt>
                <c:pt idx="13">
                  <c:v>53</c:v>
                </c:pt>
                <c:pt idx="14">
                  <c:v>55</c:v>
                </c:pt>
                <c:pt idx="15">
                  <c:v>66</c:v>
                </c:pt>
                <c:pt idx="16">
                  <c:v>67</c:v>
                </c:pt>
                <c:pt idx="17">
                  <c:v>75</c:v>
                </c:pt>
                <c:pt idx="18">
                  <c:v>80</c:v>
                </c:pt>
                <c:pt idx="19">
                  <c:v>87</c:v>
                </c:pt>
                <c:pt idx="20">
                  <c:v>90</c:v>
                </c:pt>
                <c:pt idx="21">
                  <c:v>90</c:v>
                </c:pt>
                <c:pt idx="22">
                  <c:v>94</c:v>
                </c:pt>
                <c:pt idx="23">
                  <c:v>96</c:v>
                </c:pt>
                <c:pt idx="24">
                  <c:v>4</c:v>
                </c:pt>
                <c:pt idx="25">
                  <c:v>15</c:v>
                </c:pt>
                <c:pt idx="26">
                  <c:v>16</c:v>
                </c:pt>
                <c:pt idx="27">
                  <c:v>29</c:v>
                </c:pt>
                <c:pt idx="28">
                  <c:v>35</c:v>
                </c:pt>
                <c:pt idx="29">
                  <c:v>60</c:v>
                </c:pt>
                <c:pt idx="30">
                  <c:v>60</c:v>
                </c:pt>
                <c:pt idx="31">
                  <c:v>62</c:v>
                </c:pt>
                <c:pt idx="32">
                  <c:v>64</c:v>
                </c:pt>
                <c:pt idx="33">
                  <c:v>74</c:v>
                </c:pt>
                <c:pt idx="34">
                  <c:v>81</c:v>
                </c:pt>
                <c:pt idx="35">
                  <c:v>95</c:v>
                </c:pt>
                <c:pt idx="36">
                  <c:v>96</c:v>
                </c:pt>
                <c:pt idx="37">
                  <c:v>3</c:v>
                </c:pt>
                <c:pt idx="38">
                  <c:v>7</c:v>
                </c:pt>
                <c:pt idx="39">
                  <c:v>32</c:v>
                </c:pt>
                <c:pt idx="40">
                  <c:v>56</c:v>
                </c:pt>
                <c:pt idx="41">
                  <c:v>57</c:v>
                </c:pt>
                <c:pt idx="42">
                  <c:v>76</c:v>
                </c:pt>
              </c:numCache>
            </c:numRef>
          </c:xVal>
          <c:yVal>
            <c:numRef>
              <c:f>SalesOrders!$G$2:$G$44</c:f>
              <c:numCache>
                <c:formatCode>_(* #,##0.00_);_(* \(#,##0.00\);_(* "-"??_);_(@_)</c:formatCode>
                <c:ptCount val="43"/>
                <c:pt idx="0">
                  <c:v>250</c:v>
                </c:pt>
                <c:pt idx="1">
                  <c:v>625</c:v>
                </c:pt>
                <c:pt idx="2">
                  <c:v>9.0300000000000011</c:v>
                </c:pt>
                <c:pt idx="3">
                  <c:v>54.89</c:v>
                </c:pt>
                <c:pt idx="4">
                  <c:v>18.060000000000002</c:v>
                </c:pt>
                <c:pt idx="5">
                  <c:v>539.7299999999999</c:v>
                </c:pt>
                <c:pt idx="6">
                  <c:v>251.72</c:v>
                </c:pt>
                <c:pt idx="7">
                  <c:v>139.72</c:v>
                </c:pt>
                <c:pt idx="8">
                  <c:v>179.64000000000001</c:v>
                </c:pt>
                <c:pt idx="9">
                  <c:v>1005.9</c:v>
                </c:pt>
                <c:pt idx="10">
                  <c:v>413.54</c:v>
                </c:pt>
                <c:pt idx="11">
                  <c:v>999.49999999999989</c:v>
                </c:pt>
                <c:pt idx="12">
                  <c:v>249.5</c:v>
                </c:pt>
                <c:pt idx="13">
                  <c:v>68.37</c:v>
                </c:pt>
                <c:pt idx="14">
                  <c:v>686.95</c:v>
                </c:pt>
                <c:pt idx="15">
                  <c:v>131.34</c:v>
                </c:pt>
                <c:pt idx="16">
                  <c:v>86.43</c:v>
                </c:pt>
                <c:pt idx="17">
                  <c:v>149.25</c:v>
                </c:pt>
                <c:pt idx="18">
                  <c:v>719.2</c:v>
                </c:pt>
                <c:pt idx="19">
                  <c:v>1305</c:v>
                </c:pt>
                <c:pt idx="20">
                  <c:v>449.1</c:v>
                </c:pt>
                <c:pt idx="21">
                  <c:v>449.1</c:v>
                </c:pt>
                <c:pt idx="22">
                  <c:v>1879.06</c:v>
                </c:pt>
                <c:pt idx="23">
                  <c:v>479.04</c:v>
                </c:pt>
                <c:pt idx="24">
                  <c:v>19.96</c:v>
                </c:pt>
                <c:pt idx="25">
                  <c:v>299.84999999999997</c:v>
                </c:pt>
                <c:pt idx="26">
                  <c:v>255.84</c:v>
                </c:pt>
                <c:pt idx="27">
                  <c:v>57.71</c:v>
                </c:pt>
                <c:pt idx="28">
                  <c:v>174.65</c:v>
                </c:pt>
                <c:pt idx="29">
                  <c:v>299.40000000000003</c:v>
                </c:pt>
                <c:pt idx="30">
                  <c:v>539.4</c:v>
                </c:pt>
                <c:pt idx="31">
                  <c:v>309.38</c:v>
                </c:pt>
                <c:pt idx="32">
                  <c:v>575.36</c:v>
                </c:pt>
                <c:pt idx="33">
                  <c:v>1183.26</c:v>
                </c:pt>
                <c:pt idx="34">
                  <c:v>1619.1899999999998</c:v>
                </c:pt>
                <c:pt idx="35">
                  <c:v>189.05</c:v>
                </c:pt>
                <c:pt idx="36">
                  <c:v>479.04</c:v>
                </c:pt>
                <c:pt idx="37">
                  <c:v>825</c:v>
                </c:pt>
                <c:pt idx="38">
                  <c:v>139.92999999999998</c:v>
                </c:pt>
                <c:pt idx="39">
                  <c:v>63.68</c:v>
                </c:pt>
                <c:pt idx="40">
                  <c:v>167.44</c:v>
                </c:pt>
                <c:pt idx="41">
                  <c:v>1139.4299999999998</c:v>
                </c:pt>
                <c:pt idx="42">
                  <c:v>151.24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F0-4D2B-9A92-D99F59B603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8298464"/>
        <c:axId val="1"/>
      </c:scatterChart>
      <c:valAx>
        <c:axId val="1298298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829846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  <a:r>
              <a:rPr lang="en-US" baseline="0"/>
              <a:t> by Region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SalesOrders!$A$2:$A$25</c:f>
              <c:numCache>
                <c:formatCode>m/d/yy;@</c:formatCode>
                <c:ptCount val="24"/>
                <c:pt idx="0">
                  <c:v>41883</c:v>
                </c:pt>
                <c:pt idx="1">
                  <c:v>42172</c:v>
                </c:pt>
                <c:pt idx="2">
                  <c:v>42257</c:v>
                </c:pt>
                <c:pt idx="3">
                  <c:v>42325</c:v>
                </c:pt>
                <c:pt idx="4">
                  <c:v>42308</c:v>
                </c:pt>
                <c:pt idx="5">
                  <c:v>41696</c:v>
                </c:pt>
                <c:pt idx="6">
                  <c:v>41917</c:v>
                </c:pt>
                <c:pt idx="7">
                  <c:v>42359</c:v>
                </c:pt>
                <c:pt idx="8">
                  <c:v>41679</c:v>
                </c:pt>
                <c:pt idx="9">
                  <c:v>42223</c:v>
                </c:pt>
                <c:pt idx="10">
                  <c:v>42019</c:v>
                </c:pt>
                <c:pt idx="11">
                  <c:v>41662</c:v>
                </c:pt>
                <c:pt idx="12">
                  <c:v>42087</c:v>
                </c:pt>
                <c:pt idx="13">
                  <c:v>42138</c:v>
                </c:pt>
                <c:pt idx="14">
                  <c:v>42206</c:v>
                </c:pt>
                <c:pt idx="15">
                  <c:v>42104</c:v>
                </c:pt>
                <c:pt idx="16">
                  <c:v>41985</c:v>
                </c:pt>
                <c:pt idx="17">
                  <c:v>41747</c:v>
                </c:pt>
                <c:pt idx="18">
                  <c:v>42155</c:v>
                </c:pt>
                <c:pt idx="19">
                  <c:v>42036</c:v>
                </c:pt>
                <c:pt idx="20">
                  <c:v>41764</c:v>
                </c:pt>
                <c:pt idx="21">
                  <c:v>41815</c:v>
                </c:pt>
                <c:pt idx="22">
                  <c:v>42342</c:v>
                </c:pt>
                <c:pt idx="23">
                  <c:v>41968</c:v>
                </c:pt>
              </c:numCache>
            </c:numRef>
          </c:xVal>
          <c:yVal>
            <c:numRef>
              <c:f>SalesOrders!$G$2:$G$25</c:f>
              <c:numCache>
                <c:formatCode>_(* #,##0.00_);_(* \(#,##0.00\);_(* "-"??_);_(@_)</c:formatCode>
                <c:ptCount val="24"/>
                <c:pt idx="0">
                  <c:v>250</c:v>
                </c:pt>
                <c:pt idx="1">
                  <c:v>625</c:v>
                </c:pt>
                <c:pt idx="2">
                  <c:v>9.0300000000000011</c:v>
                </c:pt>
                <c:pt idx="3">
                  <c:v>54.89</c:v>
                </c:pt>
                <c:pt idx="4">
                  <c:v>18.060000000000002</c:v>
                </c:pt>
                <c:pt idx="5">
                  <c:v>539.7299999999999</c:v>
                </c:pt>
                <c:pt idx="6">
                  <c:v>251.72</c:v>
                </c:pt>
                <c:pt idx="7">
                  <c:v>139.72</c:v>
                </c:pt>
                <c:pt idx="8">
                  <c:v>179.64000000000001</c:v>
                </c:pt>
                <c:pt idx="9">
                  <c:v>1005.9</c:v>
                </c:pt>
                <c:pt idx="10">
                  <c:v>413.54</c:v>
                </c:pt>
                <c:pt idx="11">
                  <c:v>999.49999999999989</c:v>
                </c:pt>
                <c:pt idx="12">
                  <c:v>249.5</c:v>
                </c:pt>
                <c:pt idx="13">
                  <c:v>68.37</c:v>
                </c:pt>
                <c:pt idx="14">
                  <c:v>686.95</c:v>
                </c:pt>
                <c:pt idx="15">
                  <c:v>131.34</c:v>
                </c:pt>
                <c:pt idx="16">
                  <c:v>86.43</c:v>
                </c:pt>
                <c:pt idx="17">
                  <c:v>149.25</c:v>
                </c:pt>
                <c:pt idx="18">
                  <c:v>719.2</c:v>
                </c:pt>
                <c:pt idx="19">
                  <c:v>1305</c:v>
                </c:pt>
                <c:pt idx="20">
                  <c:v>449.1</c:v>
                </c:pt>
                <c:pt idx="21">
                  <c:v>449.1</c:v>
                </c:pt>
                <c:pt idx="22">
                  <c:v>1879.06</c:v>
                </c:pt>
                <c:pt idx="23">
                  <c:v>479.04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45-4920-99BD-97CDFFFD650C}"/>
            </c:ext>
          </c:extLst>
        </c:ser>
        <c:ser>
          <c:idx val="1"/>
          <c:order val="1"/>
          <c:tx>
            <c:v>East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SalesOrders!$A$26:$A$38</c:f>
              <c:numCache>
                <c:formatCode>m/d/yy;@</c:formatCode>
                <c:ptCount val="13"/>
                <c:pt idx="0">
                  <c:v>42053</c:v>
                </c:pt>
                <c:pt idx="1">
                  <c:v>41951</c:v>
                </c:pt>
                <c:pt idx="2">
                  <c:v>41900</c:v>
                </c:pt>
                <c:pt idx="3">
                  <c:v>41832</c:v>
                </c:pt>
                <c:pt idx="4">
                  <c:v>41866</c:v>
                </c:pt>
                <c:pt idx="5">
                  <c:v>41730</c:v>
                </c:pt>
                <c:pt idx="6">
                  <c:v>41798</c:v>
                </c:pt>
                <c:pt idx="7">
                  <c:v>42189</c:v>
                </c:pt>
                <c:pt idx="8">
                  <c:v>41934</c:v>
                </c:pt>
                <c:pt idx="9">
                  <c:v>42002</c:v>
                </c:pt>
                <c:pt idx="10">
                  <c:v>41849</c:v>
                </c:pt>
                <c:pt idx="11">
                  <c:v>41645</c:v>
                </c:pt>
                <c:pt idx="12">
                  <c:v>42121</c:v>
                </c:pt>
              </c:numCache>
            </c:numRef>
          </c:xVal>
          <c:yVal>
            <c:numRef>
              <c:f>SalesOrders!$G$26:$G$38</c:f>
              <c:numCache>
                <c:formatCode>_(* #,##0.00_);_(* \(#,##0.00\);_(* "-"??_);_(@_)</c:formatCode>
                <c:ptCount val="13"/>
                <c:pt idx="0">
                  <c:v>19.96</c:v>
                </c:pt>
                <c:pt idx="1">
                  <c:v>299.84999999999997</c:v>
                </c:pt>
                <c:pt idx="2">
                  <c:v>255.84</c:v>
                </c:pt>
                <c:pt idx="3">
                  <c:v>57.71</c:v>
                </c:pt>
                <c:pt idx="4">
                  <c:v>174.65</c:v>
                </c:pt>
                <c:pt idx="5">
                  <c:v>299.40000000000003</c:v>
                </c:pt>
                <c:pt idx="6">
                  <c:v>539.4</c:v>
                </c:pt>
                <c:pt idx="7">
                  <c:v>309.38</c:v>
                </c:pt>
                <c:pt idx="8">
                  <c:v>575.36</c:v>
                </c:pt>
                <c:pt idx="9">
                  <c:v>1183.26</c:v>
                </c:pt>
                <c:pt idx="10">
                  <c:v>1619.1899999999998</c:v>
                </c:pt>
                <c:pt idx="11">
                  <c:v>189.05</c:v>
                </c:pt>
                <c:pt idx="12">
                  <c:v>479.04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45-4920-99BD-97CDFFFD650C}"/>
            </c:ext>
          </c:extLst>
        </c:ser>
        <c:ser>
          <c:idx val="2"/>
          <c:order val="2"/>
          <c:tx>
            <c:v>West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SalesOrders!$A$39:$A$44</c:f>
              <c:numCache>
                <c:formatCode>m/d/yy;@</c:formatCode>
                <c:ptCount val="6"/>
                <c:pt idx="0">
                  <c:v>42240</c:v>
                </c:pt>
                <c:pt idx="1">
                  <c:v>42070</c:v>
                </c:pt>
                <c:pt idx="2">
                  <c:v>41781</c:v>
                </c:pt>
                <c:pt idx="3">
                  <c:v>41713</c:v>
                </c:pt>
                <c:pt idx="4">
                  <c:v>42291</c:v>
                </c:pt>
                <c:pt idx="5">
                  <c:v>42274</c:v>
                </c:pt>
              </c:numCache>
            </c:numRef>
          </c:xVal>
          <c:yVal>
            <c:numRef>
              <c:f>SalesOrders!$G$39:$G$44</c:f>
              <c:numCache>
                <c:formatCode>_(* #,##0.00_);_(* \(#,##0.00\);_(* "-"??_);_(@_)</c:formatCode>
                <c:ptCount val="6"/>
                <c:pt idx="0">
                  <c:v>825</c:v>
                </c:pt>
                <c:pt idx="1">
                  <c:v>139.92999999999998</c:v>
                </c:pt>
                <c:pt idx="2">
                  <c:v>63.68</c:v>
                </c:pt>
                <c:pt idx="3">
                  <c:v>167.44</c:v>
                </c:pt>
                <c:pt idx="4">
                  <c:v>1139.4299999999998</c:v>
                </c:pt>
                <c:pt idx="5">
                  <c:v>151.24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D45-4920-99BD-97CDFFFD65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8288480"/>
        <c:axId val="1"/>
      </c:scatterChart>
      <c:valAx>
        <c:axId val="129828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828848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Units</a:t>
            </a:r>
            <a:r>
              <a:rPr lang="en-US" baseline="0"/>
              <a:t> Sold</a:t>
            </a:r>
            <a:endParaRPr lang="en-US"/>
          </a:p>
        </c:rich>
      </c:tx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470768198000408"/>
          <c:y val="0.16489177489177492"/>
          <c:w val="0.85572558147212729"/>
          <c:h val="0.739011828066946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SalesOrders!$J$1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rgbClr val="4F81BD"/>
            </a:solidFill>
            <a:ln w="25400">
              <a:noFill/>
            </a:ln>
          </c:spPr>
          <c:invertIfNegative val="0"/>
          <c:cat>
            <c:strRef>
              <c:f>SalesOrders!$K$2:$K$12</c:f>
              <c:strCache>
                <c:ptCount val="11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  <c:pt idx="9">
                  <c:v>90-99</c:v>
                </c:pt>
                <c:pt idx="10">
                  <c:v>100+</c:v>
                </c:pt>
              </c:strCache>
            </c:strRef>
          </c:cat>
          <c:val>
            <c:numRef>
              <c:f>SalesOrders!$J$2:$J$12</c:f>
              <c:numCache>
                <c:formatCode>General</c:formatCode>
                <c:ptCount val="11"/>
                <c:pt idx="0">
                  <c:v>6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6</c:v>
                </c:pt>
                <c:pt idx="6">
                  <c:v>6</c:v>
                </c:pt>
                <c:pt idx="7">
                  <c:v>3</c:v>
                </c:pt>
                <c:pt idx="8">
                  <c:v>3</c:v>
                </c:pt>
                <c:pt idx="9">
                  <c:v>6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C2-49CA-B595-E071AB6F7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1298420880"/>
        <c:axId val="1"/>
      </c:barChart>
      <c:catAx>
        <c:axId val="129842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842088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Supplies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F81BD"/>
            </a:solidFill>
            <a:ln w="25400">
              <a:noFill/>
            </a:ln>
          </c:spPr>
          <c:invertIfNegative val="0"/>
          <c:cat>
            <c:strRef>
              <c:f>SalesOrders!$M$2:$M$6</c:f>
              <c:strCache>
                <c:ptCount val="5"/>
                <c:pt idx="0">
                  <c:v>Pencil</c:v>
                </c:pt>
                <c:pt idx="1">
                  <c:v>Binder</c:v>
                </c:pt>
                <c:pt idx="2">
                  <c:v>Pen</c:v>
                </c:pt>
                <c:pt idx="3">
                  <c:v>Pen Set</c:v>
                </c:pt>
                <c:pt idx="4">
                  <c:v>Desk</c:v>
                </c:pt>
              </c:strCache>
            </c:strRef>
          </c:cat>
          <c:val>
            <c:numRef>
              <c:f>SalesOrders!$N$2:$N$6</c:f>
              <c:numCache>
                <c:formatCode>General</c:formatCode>
                <c:ptCount val="5"/>
                <c:pt idx="0">
                  <c:v>13</c:v>
                </c:pt>
                <c:pt idx="1">
                  <c:v>15</c:v>
                </c:pt>
                <c:pt idx="2">
                  <c:v>5</c:v>
                </c:pt>
                <c:pt idx="3">
                  <c:v>7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E4-4CB6-B021-85B0C0727B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1298406480"/>
        <c:axId val="1"/>
      </c:barChart>
      <c:catAx>
        <c:axId val="1298406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840648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Scatter</a:t>
            </a:r>
            <a:r>
              <a:rPr lang="en-US" baseline="0"/>
              <a:t> Units Sold and Total Profit </a:t>
            </a:r>
            <a:endParaRPr lang="en-US"/>
          </a:p>
        </c:rich>
      </c:tx>
      <c:layout>
        <c:manualLayout>
          <c:xMode val="edge"/>
          <c:yMode val="edge"/>
          <c:x val="0.3007738095238095"/>
          <c:y val="5.2805280528052806E-2"/>
        </c:manualLayout>
      </c:layout>
      <c:overlay val="0"/>
      <c:spPr>
        <a:noFill/>
        <a:ln w="25400">
          <a:noFill/>
        </a:ln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SalesOrders!$E$2:$E$44</c:f>
              <c:numCache>
                <c:formatCode>General</c:formatCode>
                <c:ptCount val="43"/>
                <c:pt idx="0">
                  <c:v>2</c:v>
                </c:pt>
                <c:pt idx="1">
                  <c:v>5</c:v>
                </c:pt>
                <c:pt idx="2">
                  <c:v>7</c:v>
                </c:pt>
                <c:pt idx="3">
                  <c:v>11</c:v>
                </c:pt>
                <c:pt idx="4">
                  <c:v>14</c:v>
                </c:pt>
                <c:pt idx="5">
                  <c:v>27</c:v>
                </c:pt>
                <c:pt idx="6">
                  <c:v>28</c:v>
                </c:pt>
                <c:pt idx="7">
                  <c:v>28</c:v>
                </c:pt>
                <c:pt idx="8">
                  <c:v>36</c:v>
                </c:pt>
                <c:pt idx="9">
                  <c:v>42</c:v>
                </c:pt>
                <c:pt idx="10">
                  <c:v>46</c:v>
                </c:pt>
                <c:pt idx="11">
                  <c:v>50</c:v>
                </c:pt>
                <c:pt idx="12">
                  <c:v>50</c:v>
                </c:pt>
                <c:pt idx="13">
                  <c:v>53</c:v>
                </c:pt>
                <c:pt idx="14">
                  <c:v>55</c:v>
                </c:pt>
                <c:pt idx="15">
                  <c:v>66</c:v>
                </c:pt>
                <c:pt idx="16">
                  <c:v>67</c:v>
                </c:pt>
                <c:pt idx="17">
                  <c:v>75</c:v>
                </c:pt>
                <c:pt idx="18">
                  <c:v>80</c:v>
                </c:pt>
                <c:pt idx="19">
                  <c:v>87</c:v>
                </c:pt>
                <c:pt idx="20">
                  <c:v>90</c:v>
                </c:pt>
                <c:pt idx="21">
                  <c:v>90</c:v>
                </c:pt>
                <c:pt idx="22">
                  <c:v>94</c:v>
                </c:pt>
                <c:pt idx="23">
                  <c:v>96</c:v>
                </c:pt>
                <c:pt idx="24">
                  <c:v>4</c:v>
                </c:pt>
                <c:pt idx="25">
                  <c:v>15</c:v>
                </c:pt>
                <c:pt idx="26">
                  <c:v>16</c:v>
                </c:pt>
                <c:pt idx="27">
                  <c:v>29</c:v>
                </c:pt>
                <c:pt idx="28">
                  <c:v>35</c:v>
                </c:pt>
                <c:pt idx="29">
                  <c:v>60</c:v>
                </c:pt>
                <c:pt idx="30">
                  <c:v>60</c:v>
                </c:pt>
                <c:pt idx="31">
                  <c:v>62</c:v>
                </c:pt>
                <c:pt idx="32">
                  <c:v>64</c:v>
                </c:pt>
                <c:pt idx="33">
                  <c:v>74</c:v>
                </c:pt>
                <c:pt idx="34">
                  <c:v>81</c:v>
                </c:pt>
                <c:pt idx="35">
                  <c:v>95</c:v>
                </c:pt>
                <c:pt idx="36">
                  <c:v>96</c:v>
                </c:pt>
                <c:pt idx="37">
                  <c:v>3</c:v>
                </c:pt>
                <c:pt idx="38">
                  <c:v>7</c:v>
                </c:pt>
                <c:pt idx="39">
                  <c:v>32</c:v>
                </c:pt>
                <c:pt idx="40">
                  <c:v>56</c:v>
                </c:pt>
                <c:pt idx="41">
                  <c:v>57</c:v>
                </c:pt>
                <c:pt idx="42">
                  <c:v>76</c:v>
                </c:pt>
              </c:numCache>
            </c:numRef>
          </c:xVal>
          <c:yVal>
            <c:numRef>
              <c:f>SalesOrders!$G$2:$G$44</c:f>
              <c:numCache>
                <c:formatCode>_(* #,##0.00_);_(* \(#,##0.00\);_(* "-"??_);_(@_)</c:formatCode>
                <c:ptCount val="43"/>
                <c:pt idx="0">
                  <c:v>250</c:v>
                </c:pt>
                <c:pt idx="1">
                  <c:v>625</c:v>
                </c:pt>
                <c:pt idx="2">
                  <c:v>9.0300000000000011</c:v>
                </c:pt>
                <c:pt idx="3">
                  <c:v>54.89</c:v>
                </c:pt>
                <c:pt idx="4">
                  <c:v>18.060000000000002</c:v>
                </c:pt>
                <c:pt idx="5">
                  <c:v>539.7299999999999</c:v>
                </c:pt>
                <c:pt idx="6">
                  <c:v>251.72</c:v>
                </c:pt>
                <c:pt idx="7">
                  <c:v>139.72</c:v>
                </c:pt>
                <c:pt idx="8">
                  <c:v>179.64000000000001</c:v>
                </c:pt>
                <c:pt idx="9">
                  <c:v>1005.9</c:v>
                </c:pt>
                <c:pt idx="10">
                  <c:v>413.54</c:v>
                </c:pt>
                <c:pt idx="11">
                  <c:v>999.49999999999989</c:v>
                </c:pt>
                <c:pt idx="12">
                  <c:v>249.5</c:v>
                </c:pt>
                <c:pt idx="13">
                  <c:v>68.37</c:v>
                </c:pt>
                <c:pt idx="14">
                  <c:v>686.95</c:v>
                </c:pt>
                <c:pt idx="15">
                  <c:v>131.34</c:v>
                </c:pt>
                <c:pt idx="16">
                  <c:v>86.43</c:v>
                </c:pt>
                <c:pt idx="17">
                  <c:v>149.25</c:v>
                </c:pt>
                <c:pt idx="18">
                  <c:v>719.2</c:v>
                </c:pt>
                <c:pt idx="19">
                  <c:v>1305</c:v>
                </c:pt>
                <c:pt idx="20">
                  <c:v>449.1</c:v>
                </c:pt>
                <c:pt idx="21">
                  <c:v>449.1</c:v>
                </c:pt>
                <c:pt idx="22">
                  <c:v>1879.06</c:v>
                </c:pt>
                <c:pt idx="23">
                  <c:v>479.04</c:v>
                </c:pt>
                <c:pt idx="24">
                  <c:v>19.96</c:v>
                </c:pt>
                <c:pt idx="25">
                  <c:v>299.84999999999997</c:v>
                </c:pt>
                <c:pt idx="26">
                  <c:v>255.84</c:v>
                </c:pt>
                <c:pt idx="27">
                  <c:v>57.71</c:v>
                </c:pt>
                <c:pt idx="28">
                  <c:v>174.65</c:v>
                </c:pt>
                <c:pt idx="29">
                  <c:v>299.40000000000003</c:v>
                </c:pt>
                <c:pt idx="30">
                  <c:v>539.4</c:v>
                </c:pt>
                <c:pt idx="31">
                  <c:v>309.38</c:v>
                </c:pt>
                <c:pt idx="32">
                  <c:v>575.36</c:v>
                </c:pt>
                <c:pt idx="33">
                  <c:v>1183.26</c:v>
                </c:pt>
                <c:pt idx="34">
                  <c:v>1619.1899999999998</c:v>
                </c:pt>
                <c:pt idx="35">
                  <c:v>189.05</c:v>
                </c:pt>
                <c:pt idx="36">
                  <c:v>479.04</c:v>
                </c:pt>
                <c:pt idx="37">
                  <c:v>825</c:v>
                </c:pt>
                <c:pt idx="38">
                  <c:v>139.92999999999998</c:v>
                </c:pt>
                <c:pt idx="39">
                  <c:v>63.68</c:v>
                </c:pt>
                <c:pt idx="40">
                  <c:v>167.44</c:v>
                </c:pt>
                <c:pt idx="41">
                  <c:v>1139.4299999999998</c:v>
                </c:pt>
                <c:pt idx="42">
                  <c:v>151.24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AA-4947-AB2A-BA21818A8C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8298464"/>
        <c:axId val="1"/>
      </c:scatterChart>
      <c:valAx>
        <c:axId val="1298298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829846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  <a:r>
              <a:rPr lang="en-US" baseline="0"/>
              <a:t> by Region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SalesOrders!$A$2:$A$25</c:f>
              <c:numCache>
                <c:formatCode>m/d/yy;@</c:formatCode>
                <c:ptCount val="24"/>
                <c:pt idx="0">
                  <c:v>41883</c:v>
                </c:pt>
                <c:pt idx="1">
                  <c:v>42172</c:v>
                </c:pt>
                <c:pt idx="2">
                  <c:v>42257</c:v>
                </c:pt>
                <c:pt idx="3">
                  <c:v>42325</c:v>
                </c:pt>
                <c:pt idx="4">
                  <c:v>42308</c:v>
                </c:pt>
                <c:pt idx="5">
                  <c:v>41696</c:v>
                </c:pt>
                <c:pt idx="6">
                  <c:v>41917</c:v>
                </c:pt>
                <c:pt idx="7">
                  <c:v>42359</c:v>
                </c:pt>
                <c:pt idx="8">
                  <c:v>41679</c:v>
                </c:pt>
                <c:pt idx="9">
                  <c:v>42223</c:v>
                </c:pt>
                <c:pt idx="10">
                  <c:v>42019</c:v>
                </c:pt>
                <c:pt idx="11">
                  <c:v>41662</c:v>
                </c:pt>
                <c:pt idx="12">
                  <c:v>42087</c:v>
                </c:pt>
                <c:pt idx="13">
                  <c:v>42138</c:v>
                </c:pt>
                <c:pt idx="14">
                  <c:v>42206</c:v>
                </c:pt>
                <c:pt idx="15">
                  <c:v>42104</c:v>
                </c:pt>
                <c:pt idx="16">
                  <c:v>41985</c:v>
                </c:pt>
                <c:pt idx="17">
                  <c:v>41747</c:v>
                </c:pt>
                <c:pt idx="18">
                  <c:v>42155</c:v>
                </c:pt>
                <c:pt idx="19">
                  <c:v>42036</c:v>
                </c:pt>
                <c:pt idx="20">
                  <c:v>41764</c:v>
                </c:pt>
                <c:pt idx="21">
                  <c:v>41815</c:v>
                </c:pt>
                <c:pt idx="22">
                  <c:v>42342</c:v>
                </c:pt>
                <c:pt idx="23">
                  <c:v>41968</c:v>
                </c:pt>
              </c:numCache>
            </c:numRef>
          </c:xVal>
          <c:yVal>
            <c:numRef>
              <c:f>SalesOrders!$G$2:$G$25</c:f>
              <c:numCache>
                <c:formatCode>_(* #,##0.00_);_(* \(#,##0.00\);_(* "-"??_);_(@_)</c:formatCode>
                <c:ptCount val="24"/>
                <c:pt idx="0">
                  <c:v>250</c:v>
                </c:pt>
                <c:pt idx="1">
                  <c:v>625</c:v>
                </c:pt>
                <c:pt idx="2">
                  <c:v>9.0300000000000011</c:v>
                </c:pt>
                <c:pt idx="3">
                  <c:v>54.89</c:v>
                </c:pt>
                <c:pt idx="4">
                  <c:v>18.060000000000002</c:v>
                </c:pt>
                <c:pt idx="5">
                  <c:v>539.7299999999999</c:v>
                </c:pt>
                <c:pt idx="6">
                  <c:v>251.72</c:v>
                </c:pt>
                <c:pt idx="7">
                  <c:v>139.72</c:v>
                </c:pt>
                <c:pt idx="8">
                  <c:v>179.64000000000001</c:v>
                </c:pt>
                <c:pt idx="9">
                  <c:v>1005.9</c:v>
                </c:pt>
                <c:pt idx="10">
                  <c:v>413.54</c:v>
                </c:pt>
                <c:pt idx="11">
                  <c:v>999.49999999999989</c:v>
                </c:pt>
                <c:pt idx="12">
                  <c:v>249.5</c:v>
                </c:pt>
                <c:pt idx="13">
                  <c:v>68.37</c:v>
                </c:pt>
                <c:pt idx="14">
                  <c:v>686.95</c:v>
                </c:pt>
                <c:pt idx="15">
                  <c:v>131.34</c:v>
                </c:pt>
                <c:pt idx="16">
                  <c:v>86.43</c:v>
                </c:pt>
                <c:pt idx="17">
                  <c:v>149.25</c:v>
                </c:pt>
                <c:pt idx="18">
                  <c:v>719.2</c:v>
                </c:pt>
                <c:pt idx="19">
                  <c:v>1305</c:v>
                </c:pt>
                <c:pt idx="20">
                  <c:v>449.1</c:v>
                </c:pt>
                <c:pt idx="21">
                  <c:v>449.1</c:v>
                </c:pt>
                <c:pt idx="22">
                  <c:v>1879.06</c:v>
                </c:pt>
                <c:pt idx="23">
                  <c:v>479.04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B46-4EA6-B7DE-0596F66CBC70}"/>
            </c:ext>
          </c:extLst>
        </c:ser>
        <c:ser>
          <c:idx val="1"/>
          <c:order val="1"/>
          <c:tx>
            <c:v>East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SalesOrders!$A$26:$A$38</c:f>
              <c:numCache>
                <c:formatCode>m/d/yy;@</c:formatCode>
                <c:ptCount val="13"/>
                <c:pt idx="0">
                  <c:v>42053</c:v>
                </c:pt>
                <c:pt idx="1">
                  <c:v>41951</c:v>
                </c:pt>
                <c:pt idx="2">
                  <c:v>41900</c:v>
                </c:pt>
                <c:pt idx="3">
                  <c:v>41832</c:v>
                </c:pt>
                <c:pt idx="4">
                  <c:v>41866</c:v>
                </c:pt>
                <c:pt idx="5">
                  <c:v>41730</c:v>
                </c:pt>
                <c:pt idx="6">
                  <c:v>41798</c:v>
                </c:pt>
                <c:pt idx="7">
                  <c:v>42189</c:v>
                </c:pt>
                <c:pt idx="8">
                  <c:v>41934</c:v>
                </c:pt>
                <c:pt idx="9">
                  <c:v>42002</c:v>
                </c:pt>
                <c:pt idx="10">
                  <c:v>41849</c:v>
                </c:pt>
                <c:pt idx="11">
                  <c:v>41645</c:v>
                </c:pt>
                <c:pt idx="12">
                  <c:v>42121</c:v>
                </c:pt>
              </c:numCache>
            </c:numRef>
          </c:xVal>
          <c:yVal>
            <c:numRef>
              <c:f>SalesOrders!$G$26:$G$38</c:f>
              <c:numCache>
                <c:formatCode>_(* #,##0.00_);_(* \(#,##0.00\);_(* "-"??_);_(@_)</c:formatCode>
                <c:ptCount val="13"/>
                <c:pt idx="0">
                  <c:v>19.96</c:v>
                </c:pt>
                <c:pt idx="1">
                  <c:v>299.84999999999997</c:v>
                </c:pt>
                <c:pt idx="2">
                  <c:v>255.84</c:v>
                </c:pt>
                <c:pt idx="3">
                  <c:v>57.71</c:v>
                </c:pt>
                <c:pt idx="4">
                  <c:v>174.65</c:v>
                </c:pt>
                <c:pt idx="5">
                  <c:v>299.40000000000003</c:v>
                </c:pt>
                <c:pt idx="6">
                  <c:v>539.4</c:v>
                </c:pt>
                <c:pt idx="7">
                  <c:v>309.38</c:v>
                </c:pt>
                <c:pt idx="8">
                  <c:v>575.36</c:v>
                </c:pt>
                <c:pt idx="9">
                  <c:v>1183.26</c:v>
                </c:pt>
                <c:pt idx="10">
                  <c:v>1619.1899999999998</c:v>
                </c:pt>
                <c:pt idx="11">
                  <c:v>189.05</c:v>
                </c:pt>
                <c:pt idx="12">
                  <c:v>479.04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B46-4EA6-B7DE-0596F66CBC70}"/>
            </c:ext>
          </c:extLst>
        </c:ser>
        <c:ser>
          <c:idx val="2"/>
          <c:order val="2"/>
          <c:tx>
            <c:v>West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SalesOrders!$A$39:$A$44</c:f>
              <c:numCache>
                <c:formatCode>m/d/yy;@</c:formatCode>
                <c:ptCount val="6"/>
                <c:pt idx="0">
                  <c:v>42240</c:v>
                </c:pt>
                <c:pt idx="1">
                  <c:v>42070</c:v>
                </c:pt>
                <c:pt idx="2">
                  <c:v>41781</c:v>
                </c:pt>
                <c:pt idx="3">
                  <c:v>41713</c:v>
                </c:pt>
                <c:pt idx="4">
                  <c:v>42291</c:v>
                </c:pt>
                <c:pt idx="5">
                  <c:v>42274</c:v>
                </c:pt>
              </c:numCache>
            </c:numRef>
          </c:xVal>
          <c:yVal>
            <c:numRef>
              <c:f>SalesOrders!$G$39:$G$44</c:f>
              <c:numCache>
                <c:formatCode>_(* #,##0.00_);_(* \(#,##0.00\);_(* "-"??_);_(@_)</c:formatCode>
                <c:ptCount val="6"/>
                <c:pt idx="0">
                  <c:v>825</c:v>
                </c:pt>
                <c:pt idx="1">
                  <c:v>139.92999999999998</c:v>
                </c:pt>
                <c:pt idx="2">
                  <c:v>63.68</c:v>
                </c:pt>
                <c:pt idx="3">
                  <c:v>167.44</c:v>
                </c:pt>
                <c:pt idx="4">
                  <c:v>1139.4299999999998</c:v>
                </c:pt>
                <c:pt idx="5">
                  <c:v>151.24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B46-4EA6-B7DE-0596F66CBC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8288480"/>
        <c:axId val="1"/>
      </c:scatterChart>
      <c:valAx>
        <c:axId val="129828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828848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A51B-AAFF-4EBB-9D54-42CA66A21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6C22B-C359-4552-9834-AE120540D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77C80-7896-407D-9810-91B8964F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4D3-C914-441D-A15E-3399B2A6C3E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AE084-82F6-4F8F-B877-FED2A4C6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B3860-2F97-4FBB-AEF2-BCD90840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FF1E-2A1D-4446-BBDE-F92CAF29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34E7-1CB5-4471-A8EE-25BB7AD75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E9C26-51B9-403A-A8CE-CD23C1031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F1395-9A16-4CE1-9DED-CE88F47A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4D3-C914-441D-A15E-3399B2A6C3E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23446-A30F-4332-8AE8-F4DB9046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86866-D369-47BB-B825-93FB7B52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FF1E-2A1D-4446-BBDE-F92CAF29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A87D1-C8B5-440C-8DB0-C94969EE9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B61A9-4DF2-48CA-BB42-FA515F78D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4E110-0965-492E-BDD7-BD312CA0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4D3-C914-441D-A15E-3399B2A6C3E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CB7E6-EE7A-47DC-ABEA-996E19FD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21CDE-1120-43BD-B785-7A9E4EEF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FF1E-2A1D-4446-BBDE-F92CAF29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3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045C-CFE0-41AC-8A4A-3B54E008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13EE2-8674-4EFE-BA31-3D7E86AE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F3D01-1434-469F-A224-5B48B980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4D3-C914-441D-A15E-3399B2A6C3E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CD584-BC1C-4E40-8B7A-5720C4C6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26E29-6C68-4F8D-ABC7-3B6B5B6A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FF1E-2A1D-4446-BBDE-F92CAF29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87D7-A625-44F2-9A3C-FFA1CC5EB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7CCED-4380-48FE-8FE3-4DB8536DE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748A-C8AD-43E8-B58A-7364C632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4D3-C914-441D-A15E-3399B2A6C3E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74F57-5C5F-4124-99EE-49F536C5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A295E-C893-43E0-9C0D-0576ED6D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FF1E-2A1D-4446-BBDE-F92CAF29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8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3861-F3CB-4EAA-8935-5817DE7D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54330-C84D-416A-8B71-08963A1F9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FA845-C29F-4B7E-9AC3-7B62EA07C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24A09-0EAA-46F5-9B5F-E2F51D04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4D3-C914-441D-A15E-3399B2A6C3E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ADD17-E1CB-42C0-ABBB-3CF9F7CE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4A6F4-2479-461E-90B0-190221F8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FF1E-2A1D-4446-BBDE-F92CAF29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6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47CA-F4E0-41A5-885F-C7704BF9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5E00E-5F68-4E8F-B887-5D92EECE1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E7912-5001-47DD-87E3-6D11BFFAA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E9621-95A9-44E0-832F-16EC4C151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4408D-255D-4F79-9DD1-CBA35EF1F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4D0DE-6394-4397-A610-63D4719A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4D3-C914-441D-A15E-3399B2A6C3E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9EE27-8F4B-4286-AE54-5E6B3EC2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8CF57-AFAA-4C5D-8B08-7DFE7601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FF1E-2A1D-4446-BBDE-F92CAF29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3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36C9-110F-4591-844E-7B5C49DD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9B976-7DB5-4AA6-A088-B515983B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4D3-C914-441D-A15E-3399B2A6C3E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50465-67B1-4319-B097-42EE123C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127B8-01AB-4CE4-9735-4564FF38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FF1E-2A1D-4446-BBDE-F92CAF29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9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9E78FB-325F-482C-90D7-F288D54B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4D3-C914-441D-A15E-3399B2A6C3E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0138E-EF86-4CEE-8BF9-E4A6EDE5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AABE3-DE39-4A16-9E06-16F1BD10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FF1E-2A1D-4446-BBDE-F92CAF29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2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EAE5-530B-4F3D-A7DA-DA0114840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6B29-20BC-441B-96A5-E8FBF2294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8FBCE-8278-4FE4-B736-872F87224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1110C-6009-4640-BF46-03790BD5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4D3-C914-441D-A15E-3399B2A6C3E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DB56F-4FE6-4BE1-B9D1-FC8F160B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6468E-08E3-4442-9380-574D3233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FF1E-2A1D-4446-BBDE-F92CAF29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1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4C28-CBF9-4DCA-AC4F-ED78A571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CD45E-E42E-476C-848A-67FC7FE70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B2E3B-FABD-4992-83D1-B290B0324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261A9-C452-4D8E-8F18-EBAEE8F5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D4D3-C914-441D-A15E-3399B2A6C3E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B4DFE-670D-488A-9D09-D93370C7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21D74-3969-4445-98FA-6A1EDA35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FF1E-2A1D-4446-BBDE-F92CAF29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F3A79-AD22-44D5-AA67-33845729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597EC-D5EA-49B3-92A2-B202F606E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BCF52-29F0-43D4-846A-FE5A4581D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D4D3-C914-441D-A15E-3399B2A6C3E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DCE0E-FBB8-460A-B4D9-DEBE4510E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FBDBC-BB61-4B3C-BCAC-81DD8EFC0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5FF1E-2A1D-4446-BBDE-F92CAF295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8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04042C2-61E2-4F76-AAB4-4D5126E92EDF}"/>
              </a:ext>
            </a:extLst>
          </p:cNvPr>
          <p:cNvGraphicFramePr>
            <a:graphicFrameLocks/>
          </p:cNvGraphicFramePr>
          <p:nvPr/>
        </p:nvGraphicFramePr>
        <p:xfrm>
          <a:off x="3824287" y="1962150"/>
          <a:ext cx="4543425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570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AEEE881-76EE-44F0-B2EF-DBDCE812DCDE}"/>
              </a:ext>
            </a:extLst>
          </p:cNvPr>
          <p:cNvGraphicFramePr>
            <a:graphicFrameLocks/>
          </p:cNvGraphicFramePr>
          <p:nvPr/>
        </p:nvGraphicFramePr>
        <p:xfrm>
          <a:off x="4943475" y="1990725"/>
          <a:ext cx="2305050" cy="287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523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1765554-4E02-4F52-9CC8-C5F3854A45FB}"/>
              </a:ext>
            </a:extLst>
          </p:cNvPr>
          <p:cNvGraphicFramePr>
            <a:graphicFrameLocks/>
          </p:cNvGraphicFramePr>
          <p:nvPr/>
        </p:nvGraphicFramePr>
        <p:xfrm>
          <a:off x="3962400" y="1985962"/>
          <a:ext cx="4267200" cy="288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981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81AE749-7F27-4DB4-8D2D-7DB0E1F6678A}"/>
              </a:ext>
            </a:extLst>
          </p:cNvPr>
          <p:cNvGraphicFramePr>
            <a:graphicFrameLocks/>
          </p:cNvGraphicFramePr>
          <p:nvPr/>
        </p:nvGraphicFramePr>
        <p:xfrm>
          <a:off x="3962400" y="1990725"/>
          <a:ext cx="4267200" cy="287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93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24071E4-8C69-41D7-8929-6538C3C75E92}"/>
              </a:ext>
            </a:extLst>
          </p:cNvPr>
          <p:cNvGraphicFramePr>
            <a:graphicFrameLocks/>
          </p:cNvGraphicFramePr>
          <p:nvPr/>
        </p:nvGraphicFramePr>
        <p:xfrm>
          <a:off x="3824287" y="1962150"/>
          <a:ext cx="4543425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496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9B53341-E6EA-46F2-AC69-00707AB7CED4}"/>
              </a:ext>
            </a:extLst>
          </p:cNvPr>
          <p:cNvGraphicFramePr>
            <a:graphicFrameLocks/>
          </p:cNvGraphicFramePr>
          <p:nvPr/>
        </p:nvGraphicFramePr>
        <p:xfrm>
          <a:off x="4943475" y="1990725"/>
          <a:ext cx="2305050" cy="287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639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815FE5E-B926-42A5-9302-D6566613C0C0}"/>
              </a:ext>
            </a:extLst>
          </p:cNvPr>
          <p:cNvGraphicFramePr>
            <a:graphicFrameLocks/>
          </p:cNvGraphicFramePr>
          <p:nvPr/>
        </p:nvGraphicFramePr>
        <p:xfrm>
          <a:off x="3962400" y="1985962"/>
          <a:ext cx="4267200" cy="288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3284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206F8EA-1620-452E-93BC-0C9E50F3EC85}"/>
              </a:ext>
            </a:extLst>
          </p:cNvPr>
          <p:cNvGraphicFramePr>
            <a:graphicFrameLocks/>
          </p:cNvGraphicFramePr>
          <p:nvPr/>
        </p:nvGraphicFramePr>
        <p:xfrm>
          <a:off x="3962400" y="1990725"/>
          <a:ext cx="4267200" cy="287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0954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sikarwar</dc:creator>
  <cp:lastModifiedBy>Gaurav sikarwar</cp:lastModifiedBy>
  <cp:revision>1</cp:revision>
  <dcterms:created xsi:type="dcterms:W3CDTF">2023-05-21T11:20:06Z</dcterms:created>
  <dcterms:modified xsi:type="dcterms:W3CDTF">2023-05-21T11:20:06Z</dcterms:modified>
</cp:coreProperties>
</file>