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9"/>
  </p:notesMasterIdLst>
  <p:sldIdLst>
    <p:sldId id="267" r:id="rId2"/>
    <p:sldId id="268" r:id="rId3"/>
    <p:sldId id="269" r:id="rId4"/>
    <p:sldId id="270" r:id="rId5"/>
    <p:sldId id="271" r:id="rId6"/>
    <p:sldId id="272" r:id="rId7"/>
    <p:sldId id="273" r:id="rId8"/>
  </p:sldIdLst>
  <p:sldSz cx="12192000" cy="6858000"/>
  <p:notesSz cx="6858000" cy="9144000"/>
  <p:defaultText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41E965D-1BB0-6E42-80C1-B0CE61D34D0F}">
          <p14:sldIdLst>
            <p14:sldId id="267"/>
          </p14:sldIdLst>
        </p14:section>
        <p14:section name="SharePoint" id="{34C61D3D-3DDA-8544-919D-38908B71CF6E}">
          <p14:sldIdLst>
            <p14:sldId id="268"/>
            <p14:sldId id="269"/>
          </p14:sldIdLst>
        </p14:section>
        <p14:section name="PowerApps" id="{DBB0F080-D76F-2449-A8A8-97428CE5CDE4}">
          <p14:sldIdLst>
            <p14:sldId id="270"/>
            <p14:sldId id="271"/>
          </p14:sldIdLst>
        </p14:section>
        <p14:section name="PowerAutomate" id="{D01103C6-D9B4-874A-903D-1D54C47D2E73}">
          <p14:sldIdLst>
            <p14:sldId id="272"/>
            <p14:sldId id="27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8AF7"/>
    <a:srgbClr val="6EBAFD"/>
    <a:srgbClr val="3C8DF9"/>
    <a:srgbClr val="155AD1"/>
    <a:srgbClr val="A65A9D"/>
    <a:srgbClr val="FF92BE"/>
    <a:srgbClr val="CC66FF"/>
    <a:srgbClr val="CC99FF"/>
    <a:srgbClr val="A67FE1"/>
    <a:srgbClr val="3A59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96"/>
    <p:restoredTop sz="96860"/>
  </p:normalViewPr>
  <p:slideViewPr>
    <p:cSldViewPr snapToGrid="0" snapToObjects="1">
      <p:cViewPr>
        <p:scale>
          <a:sx n="100" d="100"/>
          <a:sy n="100" d="100"/>
        </p:scale>
        <p:origin x="3000" y="14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F6D82-066C-FA4D-8270-4E3B76B0A85B}" type="datetimeFigureOut">
              <a:t>3/19/2024</a:t>
            </a:fld>
            <a:endParaRPr lang="en-L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92847-51ED-1449-A9AF-8F855167E8E6}" type="slidenum">
              <a:t>‹#›</a:t>
            </a:fld>
            <a:endParaRPr lang="en-LT"/>
          </a:p>
        </p:txBody>
      </p:sp>
    </p:spTree>
    <p:extLst>
      <p:ext uri="{BB962C8B-B14F-4D97-AF65-F5344CB8AC3E}">
        <p14:creationId xmlns:p14="http://schemas.microsoft.com/office/powerpoint/2010/main" val="281350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5BE92847-51ED-1449-A9AF-8F855167E8E6}" type="slidenum">
              <a:t>1</a:t>
            </a:fld>
            <a:endParaRPr lang="en-LT"/>
          </a:p>
        </p:txBody>
      </p:sp>
    </p:spTree>
    <p:extLst>
      <p:ext uri="{BB962C8B-B14F-4D97-AF65-F5344CB8AC3E}">
        <p14:creationId xmlns:p14="http://schemas.microsoft.com/office/powerpoint/2010/main" val="470964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5BE92847-51ED-1449-A9AF-8F855167E8E6}" type="slidenum">
              <a:t>3</a:t>
            </a:fld>
            <a:endParaRPr lang="en-LT"/>
          </a:p>
        </p:txBody>
      </p:sp>
    </p:spTree>
    <p:extLst>
      <p:ext uri="{BB962C8B-B14F-4D97-AF65-F5344CB8AC3E}">
        <p14:creationId xmlns:p14="http://schemas.microsoft.com/office/powerpoint/2010/main" val="2277903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5BE92847-51ED-1449-A9AF-8F855167E8E6}" type="slidenum">
              <a:rPr lang="en-LT"/>
              <a:t>5</a:t>
            </a:fld>
            <a:endParaRPr lang="en-LT"/>
          </a:p>
        </p:txBody>
      </p:sp>
    </p:spTree>
    <p:extLst>
      <p:ext uri="{BB962C8B-B14F-4D97-AF65-F5344CB8AC3E}">
        <p14:creationId xmlns:p14="http://schemas.microsoft.com/office/powerpoint/2010/main" val="15107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5BE92847-51ED-1449-A9AF-8F855167E8E6}" type="slidenum">
              <a:rPr lang="en-LT"/>
              <a:t>7</a:t>
            </a:fld>
            <a:endParaRPr lang="en-LT"/>
          </a:p>
        </p:txBody>
      </p:sp>
    </p:spTree>
    <p:extLst>
      <p:ext uri="{BB962C8B-B14F-4D97-AF65-F5344CB8AC3E}">
        <p14:creationId xmlns:p14="http://schemas.microsoft.com/office/powerpoint/2010/main" val="1769308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E682-BC13-E443-B955-4FA79FB3F1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LT"/>
          </a:p>
        </p:txBody>
      </p:sp>
      <p:sp>
        <p:nvSpPr>
          <p:cNvPr id="3" name="Subtitle 2">
            <a:extLst>
              <a:ext uri="{FF2B5EF4-FFF2-40B4-BE49-F238E27FC236}">
                <a16:creationId xmlns:a16="http://schemas.microsoft.com/office/drawing/2014/main" id="{8343E81D-F660-B04A-A02A-7771D9835F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LT"/>
          </a:p>
        </p:txBody>
      </p:sp>
      <p:sp>
        <p:nvSpPr>
          <p:cNvPr id="4" name="Date Placeholder 3">
            <a:extLst>
              <a:ext uri="{FF2B5EF4-FFF2-40B4-BE49-F238E27FC236}">
                <a16:creationId xmlns:a16="http://schemas.microsoft.com/office/drawing/2014/main" id="{FB20CAD2-F4B0-6D4F-A3DB-59C0869B6DA4}"/>
              </a:ext>
            </a:extLst>
          </p:cNvPr>
          <p:cNvSpPr>
            <a:spLocks noGrp="1"/>
          </p:cNvSpPr>
          <p:nvPr>
            <p:ph type="dt" sz="half" idx="10"/>
          </p:nvPr>
        </p:nvSpPr>
        <p:spPr/>
        <p:txBody>
          <a:bodyPr/>
          <a:lstStyle/>
          <a:p>
            <a:fld id="{5C1621EB-52E9-864A-B0F6-E4DE6976EFAF}" type="datetimeFigureOut">
              <a:t>3/19/2024</a:t>
            </a:fld>
            <a:endParaRPr lang="en-LT"/>
          </a:p>
        </p:txBody>
      </p:sp>
      <p:sp>
        <p:nvSpPr>
          <p:cNvPr id="5" name="Footer Placeholder 4">
            <a:extLst>
              <a:ext uri="{FF2B5EF4-FFF2-40B4-BE49-F238E27FC236}">
                <a16:creationId xmlns:a16="http://schemas.microsoft.com/office/drawing/2014/main" id="{35559959-8F63-1C46-9846-971A9FA824AF}"/>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F04FAE86-30FA-9842-986E-368BD12DB94C}"/>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81052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BE3B-CFC3-5A4C-B7F9-83501BEBB544}"/>
              </a:ext>
            </a:extLst>
          </p:cNvPr>
          <p:cNvSpPr>
            <a:spLocks noGrp="1"/>
          </p:cNvSpPr>
          <p:nvPr>
            <p:ph type="title"/>
          </p:nvPr>
        </p:nvSpPr>
        <p:spPr/>
        <p:txBody>
          <a:bodyPr/>
          <a:lstStyle/>
          <a:p>
            <a:r>
              <a:rPr lang="en-US"/>
              <a:t>Click to edit Master title style</a:t>
            </a:r>
            <a:endParaRPr lang="en-LT"/>
          </a:p>
        </p:txBody>
      </p:sp>
      <p:sp>
        <p:nvSpPr>
          <p:cNvPr id="3" name="Vertical Text Placeholder 2">
            <a:extLst>
              <a:ext uri="{FF2B5EF4-FFF2-40B4-BE49-F238E27FC236}">
                <a16:creationId xmlns:a16="http://schemas.microsoft.com/office/drawing/2014/main" id="{7F6FE2E7-8408-F64E-AC06-6E9B1F7B6D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86B17EA7-EDC0-674E-87AF-81F0CC4A4735}"/>
              </a:ext>
            </a:extLst>
          </p:cNvPr>
          <p:cNvSpPr>
            <a:spLocks noGrp="1"/>
          </p:cNvSpPr>
          <p:nvPr>
            <p:ph type="dt" sz="half" idx="10"/>
          </p:nvPr>
        </p:nvSpPr>
        <p:spPr/>
        <p:txBody>
          <a:bodyPr/>
          <a:lstStyle/>
          <a:p>
            <a:fld id="{5C1621EB-52E9-864A-B0F6-E4DE6976EFAF}" type="datetimeFigureOut">
              <a:t>3/19/2024</a:t>
            </a:fld>
            <a:endParaRPr lang="en-LT"/>
          </a:p>
        </p:txBody>
      </p:sp>
      <p:sp>
        <p:nvSpPr>
          <p:cNvPr id="5" name="Footer Placeholder 4">
            <a:extLst>
              <a:ext uri="{FF2B5EF4-FFF2-40B4-BE49-F238E27FC236}">
                <a16:creationId xmlns:a16="http://schemas.microsoft.com/office/drawing/2014/main" id="{95A66A1F-640A-DD4A-8A62-FC15E9D3F56B}"/>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59ED5553-91F0-6547-ABB8-D9C439CB0D8B}"/>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3086999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D21FB-DAFB-DF4B-B7CA-DF378245F1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LT"/>
          </a:p>
        </p:txBody>
      </p:sp>
      <p:sp>
        <p:nvSpPr>
          <p:cNvPr id="3" name="Vertical Text Placeholder 2">
            <a:extLst>
              <a:ext uri="{FF2B5EF4-FFF2-40B4-BE49-F238E27FC236}">
                <a16:creationId xmlns:a16="http://schemas.microsoft.com/office/drawing/2014/main" id="{C7C020F6-65AA-B149-8A98-D754BD2D85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289CA0BA-7E42-374F-BCF5-EDBE9B1CAD2B}"/>
              </a:ext>
            </a:extLst>
          </p:cNvPr>
          <p:cNvSpPr>
            <a:spLocks noGrp="1"/>
          </p:cNvSpPr>
          <p:nvPr>
            <p:ph type="dt" sz="half" idx="10"/>
          </p:nvPr>
        </p:nvSpPr>
        <p:spPr/>
        <p:txBody>
          <a:bodyPr/>
          <a:lstStyle/>
          <a:p>
            <a:fld id="{5C1621EB-52E9-864A-B0F6-E4DE6976EFAF}" type="datetimeFigureOut">
              <a:t>3/19/2024</a:t>
            </a:fld>
            <a:endParaRPr lang="en-LT"/>
          </a:p>
        </p:txBody>
      </p:sp>
      <p:sp>
        <p:nvSpPr>
          <p:cNvPr id="5" name="Footer Placeholder 4">
            <a:extLst>
              <a:ext uri="{FF2B5EF4-FFF2-40B4-BE49-F238E27FC236}">
                <a16:creationId xmlns:a16="http://schemas.microsoft.com/office/drawing/2014/main" id="{6AF8169A-AD4F-B54D-BD6E-4A85F6C023AD}"/>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A467CF1D-B5A0-C945-8BEF-46A5BA8407F5}"/>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04077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F467-98F8-1240-ACB7-FB89C8182B30}"/>
              </a:ext>
            </a:extLst>
          </p:cNvPr>
          <p:cNvSpPr>
            <a:spLocks noGrp="1"/>
          </p:cNvSpPr>
          <p:nvPr>
            <p:ph type="title"/>
          </p:nvPr>
        </p:nvSpPr>
        <p:spPr/>
        <p:txBody>
          <a:bodyPr/>
          <a:lstStyle/>
          <a:p>
            <a:r>
              <a:rPr lang="en-US"/>
              <a:t>Click to edit Master title style</a:t>
            </a:r>
            <a:endParaRPr lang="en-LT"/>
          </a:p>
        </p:txBody>
      </p:sp>
      <p:sp>
        <p:nvSpPr>
          <p:cNvPr id="3" name="Content Placeholder 2">
            <a:extLst>
              <a:ext uri="{FF2B5EF4-FFF2-40B4-BE49-F238E27FC236}">
                <a16:creationId xmlns:a16="http://schemas.microsoft.com/office/drawing/2014/main" id="{7CDF9D25-2E40-A546-8E08-F406112B1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C1978E3D-659B-5845-B58C-F7CE0FEDAC4D}"/>
              </a:ext>
            </a:extLst>
          </p:cNvPr>
          <p:cNvSpPr>
            <a:spLocks noGrp="1"/>
          </p:cNvSpPr>
          <p:nvPr>
            <p:ph type="dt" sz="half" idx="10"/>
          </p:nvPr>
        </p:nvSpPr>
        <p:spPr/>
        <p:txBody>
          <a:bodyPr/>
          <a:lstStyle/>
          <a:p>
            <a:fld id="{5C1621EB-52E9-864A-B0F6-E4DE6976EFAF}" type="datetimeFigureOut">
              <a:t>3/19/2024</a:t>
            </a:fld>
            <a:endParaRPr lang="en-LT"/>
          </a:p>
        </p:txBody>
      </p:sp>
      <p:sp>
        <p:nvSpPr>
          <p:cNvPr id="5" name="Footer Placeholder 4">
            <a:extLst>
              <a:ext uri="{FF2B5EF4-FFF2-40B4-BE49-F238E27FC236}">
                <a16:creationId xmlns:a16="http://schemas.microsoft.com/office/drawing/2014/main" id="{2FF348E1-52F7-3740-BECC-A872BC95274C}"/>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E863AFA0-CF5D-CB4F-86DA-A26B2DDDD4E4}"/>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54461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FBE51-5261-8649-BBAC-76D794105D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LT"/>
          </a:p>
        </p:txBody>
      </p:sp>
      <p:sp>
        <p:nvSpPr>
          <p:cNvPr id="3" name="Text Placeholder 2">
            <a:extLst>
              <a:ext uri="{FF2B5EF4-FFF2-40B4-BE49-F238E27FC236}">
                <a16:creationId xmlns:a16="http://schemas.microsoft.com/office/drawing/2014/main" id="{495328B6-1619-BD43-AFD5-7594537CB9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C310A-FBFE-6A4B-94FD-CD0539AA4DB3}"/>
              </a:ext>
            </a:extLst>
          </p:cNvPr>
          <p:cNvSpPr>
            <a:spLocks noGrp="1"/>
          </p:cNvSpPr>
          <p:nvPr>
            <p:ph type="dt" sz="half" idx="10"/>
          </p:nvPr>
        </p:nvSpPr>
        <p:spPr/>
        <p:txBody>
          <a:bodyPr/>
          <a:lstStyle/>
          <a:p>
            <a:fld id="{5C1621EB-52E9-864A-B0F6-E4DE6976EFAF}" type="datetimeFigureOut">
              <a:t>3/19/2024</a:t>
            </a:fld>
            <a:endParaRPr lang="en-LT"/>
          </a:p>
        </p:txBody>
      </p:sp>
      <p:sp>
        <p:nvSpPr>
          <p:cNvPr id="5" name="Footer Placeholder 4">
            <a:extLst>
              <a:ext uri="{FF2B5EF4-FFF2-40B4-BE49-F238E27FC236}">
                <a16:creationId xmlns:a16="http://schemas.microsoft.com/office/drawing/2014/main" id="{4509B160-B8F3-9845-896E-719CFEDB9497}"/>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32CFF698-F77F-6B4B-84A3-6571531ACAB7}"/>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96897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D5FF-D86B-9747-848F-2C768AE53E06}"/>
              </a:ext>
            </a:extLst>
          </p:cNvPr>
          <p:cNvSpPr>
            <a:spLocks noGrp="1"/>
          </p:cNvSpPr>
          <p:nvPr>
            <p:ph type="title"/>
          </p:nvPr>
        </p:nvSpPr>
        <p:spPr/>
        <p:txBody>
          <a:bodyPr/>
          <a:lstStyle/>
          <a:p>
            <a:r>
              <a:rPr lang="en-US"/>
              <a:t>Click to edit Master title style</a:t>
            </a:r>
            <a:endParaRPr lang="en-LT"/>
          </a:p>
        </p:txBody>
      </p:sp>
      <p:sp>
        <p:nvSpPr>
          <p:cNvPr id="3" name="Content Placeholder 2">
            <a:extLst>
              <a:ext uri="{FF2B5EF4-FFF2-40B4-BE49-F238E27FC236}">
                <a16:creationId xmlns:a16="http://schemas.microsoft.com/office/drawing/2014/main" id="{FF78C517-D3BF-1840-B5E3-D495BF943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Content Placeholder 3">
            <a:extLst>
              <a:ext uri="{FF2B5EF4-FFF2-40B4-BE49-F238E27FC236}">
                <a16:creationId xmlns:a16="http://schemas.microsoft.com/office/drawing/2014/main" id="{14F0A760-A9DA-0E47-8642-F4561309DD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5" name="Date Placeholder 4">
            <a:extLst>
              <a:ext uri="{FF2B5EF4-FFF2-40B4-BE49-F238E27FC236}">
                <a16:creationId xmlns:a16="http://schemas.microsoft.com/office/drawing/2014/main" id="{58D07266-6075-214C-9A0F-1B14A182DA47}"/>
              </a:ext>
            </a:extLst>
          </p:cNvPr>
          <p:cNvSpPr>
            <a:spLocks noGrp="1"/>
          </p:cNvSpPr>
          <p:nvPr>
            <p:ph type="dt" sz="half" idx="10"/>
          </p:nvPr>
        </p:nvSpPr>
        <p:spPr/>
        <p:txBody>
          <a:bodyPr/>
          <a:lstStyle/>
          <a:p>
            <a:fld id="{5C1621EB-52E9-864A-B0F6-E4DE6976EFAF}" type="datetimeFigureOut">
              <a:t>3/19/2024</a:t>
            </a:fld>
            <a:endParaRPr lang="en-LT"/>
          </a:p>
        </p:txBody>
      </p:sp>
      <p:sp>
        <p:nvSpPr>
          <p:cNvPr id="6" name="Footer Placeholder 5">
            <a:extLst>
              <a:ext uri="{FF2B5EF4-FFF2-40B4-BE49-F238E27FC236}">
                <a16:creationId xmlns:a16="http://schemas.microsoft.com/office/drawing/2014/main" id="{4A6FDC8C-B2B0-4245-A63C-2FB5D90D3893}"/>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04EF4FA8-9897-264C-B54C-3F8F18770321}"/>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70322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B15F-C6FA-D84D-AB7C-2B5E418D3912}"/>
              </a:ext>
            </a:extLst>
          </p:cNvPr>
          <p:cNvSpPr>
            <a:spLocks noGrp="1"/>
          </p:cNvSpPr>
          <p:nvPr>
            <p:ph type="title"/>
          </p:nvPr>
        </p:nvSpPr>
        <p:spPr>
          <a:xfrm>
            <a:off x="839788" y="365125"/>
            <a:ext cx="10515600" cy="1325563"/>
          </a:xfrm>
        </p:spPr>
        <p:txBody>
          <a:bodyPr/>
          <a:lstStyle/>
          <a:p>
            <a:r>
              <a:rPr lang="en-US"/>
              <a:t>Click to edit Master title style</a:t>
            </a:r>
            <a:endParaRPr lang="en-LT"/>
          </a:p>
        </p:txBody>
      </p:sp>
      <p:sp>
        <p:nvSpPr>
          <p:cNvPr id="3" name="Text Placeholder 2">
            <a:extLst>
              <a:ext uri="{FF2B5EF4-FFF2-40B4-BE49-F238E27FC236}">
                <a16:creationId xmlns:a16="http://schemas.microsoft.com/office/drawing/2014/main" id="{AE0F8AC2-AA47-514A-8FDD-22D9C7EA77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2D7083-810C-DE49-887E-B07C6D748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5" name="Text Placeholder 4">
            <a:extLst>
              <a:ext uri="{FF2B5EF4-FFF2-40B4-BE49-F238E27FC236}">
                <a16:creationId xmlns:a16="http://schemas.microsoft.com/office/drawing/2014/main" id="{1778EA05-E088-664F-95B0-F7ACC9519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E967E-B198-B644-85C4-9E2D8C07E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7" name="Date Placeholder 6">
            <a:extLst>
              <a:ext uri="{FF2B5EF4-FFF2-40B4-BE49-F238E27FC236}">
                <a16:creationId xmlns:a16="http://schemas.microsoft.com/office/drawing/2014/main" id="{B4430866-AC10-394E-BF2C-D6905A00C0A6}"/>
              </a:ext>
            </a:extLst>
          </p:cNvPr>
          <p:cNvSpPr>
            <a:spLocks noGrp="1"/>
          </p:cNvSpPr>
          <p:nvPr>
            <p:ph type="dt" sz="half" idx="10"/>
          </p:nvPr>
        </p:nvSpPr>
        <p:spPr/>
        <p:txBody>
          <a:bodyPr/>
          <a:lstStyle/>
          <a:p>
            <a:fld id="{5C1621EB-52E9-864A-B0F6-E4DE6976EFAF}" type="datetimeFigureOut">
              <a:t>3/19/2024</a:t>
            </a:fld>
            <a:endParaRPr lang="en-LT"/>
          </a:p>
        </p:txBody>
      </p:sp>
      <p:sp>
        <p:nvSpPr>
          <p:cNvPr id="8" name="Footer Placeholder 7">
            <a:extLst>
              <a:ext uri="{FF2B5EF4-FFF2-40B4-BE49-F238E27FC236}">
                <a16:creationId xmlns:a16="http://schemas.microsoft.com/office/drawing/2014/main" id="{EA4192B9-1A8F-5643-8EDB-7F6741B9DB44}"/>
              </a:ext>
            </a:extLst>
          </p:cNvPr>
          <p:cNvSpPr>
            <a:spLocks noGrp="1"/>
          </p:cNvSpPr>
          <p:nvPr>
            <p:ph type="ftr" sz="quarter" idx="11"/>
          </p:nvPr>
        </p:nvSpPr>
        <p:spPr/>
        <p:txBody>
          <a:bodyPr/>
          <a:lstStyle/>
          <a:p>
            <a:endParaRPr lang="en-LT"/>
          </a:p>
        </p:txBody>
      </p:sp>
      <p:sp>
        <p:nvSpPr>
          <p:cNvPr id="9" name="Slide Number Placeholder 8">
            <a:extLst>
              <a:ext uri="{FF2B5EF4-FFF2-40B4-BE49-F238E27FC236}">
                <a16:creationId xmlns:a16="http://schemas.microsoft.com/office/drawing/2014/main" id="{2D7EE84F-1143-8540-BC3E-2E7FBEDE2EED}"/>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578886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E082-AEA3-514F-B09D-1F6E78F66EFC}"/>
              </a:ext>
            </a:extLst>
          </p:cNvPr>
          <p:cNvSpPr>
            <a:spLocks noGrp="1"/>
          </p:cNvSpPr>
          <p:nvPr>
            <p:ph type="title"/>
          </p:nvPr>
        </p:nvSpPr>
        <p:spPr/>
        <p:txBody>
          <a:bodyPr/>
          <a:lstStyle/>
          <a:p>
            <a:r>
              <a:rPr lang="en-US"/>
              <a:t>Click to edit Master title style</a:t>
            </a:r>
            <a:endParaRPr lang="en-LT"/>
          </a:p>
        </p:txBody>
      </p:sp>
      <p:sp>
        <p:nvSpPr>
          <p:cNvPr id="3" name="Date Placeholder 2">
            <a:extLst>
              <a:ext uri="{FF2B5EF4-FFF2-40B4-BE49-F238E27FC236}">
                <a16:creationId xmlns:a16="http://schemas.microsoft.com/office/drawing/2014/main" id="{F491E451-9867-6C42-8057-6E95D2F362B2}"/>
              </a:ext>
            </a:extLst>
          </p:cNvPr>
          <p:cNvSpPr>
            <a:spLocks noGrp="1"/>
          </p:cNvSpPr>
          <p:nvPr>
            <p:ph type="dt" sz="half" idx="10"/>
          </p:nvPr>
        </p:nvSpPr>
        <p:spPr/>
        <p:txBody>
          <a:bodyPr/>
          <a:lstStyle/>
          <a:p>
            <a:fld id="{5C1621EB-52E9-864A-B0F6-E4DE6976EFAF}" type="datetimeFigureOut">
              <a:t>3/19/2024</a:t>
            </a:fld>
            <a:endParaRPr lang="en-LT"/>
          </a:p>
        </p:txBody>
      </p:sp>
      <p:sp>
        <p:nvSpPr>
          <p:cNvPr id="4" name="Footer Placeholder 3">
            <a:extLst>
              <a:ext uri="{FF2B5EF4-FFF2-40B4-BE49-F238E27FC236}">
                <a16:creationId xmlns:a16="http://schemas.microsoft.com/office/drawing/2014/main" id="{6AA23332-F96E-2A45-BF20-B5E13FB9400F}"/>
              </a:ext>
            </a:extLst>
          </p:cNvPr>
          <p:cNvSpPr>
            <a:spLocks noGrp="1"/>
          </p:cNvSpPr>
          <p:nvPr>
            <p:ph type="ftr" sz="quarter" idx="11"/>
          </p:nvPr>
        </p:nvSpPr>
        <p:spPr/>
        <p:txBody>
          <a:bodyPr/>
          <a:lstStyle/>
          <a:p>
            <a:endParaRPr lang="en-LT"/>
          </a:p>
        </p:txBody>
      </p:sp>
      <p:sp>
        <p:nvSpPr>
          <p:cNvPr id="5" name="Slide Number Placeholder 4">
            <a:extLst>
              <a:ext uri="{FF2B5EF4-FFF2-40B4-BE49-F238E27FC236}">
                <a16:creationId xmlns:a16="http://schemas.microsoft.com/office/drawing/2014/main" id="{B508CDD1-FCB4-B145-AA09-3E794E2376CD}"/>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6095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BC489A-8D6C-DC47-B468-186F9A4696AA}"/>
              </a:ext>
            </a:extLst>
          </p:cNvPr>
          <p:cNvSpPr>
            <a:spLocks noGrp="1"/>
          </p:cNvSpPr>
          <p:nvPr>
            <p:ph type="dt" sz="half" idx="10"/>
          </p:nvPr>
        </p:nvSpPr>
        <p:spPr/>
        <p:txBody>
          <a:bodyPr/>
          <a:lstStyle/>
          <a:p>
            <a:fld id="{5C1621EB-52E9-864A-B0F6-E4DE6976EFAF}" type="datetimeFigureOut">
              <a:t>3/19/2024</a:t>
            </a:fld>
            <a:endParaRPr lang="en-LT"/>
          </a:p>
        </p:txBody>
      </p:sp>
      <p:sp>
        <p:nvSpPr>
          <p:cNvPr id="3" name="Footer Placeholder 2">
            <a:extLst>
              <a:ext uri="{FF2B5EF4-FFF2-40B4-BE49-F238E27FC236}">
                <a16:creationId xmlns:a16="http://schemas.microsoft.com/office/drawing/2014/main" id="{87229109-1C34-5244-ADE5-222459E6E11F}"/>
              </a:ext>
            </a:extLst>
          </p:cNvPr>
          <p:cNvSpPr>
            <a:spLocks noGrp="1"/>
          </p:cNvSpPr>
          <p:nvPr>
            <p:ph type="ftr" sz="quarter" idx="11"/>
          </p:nvPr>
        </p:nvSpPr>
        <p:spPr/>
        <p:txBody>
          <a:bodyPr/>
          <a:lstStyle/>
          <a:p>
            <a:endParaRPr lang="en-LT"/>
          </a:p>
        </p:txBody>
      </p:sp>
      <p:sp>
        <p:nvSpPr>
          <p:cNvPr id="4" name="Slide Number Placeholder 3">
            <a:extLst>
              <a:ext uri="{FF2B5EF4-FFF2-40B4-BE49-F238E27FC236}">
                <a16:creationId xmlns:a16="http://schemas.microsoft.com/office/drawing/2014/main" id="{2F09E646-008A-3748-BCE2-BCCC6ED324DA}"/>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459180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E5A1-F2E4-4441-8387-1A6E6B2073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T"/>
          </a:p>
        </p:txBody>
      </p:sp>
      <p:sp>
        <p:nvSpPr>
          <p:cNvPr id="3" name="Content Placeholder 2">
            <a:extLst>
              <a:ext uri="{FF2B5EF4-FFF2-40B4-BE49-F238E27FC236}">
                <a16:creationId xmlns:a16="http://schemas.microsoft.com/office/drawing/2014/main" id="{77ADA04F-4005-F044-8FE5-2EC8060FA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Text Placeholder 3">
            <a:extLst>
              <a:ext uri="{FF2B5EF4-FFF2-40B4-BE49-F238E27FC236}">
                <a16:creationId xmlns:a16="http://schemas.microsoft.com/office/drawing/2014/main" id="{625CDADC-814E-244E-B9E5-2C9051426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33663C-1FF4-3D4E-854F-A5AA4B8A5D1C}"/>
              </a:ext>
            </a:extLst>
          </p:cNvPr>
          <p:cNvSpPr>
            <a:spLocks noGrp="1"/>
          </p:cNvSpPr>
          <p:nvPr>
            <p:ph type="dt" sz="half" idx="10"/>
          </p:nvPr>
        </p:nvSpPr>
        <p:spPr/>
        <p:txBody>
          <a:bodyPr/>
          <a:lstStyle/>
          <a:p>
            <a:fld id="{5C1621EB-52E9-864A-B0F6-E4DE6976EFAF}" type="datetimeFigureOut">
              <a:t>3/19/2024</a:t>
            </a:fld>
            <a:endParaRPr lang="en-LT"/>
          </a:p>
        </p:txBody>
      </p:sp>
      <p:sp>
        <p:nvSpPr>
          <p:cNvPr id="6" name="Footer Placeholder 5">
            <a:extLst>
              <a:ext uri="{FF2B5EF4-FFF2-40B4-BE49-F238E27FC236}">
                <a16:creationId xmlns:a16="http://schemas.microsoft.com/office/drawing/2014/main" id="{40040EC2-135F-FE46-92F3-F3CD1E63A0FF}"/>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1F4625FC-8AEA-F74B-9DD8-E453DBA5FB9A}"/>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8440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0717-7D74-B44F-9E66-235930CCAE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T"/>
          </a:p>
        </p:txBody>
      </p:sp>
      <p:sp>
        <p:nvSpPr>
          <p:cNvPr id="3" name="Picture Placeholder 2">
            <a:extLst>
              <a:ext uri="{FF2B5EF4-FFF2-40B4-BE49-F238E27FC236}">
                <a16:creationId xmlns:a16="http://schemas.microsoft.com/office/drawing/2014/main" id="{E290095B-B62E-3C44-845A-8D31260A6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T"/>
          </a:p>
        </p:txBody>
      </p:sp>
      <p:sp>
        <p:nvSpPr>
          <p:cNvPr id="4" name="Text Placeholder 3">
            <a:extLst>
              <a:ext uri="{FF2B5EF4-FFF2-40B4-BE49-F238E27FC236}">
                <a16:creationId xmlns:a16="http://schemas.microsoft.com/office/drawing/2014/main" id="{62AA383A-A1BD-3449-AEF4-F5EB7E8FA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DE627-2BED-3549-9D80-6D0263AB61D7}"/>
              </a:ext>
            </a:extLst>
          </p:cNvPr>
          <p:cNvSpPr>
            <a:spLocks noGrp="1"/>
          </p:cNvSpPr>
          <p:nvPr>
            <p:ph type="dt" sz="half" idx="10"/>
          </p:nvPr>
        </p:nvSpPr>
        <p:spPr/>
        <p:txBody>
          <a:bodyPr/>
          <a:lstStyle/>
          <a:p>
            <a:fld id="{5C1621EB-52E9-864A-B0F6-E4DE6976EFAF}" type="datetimeFigureOut">
              <a:t>3/19/2024</a:t>
            </a:fld>
            <a:endParaRPr lang="en-LT"/>
          </a:p>
        </p:txBody>
      </p:sp>
      <p:sp>
        <p:nvSpPr>
          <p:cNvPr id="6" name="Footer Placeholder 5">
            <a:extLst>
              <a:ext uri="{FF2B5EF4-FFF2-40B4-BE49-F238E27FC236}">
                <a16:creationId xmlns:a16="http://schemas.microsoft.com/office/drawing/2014/main" id="{6E475BC9-5EA8-9D48-A131-684734B30FE7}"/>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C47BAA5F-2F19-D749-8E4B-44ABBE824FA0}"/>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288204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AB91E-8D3B-5049-91E0-681A6BD55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LT"/>
          </a:p>
        </p:txBody>
      </p:sp>
      <p:sp>
        <p:nvSpPr>
          <p:cNvPr id="3" name="Text Placeholder 2">
            <a:extLst>
              <a:ext uri="{FF2B5EF4-FFF2-40B4-BE49-F238E27FC236}">
                <a16:creationId xmlns:a16="http://schemas.microsoft.com/office/drawing/2014/main" id="{7EC0D1AD-7B0F-C243-8060-E31261F40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40B009B1-730F-3948-AFDB-A7D229514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621EB-52E9-864A-B0F6-E4DE6976EFAF}" type="datetimeFigureOut">
              <a:t>3/19/2024</a:t>
            </a:fld>
            <a:endParaRPr lang="en-LT"/>
          </a:p>
        </p:txBody>
      </p:sp>
      <p:sp>
        <p:nvSpPr>
          <p:cNvPr id="5" name="Footer Placeholder 4">
            <a:extLst>
              <a:ext uri="{FF2B5EF4-FFF2-40B4-BE49-F238E27FC236}">
                <a16:creationId xmlns:a16="http://schemas.microsoft.com/office/drawing/2014/main" id="{3E368CD1-C846-864B-8FF5-193D2956B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T"/>
          </a:p>
        </p:txBody>
      </p:sp>
      <p:sp>
        <p:nvSpPr>
          <p:cNvPr id="6" name="Slide Number Placeholder 5">
            <a:extLst>
              <a:ext uri="{FF2B5EF4-FFF2-40B4-BE49-F238E27FC236}">
                <a16:creationId xmlns:a16="http://schemas.microsoft.com/office/drawing/2014/main" id="{9B75D875-456D-074B-9AD9-F14C62DF5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2A2A8-704E-EF48-80AE-D3783EE37A42}" type="slidenum">
              <a:t>‹#›</a:t>
            </a:fld>
            <a:endParaRPr lang="en-LT"/>
          </a:p>
        </p:txBody>
      </p:sp>
    </p:spTree>
    <p:extLst>
      <p:ext uri="{BB962C8B-B14F-4D97-AF65-F5344CB8AC3E}">
        <p14:creationId xmlns:p14="http://schemas.microsoft.com/office/powerpoint/2010/main" val="267008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g"/><Relationship Id="rId7" Type="http://schemas.openxmlformats.org/officeDocument/2006/relationships/slide" Target="slide6.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slide" Target="slide4.xml"/><Relationship Id="rId5" Type="http://schemas.openxmlformats.org/officeDocument/2006/relationships/image" Target="../media/image3.sv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svg"/><Relationship Id="rId12" Type="http://schemas.openxmlformats.org/officeDocument/2006/relationships/image" Target="../media/image16.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jpg"/><Relationship Id="rId1" Type="http://schemas.openxmlformats.org/officeDocument/2006/relationships/slideLayout" Target="../slideLayouts/slideLayout7.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0"/>
            <a:lum/>
          </a:blip>
          <a:srcRect/>
          <a:stretch>
            <a:fillRect t="-3000" b="-3000"/>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17727F2-87E1-463E-39C5-FA3186ACB2C6}"/>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390271" y="1607423"/>
            <a:ext cx="3411457" cy="3850402"/>
          </a:xfrm>
          <a:prstGeom prst="rect">
            <a:avLst/>
          </a:prstGeom>
        </p:spPr>
      </p:pic>
      <p:sp>
        <p:nvSpPr>
          <p:cNvPr id="24" name="Rectangle 23">
            <a:extLst>
              <a:ext uri="{FF2B5EF4-FFF2-40B4-BE49-F238E27FC236}">
                <a16:creationId xmlns:a16="http://schemas.microsoft.com/office/drawing/2014/main" id="{05D0BD90-6384-4F42-BDBE-A945AF012A9F}"/>
              </a:ext>
            </a:extLst>
          </p:cNvPr>
          <p:cNvSpPr/>
          <p:nvPr/>
        </p:nvSpPr>
        <p:spPr>
          <a:xfrm>
            <a:off x="5351471" y="3193947"/>
            <a:ext cx="1438255" cy="584775"/>
          </a:xfrm>
          <a:prstGeom prst="rect">
            <a:avLst/>
          </a:prstGeom>
        </p:spPr>
        <p:txBody>
          <a:bodyPr wrap="square">
            <a:spAutoFit/>
          </a:bodyPr>
          <a:lstStyle/>
          <a:p>
            <a:pPr algn="ctr"/>
            <a:r>
              <a:rPr lang="en-US" sz="3200" b="1" spc="300" dirty="0">
                <a:gradFill>
                  <a:gsLst>
                    <a:gs pos="53000">
                      <a:srgbClr val="A67FE1"/>
                    </a:gs>
                    <a:gs pos="100000">
                      <a:srgbClr val="4ED4F7"/>
                    </a:gs>
                    <a:gs pos="0">
                      <a:srgbClr val="3A59AB"/>
                    </a:gs>
                  </a:gsLst>
                  <a:lin ang="1200000" scaled="0"/>
                </a:gradFill>
                <a:effectLst>
                  <a:outerShdw blurRad="292100" sx="102000" sy="102000" algn="ctr" rotWithShape="0">
                    <a:prstClr val="black">
                      <a:alpha val="52000"/>
                    </a:prstClr>
                  </a:outerShdw>
                </a:effectLst>
                <a:latin typeface="Montserrat" panose="00000500000000000000" pitchFamily="2" charset="0"/>
              </a:rPr>
              <a:t>M365</a:t>
            </a:r>
            <a:endParaRPr lang="en-LT" sz="4800" b="1" spc="300" dirty="0">
              <a:gradFill>
                <a:gsLst>
                  <a:gs pos="53000">
                    <a:srgbClr val="A67FE1"/>
                  </a:gs>
                  <a:gs pos="100000">
                    <a:srgbClr val="4ED4F7"/>
                  </a:gs>
                  <a:gs pos="0">
                    <a:srgbClr val="3A59AB"/>
                  </a:gs>
                </a:gsLst>
                <a:lin ang="1200000" scaled="0"/>
              </a:gradFill>
              <a:effectLst>
                <a:outerShdw blurRad="292100" sx="102000" sy="102000" algn="ctr" rotWithShape="0">
                  <a:prstClr val="black">
                    <a:alpha val="52000"/>
                  </a:prstClr>
                </a:outerShdw>
              </a:effectLst>
              <a:latin typeface="Montserrat" panose="00000500000000000000" pitchFamily="2" charset="0"/>
            </a:endParaRPr>
          </a:p>
        </p:txBody>
      </p:sp>
      <mc:AlternateContent xmlns:mc="http://schemas.openxmlformats.org/markup-compatibility/2006">
        <mc:Choice xmlns:psez="http://schemas.microsoft.com/office/powerpoint/2016/sectionzoom" Requires="psez">
          <p:graphicFrame>
            <p:nvGraphicFramePr>
              <p:cNvPr id="12" name="Section Zoom 11">
                <a:extLst>
                  <a:ext uri="{FF2B5EF4-FFF2-40B4-BE49-F238E27FC236}">
                    <a16:creationId xmlns:a16="http://schemas.microsoft.com/office/drawing/2014/main" id="{C195487E-923E-634E-A4C3-E9368C2DE565}"/>
                  </a:ext>
                </a:extLst>
              </p:cNvPr>
              <p:cNvGraphicFramePr>
                <a:graphicFrameLocks noChangeAspect="1"/>
              </p:cNvGraphicFramePr>
              <p:nvPr>
                <p:extLst>
                  <p:ext uri="{D42A27DB-BD31-4B8C-83A1-F6EECF244321}">
                    <p14:modId xmlns:p14="http://schemas.microsoft.com/office/powerpoint/2010/main" val="3035096762"/>
                  </p:ext>
                </p:extLst>
              </p:nvPr>
            </p:nvGraphicFramePr>
            <p:xfrm>
              <a:off x="5029128" y="2903151"/>
              <a:ext cx="2133743" cy="1200230"/>
            </p:xfrm>
            <a:graphic>
              <a:graphicData uri="http://schemas.microsoft.com/office/powerpoint/2016/sectionzoom">
                <psez:sectionZm>
                  <psez:sectionZmObj sectionId="{D01103C6-D9B4-874A-903D-1D54C47D2E73}">
                    <psez:zmPr id="{23888936-E0DE-5545-AD69-CCF83ACA0790}" transitionDur="1000" showBg="0">
                      <p166:blipFill xmlns:p166="http://schemas.microsoft.com/office/powerpoint/2016/6/main">
                        <a:blip r:embed="rId6"/>
                        <a:stretch>
                          <a:fillRect/>
                        </a:stretch>
                      </p166:blipFill>
                      <p166:spPr xmlns:p166="http://schemas.microsoft.com/office/powerpoint/2016/6/main">
                        <a:xfrm>
                          <a:off x="0" y="0"/>
                          <a:ext cx="2133743" cy="1200230"/>
                        </a:xfrm>
                        <a:prstGeom prst="rect">
                          <a:avLst/>
                        </a:prstGeom>
                      </p166:spPr>
                    </psez:zmPr>
                  </psez:sectionZmObj>
                </psez:sectionZm>
              </a:graphicData>
            </a:graphic>
          </p:graphicFrame>
        </mc:Choice>
        <mc:Fallback>
          <p:pic>
            <p:nvPicPr>
              <p:cNvPr id="12" name="Section Zoom 11">
                <a:hlinkClick r:id="rId7" action="ppaction://hlinksldjump"/>
                <a:extLst>
                  <a:ext uri="{FF2B5EF4-FFF2-40B4-BE49-F238E27FC236}">
                    <a16:creationId xmlns:a16="http://schemas.microsoft.com/office/drawing/2014/main" id="{C195487E-923E-634E-A4C3-E9368C2DE565}"/>
                  </a:ext>
                </a:extLst>
              </p:cNvPr>
              <p:cNvPicPr>
                <a:picLocks noGrp="1" noRot="1" noChangeAspect="1" noMove="1" noResize="1" noEditPoints="1" noAdjustHandles="1" noChangeArrowheads="1" noChangeShapeType="1"/>
              </p:cNvPicPr>
              <p:nvPr/>
            </p:nvPicPr>
            <p:blipFill>
              <a:blip r:embed="rId6"/>
              <a:stretch>
                <a:fillRect/>
              </a:stretch>
            </p:blipFill>
            <p:spPr>
              <a:xfrm>
                <a:off x="5029128" y="2903151"/>
                <a:ext cx="2133743" cy="1200230"/>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6" name="Section Zoom 5">
                <a:extLst>
                  <a:ext uri="{FF2B5EF4-FFF2-40B4-BE49-F238E27FC236}">
                    <a16:creationId xmlns:a16="http://schemas.microsoft.com/office/drawing/2014/main" id="{039C2E45-7383-084C-A25A-231F40FCFD88}"/>
                  </a:ext>
                </a:extLst>
              </p:cNvPr>
              <p:cNvGraphicFramePr>
                <a:graphicFrameLocks noChangeAspect="1"/>
              </p:cNvGraphicFramePr>
              <p:nvPr>
                <p:extLst>
                  <p:ext uri="{D42A27DB-BD31-4B8C-83A1-F6EECF244321}">
                    <p14:modId xmlns:p14="http://schemas.microsoft.com/office/powerpoint/2010/main" val="1313934253"/>
                  </p:ext>
                </p:extLst>
              </p:nvPr>
            </p:nvGraphicFramePr>
            <p:xfrm>
              <a:off x="5003726" y="2893874"/>
              <a:ext cx="2133743" cy="1200230"/>
            </p:xfrm>
            <a:graphic>
              <a:graphicData uri="http://schemas.microsoft.com/office/powerpoint/2016/sectionzoom">
                <psez:sectionZm>
                  <psez:sectionZmObj sectionId="{34C61D3D-3DDA-8544-919D-38908B71CF6E}">
                    <psez:zmPr id="{4BF83247-9042-D446-B9D6-CD882B6CF45B}" transitionDur="1000" showBg="0">
                      <p166:blipFill xmlns:p166="http://schemas.microsoft.com/office/powerpoint/2016/6/main">
                        <a:blip r:embed="rId8"/>
                        <a:stretch>
                          <a:fillRect/>
                        </a:stretch>
                      </p166:blipFill>
                      <p166:spPr xmlns:p166="http://schemas.microsoft.com/office/powerpoint/2016/6/main">
                        <a:xfrm>
                          <a:off x="0" y="0"/>
                          <a:ext cx="2133743" cy="1200230"/>
                        </a:xfrm>
                        <a:prstGeom prst="rect">
                          <a:avLst/>
                        </a:prstGeom>
                        <a:effectLst/>
                      </p166:spPr>
                    </psez:zmPr>
                  </psez:sectionZmObj>
                </psez:sectionZm>
              </a:graphicData>
            </a:graphic>
          </p:graphicFrame>
        </mc:Choice>
        <mc:Fallback>
          <p:pic>
            <p:nvPicPr>
              <p:cNvPr id="6" name="Section Zoom 5">
                <a:hlinkClick r:id="rId9" action="ppaction://hlinksldjump"/>
                <a:extLst>
                  <a:ext uri="{FF2B5EF4-FFF2-40B4-BE49-F238E27FC236}">
                    <a16:creationId xmlns:a16="http://schemas.microsoft.com/office/drawing/2014/main" id="{039C2E45-7383-084C-A25A-231F40FCFD88}"/>
                  </a:ext>
                </a:extLst>
              </p:cNvPr>
              <p:cNvPicPr>
                <a:picLocks noGrp="1" noRot="1" noChangeAspect="1" noMove="1" noResize="1" noEditPoints="1" noAdjustHandles="1" noChangeArrowheads="1" noChangeShapeType="1"/>
              </p:cNvPicPr>
              <p:nvPr/>
            </p:nvPicPr>
            <p:blipFill>
              <a:blip r:embed="rId8"/>
              <a:stretch>
                <a:fillRect/>
              </a:stretch>
            </p:blipFill>
            <p:spPr>
              <a:xfrm>
                <a:off x="5003726" y="2893874"/>
                <a:ext cx="2133743" cy="1200230"/>
              </a:xfrm>
              <a:prstGeom prst="rect">
                <a:avLst/>
              </a:prstGeom>
              <a:effectLst/>
            </p:spPr>
          </p:pic>
        </mc:Fallback>
      </mc:AlternateContent>
      <mc:AlternateContent xmlns:mc="http://schemas.openxmlformats.org/markup-compatibility/2006">
        <mc:Choice xmlns:psez="http://schemas.microsoft.com/office/powerpoint/2016/sectionzoom" Requires="psez">
          <p:graphicFrame>
            <p:nvGraphicFramePr>
              <p:cNvPr id="4" name="Section Zoom 3">
                <a:extLst>
                  <a:ext uri="{FF2B5EF4-FFF2-40B4-BE49-F238E27FC236}">
                    <a16:creationId xmlns:a16="http://schemas.microsoft.com/office/drawing/2014/main" id="{B2D661A4-8895-1E43-9238-4B6D30F2FF2A}"/>
                  </a:ext>
                </a:extLst>
              </p:cNvPr>
              <p:cNvGraphicFramePr>
                <a:graphicFrameLocks noChangeAspect="1"/>
              </p:cNvGraphicFramePr>
              <p:nvPr>
                <p:extLst>
                  <p:ext uri="{D42A27DB-BD31-4B8C-83A1-F6EECF244321}">
                    <p14:modId xmlns:p14="http://schemas.microsoft.com/office/powerpoint/2010/main" val="3010330507"/>
                  </p:ext>
                </p:extLst>
              </p:nvPr>
            </p:nvGraphicFramePr>
            <p:xfrm>
              <a:off x="4978324" y="2893874"/>
              <a:ext cx="2133743" cy="1200230"/>
            </p:xfrm>
            <a:graphic>
              <a:graphicData uri="http://schemas.microsoft.com/office/powerpoint/2016/sectionzoom">
                <psez:sectionZm>
                  <psez:sectionZmObj sectionId="{DBB0F080-D76F-2449-A8A8-97428CE5CDE4}">
                    <psez:zmPr id="{E31B0801-3E89-AF44-A1B1-5F4CCB54772F}" transitionDur="1000" showBg="0">
                      <p166:blipFill xmlns:p166="http://schemas.microsoft.com/office/powerpoint/2016/6/main">
                        <a:blip r:embed="rId10"/>
                        <a:stretch>
                          <a:fillRect/>
                        </a:stretch>
                      </p166:blipFill>
                      <p166:spPr xmlns:p166="http://schemas.microsoft.com/office/powerpoint/2016/6/main">
                        <a:xfrm>
                          <a:off x="0" y="0"/>
                          <a:ext cx="2133743" cy="1200230"/>
                        </a:xfrm>
                        <a:prstGeom prst="rect">
                          <a:avLst/>
                        </a:prstGeom>
                      </p166:spPr>
                    </psez:zmPr>
                  </psez:sectionZmObj>
                </psez:sectionZm>
              </a:graphicData>
            </a:graphic>
          </p:graphicFrame>
        </mc:Choice>
        <mc:Fallback>
          <p:pic>
            <p:nvPicPr>
              <p:cNvPr id="4" name="Section Zoom 3">
                <a:hlinkClick r:id="rId11" action="ppaction://hlinksldjump"/>
                <a:extLst>
                  <a:ext uri="{FF2B5EF4-FFF2-40B4-BE49-F238E27FC236}">
                    <a16:creationId xmlns:a16="http://schemas.microsoft.com/office/drawing/2014/main" id="{B2D661A4-8895-1E43-9238-4B6D30F2FF2A}"/>
                  </a:ext>
                </a:extLst>
              </p:cNvPr>
              <p:cNvPicPr>
                <a:picLocks noGrp="1" noRot="1" noChangeAspect="1" noMove="1" noResize="1" noEditPoints="1" noAdjustHandles="1" noChangeArrowheads="1" noChangeShapeType="1"/>
              </p:cNvPicPr>
              <p:nvPr/>
            </p:nvPicPr>
            <p:blipFill>
              <a:blip r:embed="rId10"/>
              <a:stretch>
                <a:fillRect/>
              </a:stretch>
            </p:blipFill>
            <p:spPr>
              <a:xfrm>
                <a:off x="4978324" y="2893874"/>
                <a:ext cx="2133743" cy="1200230"/>
              </a:xfrm>
              <a:prstGeom prst="rect">
                <a:avLst/>
              </a:prstGeom>
            </p:spPr>
          </p:pic>
        </mc:Fallback>
      </mc:AlternateContent>
    </p:spTree>
    <p:extLst>
      <p:ext uri="{BB962C8B-B14F-4D97-AF65-F5344CB8AC3E}">
        <p14:creationId xmlns:p14="http://schemas.microsoft.com/office/powerpoint/2010/main" val="238535497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Effect transition="in" filter="fade">
                                      <p:cBhvr>
                                        <p:cTn id="9" dur="1000"/>
                                        <p:tgtEl>
                                          <p:spTgt spid="10"/>
                                        </p:tgtEl>
                                      </p:cBhvr>
                                    </p:animEffect>
                                  </p:childTnLst>
                                </p:cTn>
                              </p:par>
                              <p:par>
                                <p:cTn id="10" presetID="8" presetClass="emph" presetSubtype="0" fill="remove" nodeType="withEffect">
                                  <p:stCondLst>
                                    <p:cond delay="0"/>
                                  </p:stCondLst>
                                  <p:childTnLst>
                                    <p:animRot by="21600000">
                                      <p:cBhvr>
                                        <p:cTn id="11" dur="1250" fill="hold"/>
                                        <p:tgtEl>
                                          <p:spTgt spid="10"/>
                                        </p:tgtEl>
                                        <p:attrNameLst>
                                          <p:attrName>r</p:attrName>
                                        </p:attrNameLst>
                                      </p:cBhvr>
                                    </p:animRot>
                                  </p:childTnLst>
                                </p:cTn>
                              </p:par>
                            </p:childTnLst>
                          </p:cTn>
                        </p:par>
                        <p:par>
                          <p:cTn id="12" fill="hold">
                            <p:stCondLst>
                              <p:cond delay="1250"/>
                            </p:stCondLst>
                            <p:childTnLst>
                              <p:par>
                                <p:cTn id="13" presetID="53" presetClass="entr" presetSubtype="16"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p:cTn id="15" dur="500" fill="hold"/>
                                        <p:tgtEl>
                                          <p:spTgt spid="24"/>
                                        </p:tgtEl>
                                        <p:attrNameLst>
                                          <p:attrName>ppt_w</p:attrName>
                                        </p:attrNameLst>
                                      </p:cBhvr>
                                      <p:tavLst>
                                        <p:tav tm="0">
                                          <p:val>
                                            <p:fltVal val="0"/>
                                          </p:val>
                                        </p:tav>
                                        <p:tav tm="100000">
                                          <p:val>
                                            <p:strVal val="#ppt_w"/>
                                          </p:val>
                                        </p:tav>
                                      </p:tavLst>
                                    </p:anim>
                                    <p:anim calcmode="lin" valueType="num">
                                      <p:cBhvr>
                                        <p:cTn id="16" dur="500" fill="hold"/>
                                        <p:tgtEl>
                                          <p:spTgt spid="24"/>
                                        </p:tgtEl>
                                        <p:attrNameLst>
                                          <p:attrName>ppt_h</p:attrName>
                                        </p:attrNameLst>
                                      </p:cBhvr>
                                      <p:tavLst>
                                        <p:tav tm="0">
                                          <p:val>
                                            <p:fltVal val="0"/>
                                          </p:val>
                                        </p:tav>
                                        <p:tav tm="100000">
                                          <p:val>
                                            <p:strVal val="#ppt_h"/>
                                          </p:val>
                                        </p:tav>
                                      </p:tavLst>
                                    </p:anim>
                                    <p:animEffect transition="in" filter="fade">
                                      <p:cBhvr>
                                        <p:cTn id="17" dur="500"/>
                                        <p:tgtEl>
                                          <p:spTgt spid="24"/>
                                        </p:tgtEl>
                                      </p:cBhvr>
                                    </p:animEffect>
                                  </p:childTnLst>
                                </p:cTn>
                              </p:par>
                            </p:childTnLst>
                          </p:cTn>
                        </p:par>
                        <p:par>
                          <p:cTn id="18" fill="hold">
                            <p:stCondLst>
                              <p:cond delay="1750"/>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00"/>
                                        <p:tgtEl>
                                          <p:spTgt spid="6"/>
                                        </p:tgtEl>
                                      </p:cBhvr>
                                    </p:animEffect>
                                  </p:childTnLst>
                                </p:cTn>
                              </p:par>
                            </p:childTnLst>
                          </p:cTn>
                        </p:par>
                        <p:par>
                          <p:cTn id="22" fill="hold">
                            <p:stCondLst>
                              <p:cond delay="1950"/>
                            </p:stCondLst>
                            <p:childTnLst>
                              <p:par>
                                <p:cTn id="23" presetID="42" presetClass="path" presetSubtype="0" accel="50000" decel="50000" fill="hold" nodeType="afterEffect">
                                  <p:stCondLst>
                                    <p:cond delay="0"/>
                                  </p:stCondLst>
                                  <p:childTnLst>
                                    <p:animMotion origin="layout" path="M 3.33333E-6 -7.40741E-7 L -0.20339 0.25972 " pathEditMode="relative" rAng="0" ptsTypes="AA">
                                      <p:cBhvr>
                                        <p:cTn id="24" dur="1250" fill="hold"/>
                                        <p:tgtEl>
                                          <p:spTgt spid="6"/>
                                        </p:tgtEl>
                                        <p:attrNameLst>
                                          <p:attrName>ppt_x</p:attrName>
                                          <p:attrName>ppt_y</p:attrName>
                                        </p:attrNameLst>
                                      </p:cBhvr>
                                      <p:rCtr x="-10169" y="12986"/>
                                    </p:animMotion>
                                  </p:childTnLst>
                                </p:cTn>
                              </p:par>
                            </p:childTnLst>
                          </p:cTn>
                        </p:par>
                        <p:par>
                          <p:cTn id="25" fill="hold">
                            <p:stCondLst>
                              <p:cond delay="3200"/>
                            </p:stCondLst>
                            <p:childTnLst>
                              <p:par>
                                <p:cTn id="26" presetID="10"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3700"/>
                            </p:stCondLst>
                            <p:childTnLst>
                              <p:par>
                                <p:cTn id="30" presetID="42" presetClass="path" presetSubtype="0" accel="50000" decel="50000" fill="hold" nodeType="afterEffect">
                                  <p:stCondLst>
                                    <p:cond delay="0"/>
                                  </p:stCondLst>
                                  <p:childTnLst>
                                    <p:animMotion origin="layout" path="M 0 3.7037E-7 L 0.20703 0.23935 " pathEditMode="relative" rAng="0" ptsTypes="AA">
                                      <p:cBhvr>
                                        <p:cTn id="31" dur="1250" fill="hold"/>
                                        <p:tgtEl>
                                          <p:spTgt spid="12"/>
                                        </p:tgtEl>
                                        <p:attrNameLst>
                                          <p:attrName>ppt_x</p:attrName>
                                          <p:attrName>ppt_y</p:attrName>
                                        </p:attrNameLst>
                                      </p:cBhvr>
                                      <p:rCtr x="10352" y="11968"/>
                                    </p:animMotion>
                                  </p:childTnLst>
                                </p:cTn>
                              </p:par>
                            </p:childTnLst>
                          </p:cTn>
                        </p:par>
                        <p:par>
                          <p:cTn id="32" fill="hold">
                            <p:stCondLst>
                              <p:cond delay="4950"/>
                            </p:stCondLst>
                            <p:childTnLst>
                              <p:par>
                                <p:cTn id="33" presetID="10" presetClass="entr" presetSubtype="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par>
                          <p:cTn id="36" fill="hold">
                            <p:stCondLst>
                              <p:cond delay="5450"/>
                            </p:stCondLst>
                            <p:childTnLst>
                              <p:par>
                                <p:cTn id="37" presetID="42" presetClass="path" presetSubtype="0" accel="50000" decel="50000" fill="hold" nodeType="afterEffect">
                                  <p:stCondLst>
                                    <p:cond delay="0"/>
                                  </p:stCondLst>
                                  <p:childTnLst>
                                    <p:animMotion origin="layout" path="M -3.33333E-6 -7.40741E-7 L 0.00417 -0.37477 " pathEditMode="relative" rAng="0" ptsTypes="AA">
                                      <p:cBhvr>
                                        <p:cTn id="38" dur="1250" fill="hold"/>
                                        <p:tgtEl>
                                          <p:spTgt spid="4"/>
                                        </p:tgtEl>
                                        <p:attrNameLst>
                                          <p:attrName>ppt_x</p:attrName>
                                          <p:attrName>ppt_y</p:attrName>
                                        </p:attrNameLst>
                                      </p:cBhvr>
                                      <p:rCtr x="208" y="-187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93000">
              <a:srgbClr val="4ED4F7"/>
            </a:gs>
            <a:gs pos="0">
              <a:srgbClr val="3A59AB"/>
            </a:gs>
          </a:gsLst>
          <a:lin ang="5400000" scaled="1"/>
        </a:gra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blipFill>
            <a:blip r:embed="rId2"/>
            <a:stretch>
              <a:fillRect/>
            </a:stretch>
          </a:blip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4" name="Rectangle 3">
            <a:extLst>
              <a:ext uri="{FF2B5EF4-FFF2-40B4-BE49-F238E27FC236}">
                <a16:creationId xmlns:a16="http://schemas.microsoft.com/office/drawing/2014/main" id="{D674933B-DF67-D14D-ACC6-194EA400210B}"/>
              </a:ext>
            </a:extLst>
          </p:cNvPr>
          <p:cNvSpPr/>
          <p:nvPr/>
        </p:nvSpPr>
        <p:spPr>
          <a:xfrm>
            <a:off x="4004211" y="3532924"/>
            <a:ext cx="4183582" cy="1092607"/>
          </a:xfrm>
          <a:prstGeom prst="rect">
            <a:avLst/>
          </a:prstGeom>
        </p:spPr>
        <p:txBody>
          <a:bodyPr wrap="none">
            <a:spAutoFit/>
          </a:bodyPr>
          <a:lstStyle/>
          <a:p>
            <a:pPr algn="ctr"/>
            <a:r>
              <a:rPr lang="en-US" sz="65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rPr>
              <a:t>SharePoint</a:t>
            </a:r>
            <a:endParaRPr lang="en-LT" sz="65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pic>
        <p:nvPicPr>
          <p:cNvPr id="5" name="Graphic 4">
            <a:extLst>
              <a:ext uri="{FF2B5EF4-FFF2-40B4-BE49-F238E27FC236}">
                <a16:creationId xmlns:a16="http://schemas.microsoft.com/office/drawing/2014/main" id="{11FAB137-F8EB-45A8-BD50-7357ADCCC8D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912672" y="684425"/>
            <a:ext cx="2366656" cy="2366656"/>
          </a:xfrm>
          <a:prstGeom prst="rect">
            <a:avLst/>
          </a:prstGeom>
        </p:spPr>
      </p:pic>
    </p:spTree>
    <p:extLst>
      <p:ext uri="{BB962C8B-B14F-4D97-AF65-F5344CB8AC3E}">
        <p14:creationId xmlns:p14="http://schemas.microsoft.com/office/powerpoint/2010/main" val="97523264"/>
      </p:ext>
    </p:extLst>
  </p:cSld>
  <p:clrMapOvr>
    <a:masterClrMapping/>
  </p:clrMapOvr>
  <p:transition spd="slow" advTm="0"/>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pic>
        <p:nvPicPr>
          <p:cNvPr id="18" name="Picture 17" descr="A blue light swirls in a circle&#10;&#10;Description automatically generated">
            <a:extLst>
              <a:ext uri="{FF2B5EF4-FFF2-40B4-BE49-F238E27FC236}">
                <a16:creationId xmlns:a16="http://schemas.microsoft.com/office/drawing/2014/main" id="{53575F73-AFB3-47FA-9C80-997727B70CD3}"/>
              </a:ext>
            </a:extLst>
          </p:cNvPr>
          <p:cNvPicPr>
            <a:picLocks noChangeAspect="1"/>
          </p:cNvPicPr>
          <p:nvPr/>
        </p:nvPicPr>
        <p:blipFill>
          <a:blip r:embed="rId3"/>
          <a:stretch>
            <a:fillRect/>
          </a:stretch>
        </p:blipFill>
        <p:spPr>
          <a:xfrm>
            <a:off x="0" y="5586"/>
            <a:ext cx="12192000" cy="6846827"/>
          </a:xfrm>
          <a:prstGeom prst="rect">
            <a:avLst/>
          </a:prstGeom>
        </p:spPr>
      </p:pic>
      <p:pic>
        <p:nvPicPr>
          <p:cNvPr id="3" name="Graphic 2">
            <a:extLst>
              <a:ext uri="{FF2B5EF4-FFF2-40B4-BE49-F238E27FC236}">
                <a16:creationId xmlns:a16="http://schemas.microsoft.com/office/drawing/2014/main" id="{EF02D149-D89E-40CB-94C9-361E398595FB}"/>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037580" y="686887"/>
            <a:ext cx="642545" cy="663406"/>
          </a:xfrm>
          <a:prstGeom prst="rect">
            <a:avLst/>
          </a:prstGeom>
        </p:spPr>
      </p:pic>
      <p:sp>
        <p:nvSpPr>
          <p:cNvPr id="10" name="Oval 9">
            <a:extLst>
              <a:ext uri="{FF2B5EF4-FFF2-40B4-BE49-F238E27FC236}">
                <a16:creationId xmlns:a16="http://schemas.microsoft.com/office/drawing/2014/main" id="{CF6B2B7C-89ED-F540-A64D-0D5E18A71354}"/>
              </a:ext>
            </a:extLst>
          </p:cNvPr>
          <p:cNvSpPr/>
          <p:nvPr/>
        </p:nvSpPr>
        <p:spPr>
          <a:xfrm>
            <a:off x="-1450258" y="-4117255"/>
            <a:ext cx="15092516" cy="1509251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5" name="Rectangle 4">
            <a:extLst>
              <a:ext uri="{FF2B5EF4-FFF2-40B4-BE49-F238E27FC236}">
                <a16:creationId xmlns:a16="http://schemas.microsoft.com/office/drawing/2014/main" id="{67ABF447-6E17-1A45-AD94-46DCD25C1D16}"/>
              </a:ext>
            </a:extLst>
          </p:cNvPr>
          <p:cNvSpPr/>
          <p:nvPr/>
        </p:nvSpPr>
        <p:spPr>
          <a:xfrm>
            <a:off x="371886" y="2551837"/>
            <a:ext cx="4625734" cy="2308324"/>
          </a:xfrm>
          <a:prstGeom prst="rect">
            <a:avLst/>
          </a:prstGeom>
        </p:spPr>
        <p:txBody>
          <a:bodyPr wrap="square">
            <a:spAutoFit/>
          </a:bodyPr>
          <a:lstStyle/>
          <a:p>
            <a:r>
              <a:rPr lang="en-US" sz="1200" spc="300" dirty="0">
                <a:solidFill>
                  <a:schemeClr val="bg1"/>
                </a:solidFill>
                <a:latin typeface="Raleway" panose="020B0503030101060003" pitchFamily="34" charset="77"/>
              </a:rPr>
              <a:t>A robust collaboration and document management platform which when combined with tools like Power Automate and Power Apps it becomes an indispensable tool offering a comprehensive suite of capabilities to streamline processes, boost productivity and enhance security. At its core, SharePoint provides a centralized space where teams can store, organize, share, and collaborate on documents, spread sheet, and other type of content. </a:t>
            </a:r>
            <a:endParaRPr lang="en-LT" sz="1200" spc="300" dirty="0">
              <a:solidFill>
                <a:schemeClr val="bg1"/>
              </a:solidFill>
              <a:latin typeface="Raleway" panose="020B0503030101060003" pitchFamily="34" charset="77"/>
            </a:endParaRPr>
          </a:p>
        </p:txBody>
      </p:sp>
      <p:sp>
        <p:nvSpPr>
          <p:cNvPr id="11" name="Rectangle 10">
            <a:extLst>
              <a:ext uri="{FF2B5EF4-FFF2-40B4-BE49-F238E27FC236}">
                <a16:creationId xmlns:a16="http://schemas.microsoft.com/office/drawing/2014/main" id="{F1ABBEE1-A4F3-6746-AE3A-4B6E12CE6CA3}"/>
              </a:ext>
            </a:extLst>
          </p:cNvPr>
          <p:cNvSpPr/>
          <p:nvPr/>
        </p:nvSpPr>
        <p:spPr>
          <a:xfrm>
            <a:off x="293358" y="1525676"/>
            <a:ext cx="3862724" cy="1015663"/>
          </a:xfrm>
          <a:prstGeom prst="rect">
            <a:avLst/>
          </a:prstGeom>
        </p:spPr>
        <p:txBody>
          <a:bodyPr wrap="none">
            <a:spAutoFit/>
          </a:bodyPr>
          <a:lstStyle/>
          <a:p>
            <a:pPr algn="ctr"/>
            <a:r>
              <a:rPr lang="en-US" sz="60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rPr>
              <a:t>SharePoint</a:t>
            </a:r>
            <a:endParaRPr lang="en-LT" sz="60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pic>
        <p:nvPicPr>
          <p:cNvPr id="8" name="Graphic 7">
            <a:extLst>
              <a:ext uri="{FF2B5EF4-FFF2-40B4-BE49-F238E27FC236}">
                <a16:creationId xmlns:a16="http://schemas.microsoft.com/office/drawing/2014/main" id="{63F25E0E-D096-4F41-B6B0-6B13FC6A0E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1886" y="728609"/>
            <a:ext cx="642545" cy="642545"/>
          </a:xfrm>
          <a:prstGeom prst="rect">
            <a:avLst/>
          </a:prstGeom>
        </p:spPr>
      </p:pic>
      <p:pic>
        <p:nvPicPr>
          <p:cNvPr id="12" name="Graphic 11" descr="Add">
            <a:extLst>
              <a:ext uri="{FF2B5EF4-FFF2-40B4-BE49-F238E27FC236}">
                <a16:creationId xmlns:a16="http://schemas.microsoft.com/office/drawing/2014/main" id="{C89DF639-459E-47AC-8FCF-8AAEA0857B0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4733" y="707748"/>
            <a:ext cx="642545" cy="642545"/>
          </a:xfrm>
          <a:prstGeom prst="rect">
            <a:avLst/>
          </a:prstGeom>
        </p:spPr>
      </p:pic>
      <p:pic>
        <p:nvPicPr>
          <p:cNvPr id="14" name="Graphic 13">
            <a:extLst>
              <a:ext uri="{FF2B5EF4-FFF2-40B4-BE49-F238E27FC236}">
                <a16:creationId xmlns:a16="http://schemas.microsoft.com/office/drawing/2014/main" id="{07AC06BD-59FC-4FA3-ADDD-0FC7379DDEA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724135" y="686887"/>
            <a:ext cx="663406" cy="663406"/>
          </a:xfrm>
          <a:prstGeom prst="rect">
            <a:avLst/>
          </a:prstGeom>
        </p:spPr>
      </p:pic>
      <p:sp useBgFill="1">
        <p:nvSpPr>
          <p:cNvPr id="34" name="Rounded Rectangle 23">
            <a:extLst>
              <a:ext uri="{FF2B5EF4-FFF2-40B4-BE49-F238E27FC236}">
                <a16:creationId xmlns:a16="http://schemas.microsoft.com/office/drawing/2014/main" id="{51D0A8F1-A269-4A0E-99DD-C0E5F7D0BB99}"/>
              </a:ext>
            </a:extLst>
          </p:cNvPr>
          <p:cNvSpPr/>
          <p:nvPr/>
        </p:nvSpPr>
        <p:spPr>
          <a:xfrm rot="2314562">
            <a:off x="399174" y="5553659"/>
            <a:ext cx="642321" cy="4019894"/>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37" name="Rounded Rectangle 27">
            <a:extLst>
              <a:ext uri="{FF2B5EF4-FFF2-40B4-BE49-F238E27FC236}">
                <a16:creationId xmlns:a16="http://schemas.microsoft.com/office/drawing/2014/main" id="{147B4B8C-AD5C-4775-A3B2-5538CB637C0A}"/>
              </a:ext>
            </a:extLst>
          </p:cNvPr>
          <p:cNvSpPr/>
          <p:nvPr/>
        </p:nvSpPr>
        <p:spPr>
          <a:xfrm rot="2314562">
            <a:off x="10069531" y="4216949"/>
            <a:ext cx="642321" cy="4513190"/>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38" name="Rounded Rectangle 28">
            <a:extLst>
              <a:ext uri="{FF2B5EF4-FFF2-40B4-BE49-F238E27FC236}">
                <a16:creationId xmlns:a16="http://schemas.microsoft.com/office/drawing/2014/main" id="{2D714387-EA1E-44EF-B5E0-BED3C477D22A}"/>
              </a:ext>
            </a:extLst>
          </p:cNvPr>
          <p:cNvSpPr/>
          <p:nvPr/>
        </p:nvSpPr>
        <p:spPr>
          <a:xfrm rot="2314562">
            <a:off x="9520394" y="6376453"/>
            <a:ext cx="642321" cy="4019894"/>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39" name="Graphic 38" descr="Add">
            <a:extLst>
              <a:ext uri="{FF2B5EF4-FFF2-40B4-BE49-F238E27FC236}">
                <a16:creationId xmlns:a16="http://schemas.microsoft.com/office/drawing/2014/main" id="{7A2013E4-F65E-4C24-8C88-D0468F7A1856}"/>
              </a:ext>
            </a:extLst>
          </p:cNvPr>
          <p:cNvPicPr>
            <a:picLocks noChangeAspect="1"/>
          </p:cNvPicPr>
          <p:nvPr/>
        </p:nvPicPr>
        <p:blipFill>
          <a:blip r:embed="rId8">
            <a:extLst>
              <a:ext uri="{96DAC541-7B7A-43D3-8B79-37D633B846F1}">
                <asvg:svgBlip xmlns:asvg="http://schemas.microsoft.com/office/drawing/2016/SVG/main" r:embed="rId12"/>
              </a:ext>
            </a:extLst>
          </a:blip>
          <a:stretch>
            <a:fillRect/>
          </a:stretch>
        </p:blipFill>
        <p:spPr>
          <a:xfrm>
            <a:off x="2870427" y="707748"/>
            <a:ext cx="642545" cy="642545"/>
          </a:xfrm>
          <a:prstGeom prst="rect">
            <a:avLst/>
          </a:prstGeom>
        </p:spPr>
      </p:pic>
    </p:spTree>
    <p:extLst>
      <p:ext uri="{BB962C8B-B14F-4D97-AF65-F5344CB8AC3E}">
        <p14:creationId xmlns:p14="http://schemas.microsoft.com/office/powerpoint/2010/main" val="3842807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path" presetSubtype="0" repeatCount="indefinite" accel="50000" decel="50000" autoRev="1" fill="hold" grpId="0" nodeType="withEffect">
                                  <p:stCondLst>
                                    <p:cond delay="1200"/>
                                  </p:stCondLst>
                                  <p:childTnLst>
                                    <p:animMotion origin="layout" path="M -4.375E-6 2.22222E-6 L 0.04245 -0.09352 " pathEditMode="relative" rAng="0" ptsTypes="AA">
                                      <p:cBhvr>
                                        <p:cTn id="6" dur="3000" fill="hold"/>
                                        <p:tgtEl>
                                          <p:spTgt spid="34"/>
                                        </p:tgtEl>
                                        <p:attrNameLst>
                                          <p:attrName>ppt_x</p:attrName>
                                          <p:attrName>ppt_y</p:attrName>
                                        </p:attrNameLst>
                                      </p:cBhvr>
                                      <p:rCtr x="2122" y="-4676"/>
                                    </p:animMotion>
                                  </p:childTnLst>
                                </p:cTn>
                              </p:par>
                              <p:par>
                                <p:cTn id="7" presetID="56" presetClass="path" presetSubtype="0" repeatCount="indefinite" accel="50000" decel="50000" autoRev="1" fill="hold" grpId="0" nodeType="withEffect">
                                  <p:stCondLst>
                                    <p:cond delay="1200"/>
                                  </p:stCondLst>
                                  <p:childTnLst>
                                    <p:animMotion origin="layout" path="M 1.04167E-6 -1.85185E-6 L 0.04245 -0.09352 " pathEditMode="relative" rAng="0" ptsTypes="AA">
                                      <p:cBhvr>
                                        <p:cTn id="8" dur="3000" fill="hold"/>
                                        <p:tgtEl>
                                          <p:spTgt spid="38"/>
                                        </p:tgtEl>
                                        <p:attrNameLst>
                                          <p:attrName>ppt_x</p:attrName>
                                          <p:attrName>ppt_y</p:attrName>
                                        </p:attrNameLst>
                                      </p:cBhvr>
                                      <p:rCtr x="2122" y="-4676"/>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35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375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425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375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93000">
              <a:srgbClr val="A65A9D"/>
            </a:gs>
            <a:gs pos="0">
              <a:srgbClr val="3A59AB"/>
            </a:gs>
          </a:gsLst>
          <a:lin ang="4200000" scaled="0"/>
        </a:gra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blipFill>
            <a:blip r:embed="rId2"/>
            <a:stretch>
              <a:fillRect/>
            </a:stretch>
          </a:blip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132343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PowerApps</a:t>
            </a:r>
            <a:endParaRPr kumimoji="0" lang="en-LT" sz="80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6" name="Graphic 5">
            <a:extLst>
              <a:ext uri="{FF2B5EF4-FFF2-40B4-BE49-F238E27FC236}">
                <a16:creationId xmlns:a16="http://schemas.microsoft.com/office/drawing/2014/main" id="{6F7443C2-2746-4F77-94D5-C9CAF75AEA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400" y="1073237"/>
            <a:ext cx="1879200" cy="1879200"/>
          </a:xfrm>
          <a:prstGeom prst="rect">
            <a:avLst/>
          </a:prstGeom>
        </p:spPr>
      </p:pic>
    </p:spTree>
    <p:extLst>
      <p:ext uri="{BB962C8B-B14F-4D97-AF65-F5344CB8AC3E}">
        <p14:creationId xmlns:p14="http://schemas.microsoft.com/office/powerpoint/2010/main" val="1167597831"/>
      </p:ext>
    </p:extLst>
  </p:cSld>
  <p:clrMapOvr>
    <a:masterClrMapping/>
  </p:clrMapOvr>
  <p:transition spd="slow" advTm="0"/>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D7294908-9A58-794A-B85A-622DC85DAF8C}"/>
              </a:ext>
            </a:extLst>
          </p:cNvPr>
          <p:cNvPicPr>
            <a:picLocks noChangeAspect="1" noChangeArrowheads="1"/>
          </p:cNvPicPr>
          <p:nvPr/>
        </p:nvPicPr>
        <p:blipFill>
          <a:blip r:embed="rId3"/>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5" name="Graphic 22">
            <a:extLst>
              <a:ext uri="{FF2B5EF4-FFF2-40B4-BE49-F238E27FC236}">
                <a16:creationId xmlns:a16="http://schemas.microsoft.com/office/drawing/2014/main" id="{C431DCF3-B481-4253-919A-3FCD1063F661}"/>
              </a:ext>
            </a:extLst>
          </p:cNvPr>
          <p:cNvSpPr/>
          <p:nvPr/>
        </p:nvSpPr>
        <p:spPr>
          <a:xfrm>
            <a:off x="57138" y="859037"/>
            <a:ext cx="2286000" cy="2286000"/>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ln w="9478" cap="flat">
            <a:noFill/>
            <a:prstDash val="solid"/>
            <a:miter/>
          </a:ln>
        </p:spPr>
        <p:txBody>
          <a:bodyPr rtlCol="0" anchor="ctr"/>
          <a:lstStyle/>
          <a:p>
            <a:endParaRPr lang="en-LT"/>
          </a:p>
        </p:txBody>
      </p:sp>
      <p:sp useBgFill="1">
        <p:nvSpPr>
          <p:cNvPr id="14" name="Graphic 22">
            <a:extLst>
              <a:ext uri="{FF2B5EF4-FFF2-40B4-BE49-F238E27FC236}">
                <a16:creationId xmlns:a16="http://schemas.microsoft.com/office/drawing/2014/main" id="{00ED579B-6661-4240-A77E-EEB2F2A3EB3A}"/>
              </a:ext>
            </a:extLst>
          </p:cNvPr>
          <p:cNvSpPr/>
          <p:nvPr/>
        </p:nvSpPr>
        <p:spPr>
          <a:xfrm rot="20322550">
            <a:off x="23018" y="2975414"/>
            <a:ext cx="2286000" cy="2286000"/>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ln w="9478" cap="flat">
            <a:noFill/>
            <a:prstDash val="solid"/>
            <a:miter/>
          </a:ln>
        </p:spPr>
        <p:txBody>
          <a:bodyPr rtlCol="0" anchor="ctr"/>
          <a:lstStyle/>
          <a:p>
            <a:endParaRPr lang="en-LT"/>
          </a:p>
        </p:txBody>
      </p:sp>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6" name="Rectangle 5">
            <a:extLst>
              <a:ext uri="{FF2B5EF4-FFF2-40B4-BE49-F238E27FC236}">
                <a16:creationId xmlns:a16="http://schemas.microsoft.com/office/drawing/2014/main" id="{86BA49A1-C4F8-6543-8240-061A4699B32F}"/>
              </a:ext>
            </a:extLst>
          </p:cNvPr>
          <p:cNvSpPr/>
          <p:nvPr/>
        </p:nvSpPr>
        <p:spPr>
          <a:xfrm>
            <a:off x="361762" y="1675162"/>
            <a:ext cx="3962751" cy="1015663"/>
          </a:xfrm>
          <a:prstGeom prst="rect">
            <a:avLst/>
          </a:prstGeom>
        </p:spPr>
        <p:txBody>
          <a:bodyPr wrap="square">
            <a:spAutoFit/>
          </a:bodyPr>
          <a:lstStyle/>
          <a:p>
            <a:pPr algn="ctr"/>
            <a:r>
              <a:rPr lang="en-US" sz="60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rPr>
              <a:t>PowerApps</a:t>
            </a:r>
            <a:endParaRPr lang="en-LT" sz="7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pic>
        <p:nvPicPr>
          <p:cNvPr id="13" name="Graphic 12">
            <a:extLst>
              <a:ext uri="{FF2B5EF4-FFF2-40B4-BE49-F238E27FC236}">
                <a16:creationId xmlns:a16="http://schemas.microsoft.com/office/drawing/2014/main" id="{1A0949A3-EB2F-42BD-813C-8663E31FC5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449" y="526451"/>
            <a:ext cx="1201138" cy="1201138"/>
          </a:xfrm>
          <a:prstGeom prst="rect">
            <a:avLst/>
          </a:prstGeom>
        </p:spPr>
      </p:pic>
      <p:sp>
        <p:nvSpPr>
          <p:cNvPr id="16" name="Rectangle 15">
            <a:extLst>
              <a:ext uri="{FF2B5EF4-FFF2-40B4-BE49-F238E27FC236}">
                <a16:creationId xmlns:a16="http://schemas.microsoft.com/office/drawing/2014/main" id="{DB724CED-9076-4BAB-AAAF-433F3873BEE3}"/>
              </a:ext>
            </a:extLst>
          </p:cNvPr>
          <p:cNvSpPr/>
          <p:nvPr/>
        </p:nvSpPr>
        <p:spPr>
          <a:xfrm>
            <a:off x="409224" y="2668033"/>
            <a:ext cx="3962751" cy="2492990"/>
          </a:xfrm>
          <a:prstGeom prst="rect">
            <a:avLst/>
          </a:prstGeom>
        </p:spPr>
        <p:txBody>
          <a:bodyPr wrap="square">
            <a:spAutoFit/>
          </a:bodyPr>
          <a:lstStyle/>
          <a:p>
            <a:r>
              <a:rPr lang="en-US" sz="1200" spc="300" dirty="0">
                <a:solidFill>
                  <a:schemeClr val="bg1"/>
                </a:solidFill>
                <a:latin typeface="Raleway" panose="020B0503030101060003" pitchFamily="34" charset="77"/>
              </a:rPr>
              <a:t>PowerApps empowers organizations to create tailored business application without the need for extensive coding knowledge. Seamlessly integrated with other Microsoft Services like SharePoint and Power Automate. PowerApps offers an intuitive drag and drop interface that allows users to build application by simply dragging pre-built controls, such as buttons, text inputs, galleries and data tables on to the design canvas.</a:t>
            </a:r>
            <a:endParaRPr lang="en-LT" sz="1200" spc="300" dirty="0">
              <a:solidFill>
                <a:schemeClr val="bg1"/>
              </a:solidFill>
              <a:latin typeface="Raleway" panose="020B0503030101060003" pitchFamily="34" charset="77"/>
            </a:endParaRPr>
          </a:p>
        </p:txBody>
      </p:sp>
    </p:spTree>
    <p:extLst>
      <p:ext uri="{BB962C8B-B14F-4D97-AF65-F5344CB8AC3E}">
        <p14:creationId xmlns:p14="http://schemas.microsoft.com/office/powerpoint/2010/main" val="30018723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7000" fill="hold"/>
                                        <p:tgtEl>
                                          <p:spTgt spid="15"/>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7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75000"/>
              </a:schemeClr>
            </a:gs>
            <a:gs pos="48000">
              <a:srgbClr val="3C8DF9"/>
            </a:gs>
            <a:gs pos="0">
              <a:srgbClr val="155AD1"/>
            </a:gs>
          </a:gsLst>
          <a:lin ang="8400000" scaled="0"/>
        </a:gra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791521" y="202581"/>
            <a:ext cx="6452840" cy="6452838"/>
          </a:xfrm>
          <a:prstGeom prst="ellipse">
            <a:avLst/>
          </a:prstGeom>
          <a:blipFill>
            <a:blip r:embed="rId2"/>
            <a:stretch>
              <a:fillRect/>
            </a:stretch>
          </a:blip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2356073"/>
            <a:ext cx="6296718" cy="255454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Power Automate</a:t>
            </a:r>
            <a:endParaRPr kumimoji="0" lang="en-LT" sz="80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5" name="Graphic 4">
            <a:extLst>
              <a:ext uri="{FF2B5EF4-FFF2-40B4-BE49-F238E27FC236}">
                <a16:creationId xmlns:a16="http://schemas.microsoft.com/office/drawing/2014/main" id="{CD9F6ACF-1D00-4E7A-9E34-702D2C4B41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24475" y="889223"/>
            <a:ext cx="1543050" cy="1543050"/>
          </a:xfrm>
          <a:prstGeom prst="rect">
            <a:avLst/>
          </a:prstGeom>
        </p:spPr>
      </p:pic>
    </p:spTree>
    <p:extLst>
      <p:ext uri="{BB962C8B-B14F-4D97-AF65-F5344CB8AC3E}">
        <p14:creationId xmlns:p14="http://schemas.microsoft.com/office/powerpoint/2010/main" val="3341998466"/>
      </p:ext>
    </p:extLst>
  </p:cSld>
  <p:clrMapOvr>
    <a:masterClrMapping/>
  </p:clrMapOvr>
  <p:transition spd="slow" advTm="0"/>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A landscape of mountains and a lake&#10;&#10;Description automatically generated">
            <a:extLst>
              <a:ext uri="{FF2B5EF4-FFF2-40B4-BE49-F238E27FC236}">
                <a16:creationId xmlns:a16="http://schemas.microsoft.com/office/drawing/2014/main" id="{D31A1135-4CDE-4467-99DA-FB9D17EED88F}"/>
              </a:ext>
            </a:extLst>
          </p:cNvPr>
          <p:cNvPicPr>
            <a:picLocks noChangeAspect="1"/>
          </p:cNvPicPr>
          <p:nvPr/>
        </p:nvPicPr>
        <p:blipFill>
          <a:blip r:embed="rId3"/>
          <a:stretch>
            <a:fillRect/>
          </a:stretch>
        </p:blipFill>
        <p:spPr>
          <a:xfrm>
            <a:off x="0" y="0"/>
            <a:ext cx="12192000" cy="6858000"/>
          </a:xfrm>
          <a:prstGeom prst="rect">
            <a:avLst/>
          </a:prstGeom>
        </p:spPr>
      </p:pic>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6" name="Rectangle 5">
            <a:extLst>
              <a:ext uri="{FF2B5EF4-FFF2-40B4-BE49-F238E27FC236}">
                <a16:creationId xmlns:a16="http://schemas.microsoft.com/office/drawing/2014/main" id="{86BA49A1-C4F8-6543-8240-061A4699B32F}"/>
              </a:ext>
            </a:extLst>
          </p:cNvPr>
          <p:cNvSpPr/>
          <p:nvPr/>
        </p:nvSpPr>
        <p:spPr>
          <a:xfrm>
            <a:off x="419100" y="1688276"/>
            <a:ext cx="4647106" cy="830997"/>
          </a:xfrm>
          <a:prstGeom prst="rect">
            <a:avLst/>
          </a:prstGeom>
        </p:spPr>
        <p:txBody>
          <a:bodyPr wrap="none">
            <a:spAutoFit/>
          </a:bodyPr>
          <a:lstStyle/>
          <a:p>
            <a:pPr algn="ctr"/>
            <a:r>
              <a:rPr lang="en-US" sz="48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rPr>
              <a:t>Power Automate</a:t>
            </a:r>
            <a:endParaRPr lang="en-LT" sz="48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sp>
        <p:nvSpPr>
          <p:cNvPr id="10" name="Rectangle 9">
            <a:extLst>
              <a:ext uri="{FF2B5EF4-FFF2-40B4-BE49-F238E27FC236}">
                <a16:creationId xmlns:a16="http://schemas.microsoft.com/office/drawing/2014/main" id="{0CE686A0-D3CF-4B45-AB0E-0CEACD1B22AE}"/>
              </a:ext>
            </a:extLst>
          </p:cNvPr>
          <p:cNvSpPr/>
          <p:nvPr/>
        </p:nvSpPr>
        <p:spPr>
          <a:xfrm>
            <a:off x="419100" y="2519273"/>
            <a:ext cx="4305300" cy="2677656"/>
          </a:xfrm>
          <a:prstGeom prst="rect">
            <a:avLst/>
          </a:prstGeom>
        </p:spPr>
        <p:txBody>
          <a:bodyPr wrap="square">
            <a:spAutoFit/>
          </a:bodyPr>
          <a:lstStyle/>
          <a:p>
            <a:r>
              <a:rPr lang="en-US" sz="1200" spc="300" dirty="0">
                <a:solidFill>
                  <a:schemeClr val="bg1"/>
                </a:solidFill>
                <a:latin typeface="Raleway" panose="020B0503030101060003" pitchFamily="34" charset="77"/>
              </a:rPr>
              <a:t>Power Automate, formerly known as Microsoft Flow, is a powerful workflow automation platform which enables teams to automat repetitive tasks, streamline business processes, and integrate disparate system and services without the need for extensive coding language. With its user-friendly interface and robust capabilities, Power Automate empowers finance professional to automate manual tasks, reduce errors, and increase efficiency across their department.</a:t>
            </a:r>
            <a:endParaRPr lang="en-LT" sz="1200" spc="300" dirty="0">
              <a:solidFill>
                <a:schemeClr val="bg1"/>
              </a:solidFill>
              <a:latin typeface="Raleway" panose="020B0503030101060003" pitchFamily="34" charset="77"/>
            </a:endParaRPr>
          </a:p>
        </p:txBody>
      </p:sp>
      <p:sp useBgFill="1">
        <p:nvSpPr>
          <p:cNvPr id="28" name="Oval 27">
            <a:extLst>
              <a:ext uri="{FF2B5EF4-FFF2-40B4-BE49-F238E27FC236}">
                <a16:creationId xmlns:a16="http://schemas.microsoft.com/office/drawing/2014/main" id="{F5655B3E-FE88-834E-A29C-AE048BDB4893}"/>
              </a:ext>
            </a:extLst>
          </p:cNvPr>
          <p:cNvSpPr/>
          <p:nvPr/>
        </p:nvSpPr>
        <p:spPr>
          <a:xfrm>
            <a:off x="8936754" y="1377174"/>
            <a:ext cx="363362" cy="363362"/>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12" name="Graphic 11">
            <a:extLst>
              <a:ext uri="{FF2B5EF4-FFF2-40B4-BE49-F238E27FC236}">
                <a16:creationId xmlns:a16="http://schemas.microsoft.com/office/drawing/2014/main" id="{9A5542D3-4FD1-419A-9B3E-D2F8D88F1A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4350" y="300574"/>
            <a:ext cx="1257300" cy="1257300"/>
          </a:xfrm>
          <a:prstGeom prst="rect">
            <a:avLst/>
          </a:prstGeom>
        </p:spPr>
      </p:pic>
    </p:spTree>
    <p:extLst>
      <p:ext uri="{BB962C8B-B14F-4D97-AF65-F5344CB8AC3E}">
        <p14:creationId xmlns:p14="http://schemas.microsoft.com/office/powerpoint/2010/main" val="30467876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childTnLst>
                                  <p:subTnLst>
                                    <p:set>
                                      <p:cBhvr override="childStyle">
                                        <p:cTn dur="1" fill="hold" display="0" masterRel="sameClick" afterEffect="1">
                                          <p:stCondLst>
                                            <p:cond evt="end" delay="0">
                                              <p:tn val="5"/>
                                            </p:cond>
                                          </p:stCondLst>
                                        </p:cTn>
                                        <p:tgtEl>
                                          <p:spTgt spid="2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alpha val="55000"/>
          </a:schemeClr>
        </a:solidFill>
        <a:ln w="76200">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Words>
  <Application>Microsoft Office PowerPoint</Application>
  <PresentationFormat>Widescreen</PresentationFormat>
  <Paragraphs>14</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Montserrat</vt:lpstr>
      <vt:lpstr>Raleway</vt:lpstr>
      <vt:lpstr>Raleway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2023-10-03T06:31:12Z</dcterms:created>
  <dcterms:modified xsi:type="dcterms:W3CDTF">2024-03-19T12:21:08Z</dcterms:modified>
</cp:coreProperties>
</file>