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86" r:id="rId5"/>
    <p:sldId id="268" r:id="rId6"/>
    <p:sldId id="269" r:id="rId7"/>
    <p:sldId id="284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85" r:id="rId1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>
      <p:cViewPr varScale="1">
        <p:scale>
          <a:sx n="85" d="100"/>
          <a:sy n="85" d="100"/>
        </p:scale>
        <p:origin x="-1378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7FFF4-8005-45B3-9287-5B463179EBB1}" type="datetimeFigureOut">
              <a:rPr lang="fr-FR"/>
              <a:pPr>
                <a:defRPr/>
              </a:pPr>
              <a:t>03/02/2019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CE80D-A540-49E8-A7F2-4ABC7F166B2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FEE79-C059-4CB0-BC33-DE346F7D95D1}" type="datetimeFigureOut">
              <a:rPr lang="fr-FR"/>
              <a:pPr>
                <a:defRPr/>
              </a:pPr>
              <a:t>03/02/2019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85569-5663-47E9-8F98-9D4C4E4E22F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5F2C4-B64C-4993-8893-5CE297D40C75}" type="datetimeFigureOut">
              <a:rPr lang="fr-FR"/>
              <a:pPr>
                <a:defRPr/>
              </a:pPr>
              <a:t>03/02/2019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DA5A5-8C07-4B1C-A50E-1EA005E8EAF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5C20C-9212-482C-8A1E-FD4A207BB7A5}" type="datetimeFigureOut">
              <a:rPr lang="fr-FR"/>
              <a:pPr>
                <a:defRPr/>
              </a:pPr>
              <a:t>03/02/2019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B9F64-C96B-431A-B467-32D144B8F47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D1907-7BB1-41D0-9E9A-F1B551B19C39}" type="datetimeFigureOut">
              <a:rPr lang="fr-FR"/>
              <a:pPr>
                <a:defRPr/>
              </a:pPr>
              <a:t>03/02/2019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358E1-109C-40F5-9A19-1D683DAC764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2CF7E-0116-4005-9C5F-84EB5EA7C1E4}" type="datetimeFigureOut">
              <a:rPr lang="fr-FR"/>
              <a:pPr>
                <a:defRPr/>
              </a:pPr>
              <a:t>03/02/2019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33028-F3EA-41A9-AB88-9A0DE3F9BC7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A81B9-D4DA-4B1D-8BD4-81DB8FBFCAFB}" type="datetimeFigureOut">
              <a:rPr lang="fr-FR"/>
              <a:pPr>
                <a:defRPr/>
              </a:pPr>
              <a:t>03/02/2019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75419-4817-4B11-BFEC-D60AD8F28F5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6C5C8-20DB-4FC7-8D67-854BCCA61DA4}" type="datetimeFigureOut">
              <a:rPr lang="fr-FR"/>
              <a:pPr>
                <a:defRPr/>
              </a:pPr>
              <a:t>03/02/2019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386CF-F657-49DB-B5BC-17B564B5BE5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F2F1D-F65C-47B9-9458-1B1243F1E523}" type="datetimeFigureOut">
              <a:rPr lang="fr-FR"/>
              <a:pPr>
                <a:defRPr/>
              </a:pPr>
              <a:t>03/02/2019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29B0C-0652-453A-9201-6F0EED3EAF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CECC2-74B8-40E0-BFFE-07B683ABDE90}" type="datetimeFigureOut">
              <a:rPr lang="fr-FR"/>
              <a:pPr>
                <a:defRPr/>
              </a:pPr>
              <a:t>03/02/2019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1E426-7B09-4B97-931B-FBD3B98D276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A98E9-5C0D-4521-8E0F-76C8B776BFE7}" type="datetimeFigureOut">
              <a:rPr lang="fr-FR"/>
              <a:pPr>
                <a:defRPr/>
              </a:pPr>
              <a:t>03/02/2019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4599E-95BA-4AD4-B656-4D3775FE626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B2E25B-20D5-413C-9566-50D8D8135960}" type="datetimeFigureOut">
              <a:rPr lang="fr-FR"/>
              <a:pPr>
                <a:defRPr/>
              </a:pPr>
              <a:t>03/02/2019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2DEE934-5B75-4A66-B37A-43505047C0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fr-FR" b="1" dirty="0" smtClean="0"/>
              <a:t>Améliorez une application existante de </a:t>
            </a:r>
            <a:r>
              <a:rPr lang="fr-FR" b="1" dirty="0" err="1" smtClean="0"/>
              <a:t>ToDo</a:t>
            </a:r>
            <a:r>
              <a:rPr lang="fr-FR" b="1" dirty="0" smtClean="0"/>
              <a:t> &amp; Co</a:t>
            </a:r>
            <a:endParaRPr lang="fr-FR" b="1" dirty="0"/>
          </a:p>
        </p:txBody>
      </p:sp>
      <p:pic>
        <p:nvPicPr>
          <p:cNvPr id="2052" name="Image 4" descr="symfony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2265" y="3860800"/>
            <a:ext cx="22018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delete_tas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268634"/>
            <a:ext cx="9001000" cy="61725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delete_us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646240"/>
            <a:ext cx="9108504" cy="57412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ompleted_tas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260" y="692696"/>
            <a:ext cx="9007244" cy="57606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finished_tas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716398"/>
            <a:ext cx="9108504" cy="582540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pdate_password_us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974" y="680432"/>
            <a:ext cx="9044530" cy="57008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pdate_tas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491180"/>
            <a:ext cx="9001000" cy="59230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pdate_us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088" y="548680"/>
            <a:ext cx="9027416" cy="56901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418058"/>
          </a:xfrm>
        </p:spPr>
        <p:txBody>
          <a:bodyPr/>
          <a:lstStyle/>
          <a:p>
            <a:pPr eaLnBrk="1" hangingPunct="1"/>
            <a:r>
              <a:rPr lang="fr-FR" dirty="0" smtClean="0"/>
              <a:t>Contexte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4824536"/>
          </a:xfrm>
        </p:spPr>
        <p:txBody>
          <a:bodyPr/>
          <a:lstStyle/>
          <a:p>
            <a:r>
              <a:rPr lang="fr-FR" sz="2000" b="1" dirty="0" err="1" smtClean="0"/>
              <a:t>ToDo</a:t>
            </a:r>
            <a:r>
              <a:rPr lang="fr-FR" sz="2000" b="1" dirty="0" smtClean="0"/>
              <a:t> &amp; Co</a:t>
            </a:r>
            <a:r>
              <a:rPr lang="fr-FR" sz="2000" dirty="0" smtClean="0"/>
              <a:t> une startup dont le </a:t>
            </a:r>
            <a:r>
              <a:rPr lang="fr-FR" sz="2000" dirty="0" err="1" smtClean="0"/>
              <a:t>coeur</a:t>
            </a:r>
            <a:r>
              <a:rPr lang="fr-FR" sz="2000" dirty="0" smtClean="0"/>
              <a:t> de métier est une application permettant de gérer ses tâches quotidiennes. L’entreprise vient tout juste d’être montée, et l’application a dû être développée à toute vitesse pour permettre de montrer à de potentiels investisseurs que le concept est viable (on parle de Minimum Viable Product ou MVP). Le choix du développeur précédent a été d’utiliser le framework PHP Symfony .</a:t>
            </a:r>
          </a:p>
          <a:p>
            <a:r>
              <a:rPr lang="fr-FR" sz="2000" b="1" dirty="0" err="1" smtClean="0"/>
              <a:t>ToDo</a:t>
            </a:r>
            <a:r>
              <a:rPr lang="fr-FR" sz="2000" b="1" dirty="0" smtClean="0"/>
              <a:t> &amp; Co</a:t>
            </a:r>
            <a:r>
              <a:rPr lang="fr-FR" sz="2000" dirty="0" smtClean="0"/>
              <a:t> a réussi une lever de fonds pour permettre le développement de l’entreprise et de l’application.</a:t>
            </a:r>
          </a:p>
          <a:p>
            <a:r>
              <a:rPr lang="fr-FR" sz="2000" dirty="0" smtClean="0"/>
              <a:t>Mon rôle ici est donc d’améliorer la qualité de l’application.</a:t>
            </a:r>
          </a:p>
          <a:p>
            <a:r>
              <a:rPr lang="fr-FR" sz="2000" dirty="0" smtClean="0"/>
              <a:t>L’implémentation de nouvelles fonctionnalités ;</a:t>
            </a:r>
          </a:p>
          <a:p>
            <a:r>
              <a:rPr lang="fr-FR" sz="2000" dirty="0" smtClean="0"/>
              <a:t>La correction de quelques anomalies ;</a:t>
            </a:r>
          </a:p>
          <a:p>
            <a:r>
              <a:rPr lang="fr-FR" sz="2000" dirty="0" smtClean="0"/>
              <a:t>L’implémentation de tests automatisés.</a:t>
            </a:r>
          </a:p>
          <a:p>
            <a:r>
              <a:rPr lang="fr-FR" sz="2000" dirty="0" smtClean="0"/>
              <a:t>D’analyser le projet grâce à des outils permettant de mesurer la qualité de code et les performances de l’application.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7875"/>
          </a:xfrm>
        </p:spPr>
        <p:txBody>
          <a:bodyPr/>
          <a:lstStyle/>
          <a:p>
            <a:pPr eaLnBrk="1" hangingPunct="1"/>
            <a:r>
              <a:rPr lang="fr-FR" sz="3600" dirty="0" smtClean="0"/>
              <a:t>Les besoins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-36512" y="1916832"/>
            <a:ext cx="9180512" cy="4608512"/>
          </a:xfrm>
        </p:spPr>
        <p:txBody>
          <a:bodyPr/>
          <a:lstStyle/>
          <a:p>
            <a:pPr eaLnBrk="1" hangingPunct="1"/>
            <a:r>
              <a:rPr lang="fr-FR" sz="2800" b="1" dirty="0" smtClean="0"/>
              <a:t>Un tâche doit être attachée à un utilisateur</a:t>
            </a:r>
            <a:endParaRPr lang="fr-FR" sz="2800" dirty="0" smtClean="0"/>
          </a:p>
          <a:p>
            <a:pPr eaLnBrk="1" hangingPunct="1">
              <a:buNone/>
            </a:pPr>
            <a:r>
              <a:rPr lang="fr-FR" sz="1800" i="1" dirty="0" smtClean="0"/>
              <a:t>       - Actuellement, lorsqu’une tâche est créée, celle-ci n’est pas rattachée à un utilisateur</a:t>
            </a:r>
          </a:p>
          <a:p>
            <a:pPr eaLnBrk="1" hangingPunct="1">
              <a:buNone/>
            </a:pPr>
            <a:r>
              <a:rPr lang="fr-FR" sz="1800" i="1" dirty="0" smtClean="0"/>
              <a:t>	- Lors de la modification de la tâche, l’auteur ne peut pas être modifié</a:t>
            </a:r>
          </a:p>
          <a:p>
            <a:pPr eaLnBrk="1" hangingPunct="1"/>
            <a:r>
              <a:rPr lang="fr-FR" sz="2800" b="1" dirty="0" smtClean="0"/>
              <a:t>Choisir un rôle pour un utilisateur lors de la création ou la modification</a:t>
            </a:r>
          </a:p>
          <a:p>
            <a:pPr>
              <a:buNone/>
            </a:pPr>
            <a:r>
              <a:rPr lang="fr-FR" sz="1800" i="1" dirty="0" smtClean="0"/>
              <a:t>	- rôle utilisateur (ROLE_USER)</a:t>
            </a:r>
          </a:p>
          <a:p>
            <a:pPr>
              <a:buNone/>
            </a:pPr>
            <a:r>
              <a:rPr lang="fr-FR" sz="1800" i="1" dirty="0" smtClean="0"/>
              <a:t>	- rôle administrateur (ROLE_ADMIN)</a:t>
            </a:r>
          </a:p>
          <a:p>
            <a:r>
              <a:rPr lang="fr-FR" sz="2400" dirty="0" smtClean="0"/>
              <a:t>Seuls les utilisateurs ayant le rôle administrateur (</a:t>
            </a:r>
            <a:r>
              <a:rPr lang="fr-FR" sz="2400" i="1" dirty="0" smtClean="0"/>
              <a:t>ROLE_ADMIN</a:t>
            </a:r>
            <a:r>
              <a:rPr lang="fr-FR" sz="2400" dirty="0" smtClean="0"/>
              <a:t>) doivent pouvoir accéder aux pages de gestion des utilisateurs.</a:t>
            </a:r>
          </a:p>
          <a:p>
            <a:r>
              <a:rPr lang="fr-FR" sz="2400" dirty="0" smtClean="0"/>
              <a:t> Les tâches ne peuvent être supprimées et modifiées que par les utilisateurs ayant créé les tâches en questions.</a:t>
            </a:r>
          </a:p>
          <a:p>
            <a:pPr>
              <a:buNone/>
            </a:pPr>
            <a:endParaRPr lang="fr-FR" sz="18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Tests unitaires et fonctionnels implémentés avec </a:t>
            </a:r>
            <a:r>
              <a:rPr lang="fr-FR" b="1" dirty="0" err="1" smtClean="0"/>
              <a:t>PHPUnit</a:t>
            </a:r>
            <a:r>
              <a:rPr lang="fr-FR" dirty="0" smtClean="0"/>
              <a:t> et </a:t>
            </a:r>
            <a:r>
              <a:rPr lang="fr-FR" b="1" dirty="0" smtClean="0"/>
              <a:t>Selenium</a:t>
            </a:r>
            <a:r>
              <a:rPr lang="fr-FR" dirty="0" smtClean="0"/>
              <a:t>.</a:t>
            </a:r>
          </a:p>
          <a:p>
            <a:r>
              <a:rPr lang="fr-FR" dirty="0" smtClean="0"/>
              <a:t>Taux de couverture supérieur à 70%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0" y="0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3600" dirty="0">
                <a:latin typeface="+mj-lt"/>
              </a:rPr>
              <a:t>Implémentation </a:t>
            </a:r>
            <a:r>
              <a:rPr lang="fr-FR" sz="3600" dirty="0" smtClean="0">
                <a:latin typeface="+mj-lt"/>
              </a:rPr>
              <a:t>des tests automatisés</a:t>
            </a:r>
            <a:endParaRPr lang="fr-FR" sz="3600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pPr eaLnBrk="1" hangingPunct="1"/>
            <a:r>
              <a:rPr lang="fr-FR" sz="2800" dirty="0" smtClean="0"/>
              <a:t>Documentation sur la sécurité et audit de qualité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comprendre quel(s) fichier(s) il faut modifier et pourquoi .</a:t>
            </a:r>
          </a:p>
          <a:p>
            <a:r>
              <a:rPr lang="fr-FR" sz="2400" dirty="0" smtClean="0"/>
              <a:t>comment s’opère l’authentification.</a:t>
            </a:r>
          </a:p>
          <a:p>
            <a:r>
              <a:rPr lang="fr-FR" sz="2400" dirty="0" smtClean="0"/>
              <a:t>où sont stockés les utilisateurs.</a:t>
            </a:r>
          </a:p>
          <a:p>
            <a:r>
              <a:rPr lang="fr-FR" sz="2400" dirty="0" smtClean="0"/>
              <a:t>Document PDF fournis</a:t>
            </a:r>
          </a:p>
          <a:p>
            <a:endParaRPr lang="fr-FR" sz="2400" dirty="0" smtClean="0"/>
          </a:p>
          <a:p>
            <a:r>
              <a:rPr lang="fr-FR" sz="2400" dirty="0" smtClean="0"/>
              <a:t>Audit de code et mesure des performances avec BlackFire.</a:t>
            </a:r>
          </a:p>
          <a:p>
            <a:r>
              <a:rPr lang="fr-FR" sz="2400" dirty="0" smtClean="0"/>
              <a:t>Analyse de code avec Code </a:t>
            </a:r>
            <a:r>
              <a:rPr lang="fr-FR" sz="2400" dirty="0" err="1" smtClean="0"/>
              <a:t>Climate</a:t>
            </a:r>
            <a:r>
              <a:rPr lang="fr-FR" sz="2400" dirty="0" smtClean="0"/>
              <a:t>, </a:t>
            </a:r>
            <a:r>
              <a:rPr lang="fr-FR" sz="2400" dirty="0" err="1" smtClean="0"/>
              <a:t>Codacy</a:t>
            </a:r>
            <a:r>
              <a:rPr lang="fr-FR" sz="2400" dirty="0" smtClean="0"/>
              <a:t>, PHP </a:t>
            </a:r>
            <a:r>
              <a:rPr lang="fr-FR" sz="2400" dirty="0" err="1" smtClean="0"/>
              <a:t>Metrics</a:t>
            </a:r>
            <a:r>
              <a:rPr lang="fr-FR" sz="2400" dirty="0" smtClean="0"/>
              <a:t>.</a:t>
            </a:r>
          </a:p>
          <a:p>
            <a:r>
              <a:rPr lang="fr-FR" sz="2400" smtClean="0"/>
              <a:t>Document PDF fournis</a:t>
            </a:r>
          </a:p>
          <a:p>
            <a:pPr>
              <a:buNone/>
            </a:pPr>
            <a:endParaRPr lang="fr-FR" sz="2400" dirty="0" smtClean="0"/>
          </a:p>
          <a:p>
            <a:pPr>
              <a:buNone/>
            </a:pPr>
            <a:r>
              <a:rPr lang="fr-FR" sz="2400" dirty="0" smtClean="0"/>
              <a:t>	</a:t>
            </a:r>
            <a:endParaRPr lang="fr-FR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550"/>
          </a:xfrm>
        </p:spPr>
        <p:txBody>
          <a:bodyPr/>
          <a:lstStyle/>
          <a:p>
            <a:r>
              <a:rPr lang="fr-FR" smtClean="0"/>
              <a:t>UML diagrammes de séquence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authentific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476672"/>
            <a:ext cx="9100908" cy="59046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reate_tas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692696"/>
            <a:ext cx="8973087" cy="59046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reate_us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665" y="692696"/>
            <a:ext cx="8910831" cy="56166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177</Words>
  <Application>Microsoft Office PowerPoint</Application>
  <PresentationFormat>Affichage à l'écran (4:3)</PresentationFormat>
  <Paragraphs>33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Améliorez une application existante de ToDo &amp; Co</vt:lpstr>
      <vt:lpstr>Contexte</vt:lpstr>
      <vt:lpstr>Les besoins</vt:lpstr>
      <vt:lpstr>Diapositive 4</vt:lpstr>
      <vt:lpstr>Documentation sur la sécurité et audit de qualité</vt:lpstr>
      <vt:lpstr>UML diagrammes de séquence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BileMo API</dc:title>
  <dc:creator>yohann zaoui</dc:creator>
  <cp:lastModifiedBy>yohann zaoui</cp:lastModifiedBy>
  <cp:revision>80</cp:revision>
  <dcterms:created xsi:type="dcterms:W3CDTF">2019-01-14T07:11:43Z</dcterms:created>
  <dcterms:modified xsi:type="dcterms:W3CDTF">2019-02-03T11:58:54Z</dcterms:modified>
</cp:coreProperties>
</file>