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9"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6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A8233-2AC0-449C-A5A6-370704FA232D}"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ECEB847B-F49B-420B-AB24-55F0EC33B7E0}">
      <dgm:prSet phldrT="[文本]"/>
      <dgm:spPr/>
      <dgm:t>
        <a:bodyPr/>
        <a:lstStyle/>
        <a:p>
          <a:r>
            <a:rPr lang="zh-CN" altLang="en-US" dirty="0" smtClean="0"/>
            <a:t>算法求解性能</a:t>
          </a:r>
          <a:endParaRPr lang="zh-CN" altLang="en-US" dirty="0"/>
        </a:p>
      </dgm:t>
    </dgm:pt>
    <dgm:pt modelId="{C6D57ACD-EC5E-4BEA-B026-E90138C1E7F1}" type="parTrans" cxnId="{B5BBB964-49AC-42A3-A11B-81109E622A96}">
      <dgm:prSet/>
      <dgm:spPr/>
      <dgm:t>
        <a:bodyPr/>
        <a:lstStyle/>
        <a:p>
          <a:endParaRPr lang="zh-CN" altLang="en-US"/>
        </a:p>
      </dgm:t>
    </dgm:pt>
    <dgm:pt modelId="{05B6FC01-7ED7-46CE-BA30-A1B0BC62C492}" type="sibTrans" cxnId="{B5BBB964-49AC-42A3-A11B-81109E622A96}">
      <dgm:prSet/>
      <dgm:spPr/>
      <dgm:t>
        <a:bodyPr/>
        <a:lstStyle/>
        <a:p>
          <a:endParaRPr lang="zh-CN" altLang="en-US"/>
        </a:p>
      </dgm:t>
    </dgm:pt>
    <dgm:pt modelId="{78DFC467-8323-4E88-8C0F-5027BDE42628}">
      <dgm:prSet phldrT="[文本]"/>
      <dgm:spPr/>
      <dgm:t>
        <a:bodyPr/>
        <a:lstStyle/>
        <a:p>
          <a:r>
            <a:rPr lang="zh-CN" altLang="en-US" dirty="0" smtClean="0"/>
            <a:t>信息素强度</a:t>
          </a:r>
          <a:endParaRPr lang="zh-CN" altLang="en-US" dirty="0"/>
        </a:p>
      </dgm:t>
    </dgm:pt>
    <dgm:pt modelId="{79D658E4-4733-49AB-87F6-087D2CBED7CD}" type="parTrans" cxnId="{963D1656-AB0C-4BB1-BE20-BAAC8211ED9B}">
      <dgm:prSet/>
      <dgm:spPr/>
      <dgm:t>
        <a:bodyPr/>
        <a:lstStyle/>
        <a:p>
          <a:endParaRPr lang="zh-CN" altLang="en-US"/>
        </a:p>
      </dgm:t>
    </dgm:pt>
    <dgm:pt modelId="{FCF630B1-468F-4CEB-A195-965525A209E6}" type="sibTrans" cxnId="{963D1656-AB0C-4BB1-BE20-BAAC8211ED9B}">
      <dgm:prSet/>
      <dgm:spPr/>
      <dgm:t>
        <a:bodyPr/>
        <a:lstStyle/>
        <a:p>
          <a:endParaRPr lang="zh-CN" altLang="en-US"/>
        </a:p>
      </dgm:t>
    </dgm:pt>
    <dgm:pt modelId="{99CC8CD5-FCA7-448C-BECE-12D99708E837}">
      <dgm:prSet phldrT="[文本]"/>
      <dgm:spPr/>
      <dgm:t>
        <a:bodyPr/>
        <a:lstStyle/>
        <a:p>
          <a:r>
            <a:rPr lang="zh-CN" altLang="en-US" dirty="0" smtClean="0"/>
            <a:t>期望启发因子</a:t>
          </a:r>
          <a:endParaRPr lang="zh-CN" altLang="en-US" dirty="0"/>
        </a:p>
      </dgm:t>
    </dgm:pt>
    <dgm:pt modelId="{013CA753-E240-4263-82FA-B0A1D1918315}" type="parTrans" cxnId="{19B2C107-40C0-4073-A134-43DFEE8F5DBE}">
      <dgm:prSet/>
      <dgm:spPr/>
      <dgm:t>
        <a:bodyPr/>
        <a:lstStyle/>
        <a:p>
          <a:endParaRPr lang="zh-CN" altLang="en-US"/>
        </a:p>
      </dgm:t>
    </dgm:pt>
    <dgm:pt modelId="{CA157841-8EF3-4AC9-A27E-E88CB6AF1E63}" type="sibTrans" cxnId="{19B2C107-40C0-4073-A134-43DFEE8F5DBE}">
      <dgm:prSet/>
      <dgm:spPr/>
      <dgm:t>
        <a:bodyPr/>
        <a:lstStyle/>
        <a:p>
          <a:endParaRPr lang="zh-CN" altLang="en-US"/>
        </a:p>
      </dgm:t>
    </dgm:pt>
    <dgm:pt modelId="{5FA86FC4-3F32-4F0A-AF94-4D8F39F4CEAB}">
      <dgm:prSet phldrT="[文本]"/>
      <dgm:spPr/>
      <dgm:t>
        <a:bodyPr/>
        <a:lstStyle/>
        <a:p>
          <a:r>
            <a:rPr lang="zh-CN" altLang="en-US" dirty="0" smtClean="0"/>
            <a:t>信息启发式因子</a:t>
          </a:r>
          <a:endParaRPr lang="zh-CN" altLang="en-US" dirty="0"/>
        </a:p>
      </dgm:t>
    </dgm:pt>
    <dgm:pt modelId="{146D74BB-1B34-4265-AA9D-D021D4010A4C}" type="parTrans" cxnId="{973E43AC-C540-44F6-B06D-86929DE27F81}">
      <dgm:prSet/>
      <dgm:spPr/>
      <dgm:t>
        <a:bodyPr/>
        <a:lstStyle/>
        <a:p>
          <a:endParaRPr lang="zh-CN" altLang="en-US"/>
        </a:p>
      </dgm:t>
    </dgm:pt>
    <dgm:pt modelId="{9F283ACF-0EFB-47BE-A870-CAC5F6A95A68}" type="sibTrans" cxnId="{973E43AC-C540-44F6-B06D-86929DE27F81}">
      <dgm:prSet/>
      <dgm:spPr/>
      <dgm:t>
        <a:bodyPr/>
        <a:lstStyle/>
        <a:p>
          <a:endParaRPr lang="zh-CN" altLang="en-US"/>
        </a:p>
      </dgm:t>
    </dgm:pt>
    <dgm:pt modelId="{55422466-B196-406E-B8FF-A0035CE54587}">
      <dgm:prSet phldrT="[文本]"/>
      <dgm:spPr/>
      <dgm:t>
        <a:bodyPr/>
        <a:lstStyle/>
        <a:p>
          <a:r>
            <a:rPr lang="zh-CN" altLang="en-US" dirty="0" smtClean="0"/>
            <a:t>信息素挥发系数</a:t>
          </a:r>
          <a:endParaRPr lang="zh-CN" altLang="en-US" dirty="0"/>
        </a:p>
      </dgm:t>
    </dgm:pt>
    <dgm:pt modelId="{C7DC682A-AF45-4E04-AFE8-A781FEF8F392}" type="parTrans" cxnId="{B4D8867F-D771-450A-83B5-15B3F421189F}">
      <dgm:prSet/>
      <dgm:spPr/>
      <dgm:t>
        <a:bodyPr/>
        <a:lstStyle/>
        <a:p>
          <a:endParaRPr lang="zh-CN" altLang="en-US"/>
        </a:p>
      </dgm:t>
    </dgm:pt>
    <dgm:pt modelId="{796F4EE8-E157-4DBA-92C4-71A1159B85DC}" type="sibTrans" cxnId="{B4D8867F-D771-450A-83B5-15B3F421189F}">
      <dgm:prSet/>
      <dgm:spPr/>
      <dgm:t>
        <a:bodyPr/>
        <a:lstStyle/>
        <a:p>
          <a:endParaRPr lang="zh-CN" altLang="en-US"/>
        </a:p>
      </dgm:t>
    </dgm:pt>
    <dgm:pt modelId="{92D78CAA-CBFC-4967-97E2-0A190726164C}">
      <dgm:prSet/>
      <dgm:spPr/>
      <dgm:t>
        <a:bodyPr/>
        <a:lstStyle/>
        <a:p>
          <a:r>
            <a:rPr lang="zh-CN" altLang="en-US" dirty="0" smtClean="0"/>
            <a:t>蚁群规模</a:t>
          </a:r>
          <a:endParaRPr lang="zh-CN" altLang="en-US" dirty="0"/>
        </a:p>
      </dgm:t>
    </dgm:pt>
    <dgm:pt modelId="{01EA2221-ABF7-4808-B539-2E1AD8ADB146}" type="parTrans" cxnId="{737056DD-B49C-4FB2-B726-7A9BE142A2FA}">
      <dgm:prSet/>
      <dgm:spPr/>
      <dgm:t>
        <a:bodyPr/>
        <a:lstStyle/>
        <a:p>
          <a:endParaRPr lang="zh-CN" altLang="en-US"/>
        </a:p>
      </dgm:t>
    </dgm:pt>
    <dgm:pt modelId="{CE83C1B9-EC1D-4B7E-8121-AEC5EC59EFD5}" type="sibTrans" cxnId="{737056DD-B49C-4FB2-B726-7A9BE142A2FA}">
      <dgm:prSet/>
      <dgm:spPr/>
      <dgm:t>
        <a:bodyPr/>
        <a:lstStyle/>
        <a:p>
          <a:endParaRPr lang="zh-CN" altLang="en-US"/>
        </a:p>
      </dgm:t>
    </dgm:pt>
    <dgm:pt modelId="{8998E9DD-C371-4537-8B58-449040E5BC99}" type="pres">
      <dgm:prSet presAssocID="{C05A8233-2AC0-449C-A5A6-370704FA232D}" presName="Name0" presStyleCnt="0">
        <dgm:presLayoutVars>
          <dgm:chMax val="1"/>
          <dgm:dir/>
          <dgm:animLvl val="ctr"/>
          <dgm:resizeHandles val="exact"/>
        </dgm:presLayoutVars>
      </dgm:prSet>
      <dgm:spPr/>
    </dgm:pt>
    <dgm:pt modelId="{06052CD3-BE77-4E7A-83C7-22ADBCB1ADB1}" type="pres">
      <dgm:prSet presAssocID="{ECEB847B-F49B-420B-AB24-55F0EC33B7E0}" presName="centerShape" presStyleLbl="node0" presStyleIdx="0" presStyleCnt="1"/>
      <dgm:spPr/>
    </dgm:pt>
    <dgm:pt modelId="{EBDFA826-4499-4217-9704-330DC6627CB9}" type="pres">
      <dgm:prSet presAssocID="{78DFC467-8323-4E88-8C0F-5027BDE42628}" presName="node" presStyleLbl="node1" presStyleIdx="0" presStyleCnt="5">
        <dgm:presLayoutVars>
          <dgm:bulletEnabled val="1"/>
        </dgm:presLayoutVars>
      </dgm:prSet>
      <dgm:spPr/>
      <dgm:t>
        <a:bodyPr/>
        <a:lstStyle/>
        <a:p>
          <a:endParaRPr lang="zh-CN" altLang="en-US"/>
        </a:p>
      </dgm:t>
    </dgm:pt>
    <dgm:pt modelId="{09A1625A-57F4-41A2-BADE-F5C34B60C75E}" type="pres">
      <dgm:prSet presAssocID="{78DFC467-8323-4E88-8C0F-5027BDE42628}" presName="dummy" presStyleCnt="0"/>
      <dgm:spPr/>
    </dgm:pt>
    <dgm:pt modelId="{041BEB9A-9B25-49DE-81CA-E065DBD86E01}" type="pres">
      <dgm:prSet presAssocID="{FCF630B1-468F-4CEB-A195-965525A209E6}" presName="sibTrans" presStyleLbl="sibTrans2D1" presStyleIdx="0" presStyleCnt="5"/>
      <dgm:spPr/>
    </dgm:pt>
    <dgm:pt modelId="{3419E25F-A6BD-4136-B7E4-4761CA7BE9F9}" type="pres">
      <dgm:prSet presAssocID="{92D78CAA-CBFC-4967-97E2-0A190726164C}" presName="node" presStyleLbl="node1" presStyleIdx="1" presStyleCnt="5">
        <dgm:presLayoutVars>
          <dgm:bulletEnabled val="1"/>
        </dgm:presLayoutVars>
      </dgm:prSet>
      <dgm:spPr/>
      <dgm:t>
        <a:bodyPr/>
        <a:lstStyle/>
        <a:p>
          <a:endParaRPr lang="zh-CN" altLang="en-US"/>
        </a:p>
      </dgm:t>
    </dgm:pt>
    <dgm:pt modelId="{AF40BA8A-EB40-4B70-9A1C-F4C1B9C34FBA}" type="pres">
      <dgm:prSet presAssocID="{92D78CAA-CBFC-4967-97E2-0A190726164C}" presName="dummy" presStyleCnt="0"/>
      <dgm:spPr/>
    </dgm:pt>
    <dgm:pt modelId="{2CDD20E7-EC1E-42BD-A513-7EC6F99D3D72}" type="pres">
      <dgm:prSet presAssocID="{CE83C1B9-EC1D-4B7E-8121-AEC5EC59EFD5}" presName="sibTrans" presStyleLbl="sibTrans2D1" presStyleIdx="1" presStyleCnt="5"/>
      <dgm:spPr/>
    </dgm:pt>
    <dgm:pt modelId="{F59886E9-EBB2-43B0-AEC6-0878435FE47D}" type="pres">
      <dgm:prSet presAssocID="{99CC8CD5-FCA7-448C-BECE-12D99708E837}" presName="node" presStyleLbl="node1" presStyleIdx="2" presStyleCnt="5">
        <dgm:presLayoutVars>
          <dgm:bulletEnabled val="1"/>
        </dgm:presLayoutVars>
      </dgm:prSet>
      <dgm:spPr/>
      <dgm:t>
        <a:bodyPr/>
        <a:lstStyle/>
        <a:p>
          <a:endParaRPr lang="zh-CN" altLang="en-US"/>
        </a:p>
      </dgm:t>
    </dgm:pt>
    <dgm:pt modelId="{7C2E268A-4E09-4344-969D-91955B75BF80}" type="pres">
      <dgm:prSet presAssocID="{99CC8CD5-FCA7-448C-BECE-12D99708E837}" presName="dummy" presStyleCnt="0"/>
      <dgm:spPr/>
    </dgm:pt>
    <dgm:pt modelId="{86AA95AF-91DF-410D-88B1-C590CB7EFD91}" type="pres">
      <dgm:prSet presAssocID="{CA157841-8EF3-4AC9-A27E-E88CB6AF1E63}" presName="sibTrans" presStyleLbl="sibTrans2D1" presStyleIdx="2" presStyleCnt="5"/>
      <dgm:spPr/>
    </dgm:pt>
    <dgm:pt modelId="{633AA26E-7350-4C3D-9374-D153B9462B3B}" type="pres">
      <dgm:prSet presAssocID="{5FA86FC4-3F32-4F0A-AF94-4D8F39F4CEAB}" presName="node" presStyleLbl="node1" presStyleIdx="3" presStyleCnt="5">
        <dgm:presLayoutVars>
          <dgm:bulletEnabled val="1"/>
        </dgm:presLayoutVars>
      </dgm:prSet>
      <dgm:spPr/>
      <dgm:t>
        <a:bodyPr/>
        <a:lstStyle/>
        <a:p>
          <a:endParaRPr lang="zh-CN" altLang="en-US"/>
        </a:p>
      </dgm:t>
    </dgm:pt>
    <dgm:pt modelId="{A9582D8D-5A99-4D5A-AD35-42FAFA22959B}" type="pres">
      <dgm:prSet presAssocID="{5FA86FC4-3F32-4F0A-AF94-4D8F39F4CEAB}" presName="dummy" presStyleCnt="0"/>
      <dgm:spPr/>
    </dgm:pt>
    <dgm:pt modelId="{D411F0A2-374B-47C8-8904-1F6635E4A629}" type="pres">
      <dgm:prSet presAssocID="{9F283ACF-0EFB-47BE-A870-CAC5F6A95A68}" presName="sibTrans" presStyleLbl="sibTrans2D1" presStyleIdx="3" presStyleCnt="5"/>
      <dgm:spPr/>
    </dgm:pt>
    <dgm:pt modelId="{455E038C-3FC9-46CB-B36D-8B3D4F3B4640}" type="pres">
      <dgm:prSet presAssocID="{55422466-B196-406E-B8FF-A0035CE54587}" presName="node" presStyleLbl="node1" presStyleIdx="4" presStyleCnt="5">
        <dgm:presLayoutVars>
          <dgm:bulletEnabled val="1"/>
        </dgm:presLayoutVars>
      </dgm:prSet>
      <dgm:spPr/>
      <dgm:t>
        <a:bodyPr/>
        <a:lstStyle/>
        <a:p>
          <a:endParaRPr lang="zh-CN" altLang="en-US"/>
        </a:p>
      </dgm:t>
    </dgm:pt>
    <dgm:pt modelId="{7EF85202-827C-4762-879D-5A2569A404F9}" type="pres">
      <dgm:prSet presAssocID="{55422466-B196-406E-B8FF-A0035CE54587}" presName="dummy" presStyleCnt="0"/>
      <dgm:spPr/>
    </dgm:pt>
    <dgm:pt modelId="{0A74348F-7D9E-4584-B1B0-524538CA09EE}" type="pres">
      <dgm:prSet presAssocID="{796F4EE8-E157-4DBA-92C4-71A1159B85DC}" presName="sibTrans" presStyleLbl="sibTrans2D1" presStyleIdx="4" presStyleCnt="5"/>
      <dgm:spPr/>
    </dgm:pt>
  </dgm:ptLst>
  <dgm:cxnLst>
    <dgm:cxn modelId="{7CE08B76-F1DE-4969-A45B-CA307056F6D7}" type="presOf" srcId="{78DFC467-8323-4E88-8C0F-5027BDE42628}" destId="{EBDFA826-4499-4217-9704-330DC6627CB9}" srcOrd="0" destOrd="0" presId="urn:microsoft.com/office/officeart/2005/8/layout/radial6"/>
    <dgm:cxn modelId="{19B2C107-40C0-4073-A134-43DFEE8F5DBE}" srcId="{ECEB847B-F49B-420B-AB24-55F0EC33B7E0}" destId="{99CC8CD5-FCA7-448C-BECE-12D99708E837}" srcOrd="2" destOrd="0" parTransId="{013CA753-E240-4263-82FA-B0A1D1918315}" sibTransId="{CA157841-8EF3-4AC9-A27E-E88CB6AF1E63}"/>
    <dgm:cxn modelId="{7C851C30-6DB3-49E3-ADEB-B3853FC868EB}" type="presOf" srcId="{FCF630B1-468F-4CEB-A195-965525A209E6}" destId="{041BEB9A-9B25-49DE-81CA-E065DBD86E01}" srcOrd="0" destOrd="0" presId="urn:microsoft.com/office/officeart/2005/8/layout/radial6"/>
    <dgm:cxn modelId="{07C745B3-E20D-4454-ADA7-552512B0C3B5}" type="presOf" srcId="{ECEB847B-F49B-420B-AB24-55F0EC33B7E0}" destId="{06052CD3-BE77-4E7A-83C7-22ADBCB1ADB1}" srcOrd="0" destOrd="0" presId="urn:microsoft.com/office/officeart/2005/8/layout/radial6"/>
    <dgm:cxn modelId="{737056DD-B49C-4FB2-B726-7A9BE142A2FA}" srcId="{ECEB847B-F49B-420B-AB24-55F0EC33B7E0}" destId="{92D78CAA-CBFC-4967-97E2-0A190726164C}" srcOrd="1" destOrd="0" parTransId="{01EA2221-ABF7-4808-B539-2E1AD8ADB146}" sibTransId="{CE83C1B9-EC1D-4B7E-8121-AEC5EC59EFD5}"/>
    <dgm:cxn modelId="{83D72C48-BAB7-4E40-8917-079F38216F9F}" type="presOf" srcId="{5FA86FC4-3F32-4F0A-AF94-4D8F39F4CEAB}" destId="{633AA26E-7350-4C3D-9374-D153B9462B3B}" srcOrd="0" destOrd="0" presId="urn:microsoft.com/office/officeart/2005/8/layout/radial6"/>
    <dgm:cxn modelId="{466EE141-A691-40B2-92F8-6E18A0956E6A}" type="presOf" srcId="{CE83C1B9-EC1D-4B7E-8121-AEC5EC59EFD5}" destId="{2CDD20E7-EC1E-42BD-A513-7EC6F99D3D72}" srcOrd="0" destOrd="0" presId="urn:microsoft.com/office/officeart/2005/8/layout/radial6"/>
    <dgm:cxn modelId="{B4D8867F-D771-450A-83B5-15B3F421189F}" srcId="{ECEB847B-F49B-420B-AB24-55F0EC33B7E0}" destId="{55422466-B196-406E-B8FF-A0035CE54587}" srcOrd="4" destOrd="0" parTransId="{C7DC682A-AF45-4E04-AFE8-A781FEF8F392}" sibTransId="{796F4EE8-E157-4DBA-92C4-71A1159B85DC}"/>
    <dgm:cxn modelId="{B5BBB964-49AC-42A3-A11B-81109E622A96}" srcId="{C05A8233-2AC0-449C-A5A6-370704FA232D}" destId="{ECEB847B-F49B-420B-AB24-55F0EC33B7E0}" srcOrd="0" destOrd="0" parTransId="{C6D57ACD-EC5E-4BEA-B026-E90138C1E7F1}" sibTransId="{05B6FC01-7ED7-46CE-BA30-A1B0BC62C492}"/>
    <dgm:cxn modelId="{5CA5C8ED-730C-4F27-BAD8-B959D89AADF5}" type="presOf" srcId="{9F283ACF-0EFB-47BE-A870-CAC5F6A95A68}" destId="{D411F0A2-374B-47C8-8904-1F6635E4A629}" srcOrd="0" destOrd="0" presId="urn:microsoft.com/office/officeart/2005/8/layout/radial6"/>
    <dgm:cxn modelId="{3DE5179C-632E-4A63-9147-A2F8BF3AB841}" type="presOf" srcId="{55422466-B196-406E-B8FF-A0035CE54587}" destId="{455E038C-3FC9-46CB-B36D-8B3D4F3B4640}" srcOrd="0" destOrd="0" presId="urn:microsoft.com/office/officeart/2005/8/layout/radial6"/>
    <dgm:cxn modelId="{B41EE047-6D4B-46A4-B0BC-C5EF0887A268}" type="presOf" srcId="{C05A8233-2AC0-449C-A5A6-370704FA232D}" destId="{8998E9DD-C371-4537-8B58-449040E5BC99}" srcOrd="0" destOrd="0" presId="urn:microsoft.com/office/officeart/2005/8/layout/radial6"/>
    <dgm:cxn modelId="{E29FC14C-A465-4164-82D0-76BB616EB0EE}" type="presOf" srcId="{92D78CAA-CBFC-4967-97E2-0A190726164C}" destId="{3419E25F-A6BD-4136-B7E4-4761CA7BE9F9}" srcOrd="0" destOrd="0" presId="urn:microsoft.com/office/officeart/2005/8/layout/radial6"/>
    <dgm:cxn modelId="{973E43AC-C540-44F6-B06D-86929DE27F81}" srcId="{ECEB847B-F49B-420B-AB24-55F0EC33B7E0}" destId="{5FA86FC4-3F32-4F0A-AF94-4D8F39F4CEAB}" srcOrd="3" destOrd="0" parTransId="{146D74BB-1B34-4265-AA9D-D021D4010A4C}" sibTransId="{9F283ACF-0EFB-47BE-A870-CAC5F6A95A68}"/>
    <dgm:cxn modelId="{963D1656-AB0C-4BB1-BE20-BAAC8211ED9B}" srcId="{ECEB847B-F49B-420B-AB24-55F0EC33B7E0}" destId="{78DFC467-8323-4E88-8C0F-5027BDE42628}" srcOrd="0" destOrd="0" parTransId="{79D658E4-4733-49AB-87F6-087D2CBED7CD}" sibTransId="{FCF630B1-468F-4CEB-A195-965525A209E6}"/>
    <dgm:cxn modelId="{3DF108DA-0D41-41D8-B11D-92E9D6E4852F}" type="presOf" srcId="{99CC8CD5-FCA7-448C-BECE-12D99708E837}" destId="{F59886E9-EBB2-43B0-AEC6-0878435FE47D}" srcOrd="0" destOrd="0" presId="urn:microsoft.com/office/officeart/2005/8/layout/radial6"/>
    <dgm:cxn modelId="{3B73DD6A-8337-4E1F-A31D-0772C35A9472}" type="presOf" srcId="{CA157841-8EF3-4AC9-A27E-E88CB6AF1E63}" destId="{86AA95AF-91DF-410D-88B1-C590CB7EFD91}" srcOrd="0" destOrd="0" presId="urn:microsoft.com/office/officeart/2005/8/layout/radial6"/>
    <dgm:cxn modelId="{8DA1BA50-E7DB-43FA-86CB-416144A566A8}" type="presOf" srcId="{796F4EE8-E157-4DBA-92C4-71A1159B85DC}" destId="{0A74348F-7D9E-4584-B1B0-524538CA09EE}" srcOrd="0" destOrd="0" presId="urn:microsoft.com/office/officeart/2005/8/layout/radial6"/>
    <dgm:cxn modelId="{D9BFED8C-997D-455A-88BC-D8968DC9B5E8}" type="presParOf" srcId="{8998E9DD-C371-4537-8B58-449040E5BC99}" destId="{06052CD3-BE77-4E7A-83C7-22ADBCB1ADB1}" srcOrd="0" destOrd="0" presId="urn:microsoft.com/office/officeart/2005/8/layout/radial6"/>
    <dgm:cxn modelId="{A04D10F0-3C1B-43C8-B423-6D12EE50E398}" type="presParOf" srcId="{8998E9DD-C371-4537-8B58-449040E5BC99}" destId="{EBDFA826-4499-4217-9704-330DC6627CB9}" srcOrd="1" destOrd="0" presId="urn:microsoft.com/office/officeart/2005/8/layout/radial6"/>
    <dgm:cxn modelId="{8A6FE487-2F37-4BCD-B9FF-DD46292763D7}" type="presParOf" srcId="{8998E9DD-C371-4537-8B58-449040E5BC99}" destId="{09A1625A-57F4-41A2-BADE-F5C34B60C75E}" srcOrd="2" destOrd="0" presId="urn:microsoft.com/office/officeart/2005/8/layout/radial6"/>
    <dgm:cxn modelId="{DBD0BDE3-EF30-4C4C-8A02-EC05901008EF}" type="presParOf" srcId="{8998E9DD-C371-4537-8B58-449040E5BC99}" destId="{041BEB9A-9B25-49DE-81CA-E065DBD86E01}" srcOrd="3" destOrd="0" presId="urn:microsoft.com/office/officeart/2005/8/layout/radial6"/>
    <dgm:cxn modelId="{1EE28A4E-F542-4DB4-9AB0-C9485B6DB857}" type="presParOf" srcId="{8998E9DD-C371-4537-8B58-449040E5BC99}" destId="{3419E25F-A6BD-4136-B7E4-4761CA7BE9F9}" srcOrd="4" destOrd="0" presId="urn:microsoft.com/office/officeart/2005/8/layout/radial6"/>
    <dgm:cxn modelId="{EE6FD272-85BE-4FDE-ADE9-2E33F1323172}" type="presParOf" srcId="{8998E9DD-C371-4537-8B58-449040E5BC99}" destId="{AF40BA8A-EB40-4B70-9A1C-F4C1B9C34FBA}" srcOrd="5" destOrd="0" presId="urn:microsoft.com/office/officeart/2005/8/layout/radial6"/>
    <dgm:cxn modelId="{E85847AD-08D0-49CB-B8A1-E1E1C79750D3}" type="presParOf" srcId="{8998E9DD-C371-4537-8B58-449040E5BC99}" destId="{2CDD20E7-EC1E-42BD-A513-7EC6F99D3D72}" srcOrd="6" destOrd="0" presId="urn:microsoft.com/office/officeart/2005/8/layout/radial6"/>
    <dgm:cxn modelId="{058AB6BF-8AB0-40A2-B960-E485AA53A8FA}" type="presParOf" srcId="{8998E9DD-C371-4537-8B58-449040E5BC99}" destId="{F59886E9-EBB2-43B0-AEC6-0878435FE47D}" srcOrd="7" destOrd="0" presId="urn:microsoft.com/office/officeart/2005/8/layout/radial6"/>
    <dgm:cxn modelId="{D8A66A97-D6F8-46E1-964B-F8D0AEB234C7}" type="presParOf" srcId="{8998E9DD-C371-4537-8B58-449040E5BC99}" destId="{7C2E268A-4E09-4344-969D-91955B75BF80}" srcOrd="8" destOrd="0" presId="urn:microsoft.com/office/officeart/2005/8/layout/radial6"/>
    <dgm:cxn modelId="{5B603426-04C8-4C95-9418-5B829BD2DE72}" type="presParOf" srcId="{8998E9DD-C371-4537-8B58-449040E5BC99}" destId="{86AA95AF-91DF-410D-88B1-C590CB7EFD91}" srcOrd="9" destOrd="0" presId="urn:microsoft.com/office/officeart/2005/8/layout/radial6"/>
    <dgm:cxn modelId="{12D083C5-B465-4C64-9828-BAD86695DD62}" type="presParOf" srcId="{8998E9DD-C371-4537-8B58-449040E5BC99}" destId="{633AA26E-7350-4C3D-9374-D153B9462B3B}" srcOrd="10" destOrd="0" presId="urn:microsoft.com/office/officeart/2005/8/layout/radial6"/>
    <dgm:cxn modelId="{96394DFC-793E-4D2D-BA51-F1AB16B75EC8}" type="presParOf" srcId="{8998E9DD-C371-4537-8B58-449040E5BC99}" destId="{A9582D8D-5A99-4D5A-AD35-42FAFA22959B}" srcOrd="11" destOrd="0" presId="urn:microsoft.com/office/officeart/2005/8/layout/radial6"/>
    <dgm:cxn modelId="{CE8D082D-7335-480B-B3BC-9A18529EE1F4}" type="presParOf" srcId="{8998E9DD-C371-4537-8B58-449040E5BC99}" destId="{D411F0A2-374B-47C8-8904-1F6635E4A629}" srcOrd="12" destOrd="0" presId="urn:microsoft.com/office/officeart/2005/8/layout/radial6"/>
    <dgm:cxn modelId="{F4AF07D8-C477-44CB-A8A3-A72A9088C445}" type="presParOf" srcId="{8998E9DD-C371-4537-8B58-449040E5BC99}" destId="{455E038C-3FC9-46CB-B36D-8B3D4F3B4640}" srcOrd="13" destOrd="0" presId="urn:microsoft.com/office/officeart/2005/8/layout/radial6"/>
    <dgm:cxn modelId="{062CE7CD-6317-4F2B-9D24-468EE5B85DC9}" type="presParOf" srcId="{8998E9DD-C371-4537-8B58-449040E5BC99}" destId="{7EF85202-827C-4762-879D-5A2569A404F9}" srcOrd="14" destOrd="0" presId="urn:microsoft.com/office/officeart/2005/8/layout/radial6"/>
    <dgm:cxn modelId="{F7594F4F-5815-49AD-83E9-9B75A00DBD17}" type="presParOf" srcId="{8998E9DD-C371-4537-8B58-449040E5BC99}" destId="{0A74348F-7D9E-4584-B1B0-524538CA09EE}"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339C4-932B-4D1F-ACFC-837C4227ED6C}"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zh-CN" altLang="en-US"/>
        </a:p>
      </dgm:t>
    </dgm:pt>
    <dgm:pt modelId="{83CA399F-4C37-443A-B3E0-CA3783ABB4AB}">
      <dgm:prSet phldrT="[文本]"/>
      <dgm:spPr/>
      <dgm:t>
        <a:bodyPr/>
        <a:lstStyle/>
        <a:p>
          <a:r>
            <a:rPr lang="zh-CN" altLang="en-US" dirty="0" smtClean="0"/>
            <a:t>父代种群</a:t>
          </a:r>
          <a:endParaRPr lang="zh-CN" altLang="en-US" dirty="0"/>
        </a:p>
      </dgm:t>
    </dgm:pt>
    <dgm:pt modelId="{6437727A-CA7E-436C-9679-C94424DA6F68}" type="parTrans" cxnId="{137C9219-09FA-4BC9-A14E-5F42BE36AC18}">
      <dgm:prSet/>
      <dgm:spPr/>
      <dgm:t>
        <a:bodyPr/>
        <a:lstStyle/>
        <a:p>
          <a:endParaRPr lang="zh-CN" altLang="en-US"/>
        </a:p>
      </dgm:t>
    </dgm:pt>
    <dgm:pt modelId="{43E04330-85B4-402B-A254-CF06B90BE46A}" type="sibTrans" cxnId="{137C9219-09FA-4BC9-A14E-5F42BE36AC18}">
      <dgm:prSet/>
      <dgm:spPr/>
      <dgm:t>
        <a:bodyPr/>
        <a:lstStyle/>
        <a:p>
          <a:endParaRPr lang="zh-CN" altLang="en-US"/>
        </a:p>
      </dgm:t>
    </dgm:pt>
    <dgm:pt modelId="{9E88DDCC-EFC1-4D7B-809D-A1FF3FA8713B}">
      <dgm:prSet phldrT="[文本]"/>
      <dgm:spPr/>
      <dgm:t>
        <a:bodyPr/>
        <a:lstStyle/>
        <a:p>
          <a:r>
            <a:rPr lang="zh-CN" altLang="en-US" dirty="0" smtClean="0"/>
            <a:t>根据</a:t>
          </a:r>
          <a:r>
            <a:rPr lang="zh-CN" altLang="en-US" dirty="0" smtClean="0"/>
            <a:t>个体</a:t>
          </a:r>
          <a:r>
            <a:rPr lang="zh-CN" altLang="en-US" dirty="0" smtClean="0"/>
            <a:t>基因计算适应度</a:t>
          </a:r>
          <a:endParaRPr lang="zh-CN" altLang="en-US" dirty="0"/>
        </a:p>
      </dgm:t>
    </dgm:pt>
    <dgm:pt modelId="{21E1B823-A84F-4EFC-92D9-50671614FFA9}" type="parTrans" cxnId="{01615242-F36B-4991-8531-C1A0A3541AB5}">
      <dgm:prSet/>
      <dgm:spPr/>
      <dgm:t>
        <a:bodyPr/>
        <a:lstStyle/>
        <a:p>
          <a:endParaRPr lang="zh-CN" altLang="en-US"/>
        </a:p>
      </dgm:t>
    </dgm:pt>
    <dgm:pt modelId="{8F6B262E-7452-49A1-8F1C-B595E48BE11F}" type="sibTrans" cxnId="{01615242-F36B-4991-8531-C1A0A3541AB5}">
      <dgm:prSet/>
      <dgm:spPr/>
      <dgm:t>
        <a:bodyPr/>
        <a:lstStyle/>
        <a:p>
          <a:endParaRPr lang="zh-CN" altLang="en-US"/>
        </a:p>
      </dgm:t>
    </dgm:pt>
    <dgm:pt modelId="{4909F778-7D0D-468A-A902-F5503E45CBE0}">
      <dgm:prSet phldrT="[文本]"/>
      <dgm:spPr/>
      <dgm:t>
        <a:bodyPr/>
        <a:lstStyle/>
        <a:p>
          <a:r>
            <a:rPr lang="zh-CN" altLang="en-US" dirty="0" smtClean="0"/>
            <a:t>根据适应度选择优良个体</a:t>
          </a:r>
          <a:endParaRPr lang="zh-CN" altLang="en-US" dirty="0"/>
        </a:p>
      </dgm:t>
    </dgm:pt>
    <dgm:pt modelId="{2D712061-62E8-4D92-A165-1C68003FE1F6}" type="parTrans" cxnId="{032BACE0-790A-483F-B0BB-D0AF5B941CBD}">
      <dgm:prSet/>
      <dgm:spPr/>
      <dgm:t>
        <a:bodyPr/>
        <a:lstStyle/>
        <a:p>
          <a:endParaRPr lang="zh-CN" altLang="en-US"/>
        </a:p>
      </dgm:t>
    </dgm:pt>
    <dgm:pt modelId="{E6F00411-D193-407D-BB7B-CD593FA351EA}" type="sibTrans" cxnId="{032BACE0-790A-483F-B0BB-D0AF5B941CBD}">
      <dgm:prSet/>
      <dgm:spPr/>
      <dgm:t>
        <a:bodyPr/>
        <a:lstStyle/>
        <a:p>
          <a:endParaRPr lang="zh-CN" altLang="en-US"/>
        </a:p>
      </dgm:t>
    </dgm:pt>
    <dgm:pt modelId="{A0C07EBE-C91E-44BE-8948-68E2CF2E7B13}">
      <dgm:prSet phldrT="[文本]"/>
      <dgm:spPr/>
      <dgm:t>
        <a:bodyPr/>
        <a:lstStyle/>
        <a:p>
          <a:r>
            <a:rPr lang="zh-CN" altLang="en-US" dirty="0" smtClean="0"/>
            <a:t>随机配对基因交叉互换</a:t>
          </a:r>
          <a:endParaRPr lang="zh-CN" altLang="en-US" dirty="0"/>
        </a:p>
      </dgm:t>
    </dgm:pt>
    <dgm:pt modelId="{F9366722-09C9-4E12-BB47-5711E5A48EB6}" type="parTrans" cxnId="{CEBFFA0C-12AD-4F3B-BC24-ACAE9C3003E2}">
      <dgm:prSet/>
      <dgm:spPr/>
      <dgm:t>
        <a:bodyPr/>
        <a:lstStyle/>
        <a:p>
          <a:endParaRPr lang="zh-CN" altLang="en-US"/>
        </a:p>
      </dgm:t>
    </dgm:pt>
    <dgm:pt modelId="{97F48E41-D76F-4B8D-8BEE-65A8F2CA8492}" type="sibTrans" cxnId="{CEBFFA0C-12AD-4F3B-BC24-ACAE9C3003E2}">
      <dgm:prSet/>
      <dgm:spPr/>
      <dgm:t>
        <a:bodyPr/>
        <a:lstStyle/>
        <a:p>
          <a:endParaRPr lang="zh-CN" altLang="en-US"/>
        </a:p>
      </dgm:t>
    </dgm:pt>
    <dgm:pt modelId="{D6A07843-BEB1-4E13-BAD6-FDBB9DBFCF7A}">
      <dgm:prSet phldrT="[文本]"/>
      <dgm:spPr/>
      <dgm:t>
        <a:bodyPr/>
        <a:lstStyle/>
        <a:p>
          <a:r>
            <a:rPr lang="zh-CN" altLang="en-US" dirty="0" smtClean="0"/>
            <a:t>个体基因</a:t>
          </a:r>
          <a:r>
            <a:rPr lang="zh-CN" altLang="en-US" dirty="0" smtClean="0"/>
            <a:t>随机</a:t>
          </a:r>
          <a:r>
            <a:rPr lang="zh-CN" altLang="en-US" dirty="0" smtClean="0"/>
            <a:t>突变</a:t>
          </a:r>
          <a:endParaRPr lang="zh-CN" altLang="en-US" dirty="0"/>
        </a:p>
      </dgm:t>
    </dgm:pt>
    <dgm:pt modelId="{DD2E1A0C-7F67-4519-A505-2F21BFBBD4FC}" type="parTrans" cxnId="{97FA64EB-C9DC-4744-B566-8413C0BF3781}">
      <dgm:prSet/>
      <dgm:spPr/>
      <dgm:t>
        <a:bodyPr/>
        <a:lstStyle/>
        <a:p>
          <a:endParaRPr lang="zh-CN" altLang="en-US"/>
        </a:p>
      </dgm:t>
    </dgm:pt>
    <dgm:pt modelId="{B027A943-17E0-4BAA-BADA-3CEF8624B6DB}" type="sibTrans" cxnId="{97FA64EB-C9DC-4744-B566-8413C0BF3781}">
      <dgm:prSet/>
      <dgm:spPr/>
      <dgm:t>
        <a:bodyPr/>
        <a:lstStyle/>
        <a:p>
          <a:endParaRPr lang="zh-CN" altLang="en-US"/>
        </a:p>
      </dgm:t>
    </dgm:pt>
    <dgm:pt modelId="{5F021484-96A2-4EFF-9B8C-FB88A1609AE0}" type="pres">
      <dgm:prSet presAssocID="{CA0339C4-932B-4D1F-ACFC-837C4227ED6C}" presName="cycle" presStyleCnt="0">
        <dgm:presLayoutVars>
          <dgm:dir/>
          <dgm:resizeHandles val="exact"/>
        </dgm:presLayoutVars>
      </dgm:prSet>
      <dgm:spPr/>
    </dgm:pt>
    <dgm:pt modelId="{7AD070E0-E1E4-4CFA-84CF-49B0A2A5323B}" type="pres">
      <dgm:prSet presAssocID="{83CA399F-4C37-443A-B3E0-CA3783ABB4AB}" presName="node" presStyleLbl="node1" presStyleIdx="0" presStyleCnt="5">
        <dgm:presLayoutVars>
          <dgm:bulletEnabled val="1"/>
        </dgm:presLayoutVars>
      </dgm:prSet>
      <dgm:spPr/>
      <dgm:t>
        <a:bodyPr/>
        <a:lstStyle/>
        <a:p>
          <a:endParaRPr lang="zh-CN" altLang="en-US"/>
        </a:p>
      </dgm:t>
    </dgm:pt>
    <dgm:pt modelId="{72841728-A3EA-46CD-91D8-CD081D64F269}" type="pres">
      <dgm:prSet presAssocID="{83CA399F-4C37-443A-B3E0-CA3783ABB4AB}" presName="spNode" presStyleCnt="0"/>
      <dgm:spPr/>
    </dgm:pt>
    <dgm:pt modelId="{B526F2D4-5F65-4C8F-9946-AB2FC2D542B4}" type="pres">
      <dgm:prSet presAssocID="{43E04330-85B4-402B-A254-CF06B90BE46A}" presName="sibTrans" presStyleLbl="sibTrans1D1" presStyleIdx="0" presStyleCnt="5"/>
      <dgm:spPr/>
    </dgm:pt>
    <dgm:pt modelId="{76E84DC7-7EE1-410B-B70F-B720C095AD33}" type="pres">
      <dgm:prSet presAssocID="{9E88DDCC-EFC1-4D7B-809D-A1FF3FA8713B}" presName="node" presStyleLbl="node1" presStyleIdx="1" presStyleCnt="5">
        <dgm:presLayoutVars>
          <dgm:bulletEnabled val="1"/>
        </dgm:presLayoutVars>
      </dgm:prSet>
      <dgm:spPr/>
      <dgm:t>
        <a:bodyPr/>
        <a:lstStyle/>
        <a:p>
          <a:endParaRPr lang="zh-CN" altLang="en-US"/>
        </a:p>
      </dgm:t>
    </dgm:pt>
    <dgm:pt modelId="{C7DB29EA-01C0-49AD-B3BA-84742D4AD22B}" type="pres">
      <dgm:prSet presAssocID="{9E88DDCC-EFC1-4D7B-809D-A1FF3FA8713B}" presName="spNode" presStyleCnt="0"/>
      <dgm:spPr/>
    </dgm:pt>
    <dgm:pt modelId="{13BE928D-2CDD-47D8-BD5B-3901F6D85D5C}" type="pres">
      <dgm:prSet presAssocID="{8F6B262E-7452-49A1-8F1C-B595E48BE11F}" presName="sibTrans" presStyleLbl="sibTrans1D1" presStyleIdx="1" presStyleCnt="5"/>
      <dgm:spPr/>
    </dgm:pt>
    <dgm:pt modelId="{C4276BB3-B04A-42C3-A8E9-99CE2C13FC89}" type="pres">
      <dgm:prSet presAssocID="{4909F778-7D0D-468A-A902-F5503E45CBE0}" presName="node" presStyleLbl="node1" presStyleIdx="2" presStyleCnt="5">
        <dgm:presLayoutVars>
          <dgm:bulletEnabled val="1"/>
        </dgm:presLayoutVars>
      </dgm:prSet>
      <dgm:spPr/>
      <dgm:t>
        <a:bodyPr/>
        <a:lstStyle/>
        <a:p>
          <a:endParaRPr lang="zh-CN" altLang="en-US"/>
        </a:p>
      </dgm:t>
    </dgm:pt>
    <dgm:pt modelId="{52CAC473-398D-4909-BBD1-9C2B258161EA}" type="pres">
      <dgm:prSet presAssocID="{4909F778-7D0D-468A-A902-F5503E45CBE0}" presName="spNode" presStyleCnt="0"/>
      <dgm:spPr/>
    </dgm:pt>
    <dgm:pt modelId="{0AC24970-5833-4C44-B5F6-94603E58BD9D}" type="pres">
      <dgm:prSet presAssocID="{E6F00411-D193-407D-BB7B-CD593FA351EA}" presName="sibTrans" presStyleLbl="sibTrans1D1" presStyleIdx="2" presStyleCnt="5"/>
      <dgm:spPr/>
    </dgm:pt>
    <dgm:pt modelId="{64EDFBF6-2AE3-46C6-A39E-89EE7ADAF9FF}" type="pres">
      <dgm:prSet presAssocID="{A0C07EBE-C91E-44BE-8948-68E2CF2E7B13}" presName="node" presStyleLbl="node1" presStyleIdx="3" presStyleCnt="5">
        <dgm:presLayoutVars>
          <dgm:bulletEnabled val="1"/>
        </dgm:presLayoutVars>
      </dgm:prSet>
      <dgm:spPr/>
      <dgm:t>
        <a:bodyPr/>
        <a:lstStyle/>
        <a:p>
          <a:endParaRPr lang="zh-CN" altLang="en-US"/>
        </a:p>
      </dgm:t>
    </dgm:pt>
    <dgm:pt modelId="{E38676A3-60FB-44BA-BD5C-0180B9E97506}" type="pres">
      <dgm:prSet presAssocID="{A0C07EBE-C91E-44BE-8948-68E2CF2E7B13}" presName="spNode" presStyleCnt="0"/>
      <dgm:spPr/>
    </dgm:pt>
    <dgm:pt modelId="{148582C1-0693-4BDB-B03C-C3C42CA76505}" type="pres">
      <dgm:prSet presAssocID="{97F48E41-D76F-4B8D-8BEE-65A8F2CA8492}" presName="sibTrans" presStyleLbl="sibTrans1D1" presStyleIdx="3" presStyleCnt="5"/>
      <dgm:spPr/>
    </dgm:pt>
    <dgm:pt modelId="{71FDE9DF-4D18-49C7-B6DA-C6CD1F240BD7}" type="pres">
      <dgm:prSet presAssocID="{D6A07843-BEB1-4E13-BAD6-FDBB9DBFCF7A}" presName="node" presStyleLbl="node1" presStyleIdx="4" presStyleCnt="5">
        <dgm:presLayoutVars>
          <dgm:bulletEnabled val="1"/>
        </dgm:presLayoutVars>
      </dgm:prSet>
      <dgm:spPr/>
      <dgm:t>
        <a:bodyPr/>
        <a:lstStyle/>
        <a:p>
          <a:endParaRPr lang="zh-CN" altLang="en-US"/>
        </a:p>
      </dgm:t>
    </dgm:pt>
    <dgm:pt modelId="{7860E6DD-7957-4A74-A139-E84CDCC957D4}" type="pres">
      <dgm:prSet presAssocID="{D6A07843-BEB1-4E13-BAD6-FDBB9DBFCF7A}" presName="spNode" presStyleCnt="0"/>
      <dgm:spPr/>
    </dgm:pt>
    <dgm:pt modelId="{9459D28D-EF6E-4022-939A-B784E1F5EF5D}" type="pres">
      <dgm:prSet presAssocID="{B027A943-17E0-4BAA-BADA-3CEF8624B6DB}" presName="sibTrans" presStyleLbl="sibTrans1D1" presStyleIdx="4" presStyleCnt="5"/>
      <dgm:spPr/>
    </dgm:pt>
  </dgm:ptLst>
  <dgm:cxnLst>
    <dgm:cxn modelId="{A4292CBE-0D21-4720-9D4B-E2B18ABD2483}" type="presOf" srcId="{D6A07843-BEB1-4E13-BAD6-FDBB9DBFCF7A}" destId="{71FDE9DF-4D18-49C7-B6DA-C6CD1F240BD7}" srcOrd="0" destOrd="0" presId="urn:microsoft.com/office/officeart/2005/8/layout/cycle5"/>
    <dgm:cxn modelId="{697DA724-1922-4F16-B0A2-CF5D6C1DD19C}" type="presOf" srcId="{E6F00411-D193-407D-BB7B-CD593FA351EA}" destId="{0AC24970-5833-4C44-B5F6-94603E58BD9D}" srcOrd="0" destOrd="0" presId="urn:microsoft.com/office/officeart/2005/8/layout/cycle5"/>
    <dgm:cxn modelId="{D6024900-D447-4E3F-BEDE-A00AE84BD041}" type="presOf" srcId="{83CA399F-4C37-443A-B3E0-CA3783ABB4AB}" destId="{7AD070E0-E1E4-4CFA-84CF-49B0A2A5323B}" srcOrd="0" destOrd="0" presId="urn:microsoft.com/office/officeart/2005/8/layout/cycle5"/>
    <dgm:cxn modelId="{A8AF4C80-0C63-4445-804A-9536DA276178}" type="presOf" srcId="{8F6B262E-7452-49A1-8F1C-B595E48BE11F}" destId="{13BE928D-2CDD-47D8-BD5B-3901F6D85D5C}" srcOrd="0" destOrd="0" presId="urn:microsoft.com/office/officeart/2005/8/layout/cycle5"/>
    <dgm:cxn modelId="{CEBFFA0C-12AD-4F3B-BC24-ACAE9C3003E2}" srcId="{CA0339C4-932B-4D1F-ACFC-837C4227ED6C}" destId="{A0C07EBE-C91E-44BE-8948-68E2CF2E7B13}" srcOrd="3" destOrd="0" parTransId="{F9366722-09C9-4E12-BB47-5711E5A48EB6}" sibTransId="{97F48E41-D76F-4B8D-8BEE-65A8F2CA8492}"/>
    <dgm:cxn modelId="{9C01A027-A9F3-4717-A01C-FCF7E6E18B15}" type="presOf" srcId="{B027A943-17E0-4BAA-BADA-3CEF8624B6DB}" destId="{9459D28D-EF6E-4022-939A-B784E1F5EF5D}" srcOrd="0" destOrd="0" presId="urn:microsoft.com/office/officeart/2005/8/layout/cycle5"/>
    <dgm:cxn modelId="{032BACE0-790A-483F-B0BB-D0AF5B941CBD}" srcId="{CA0339C4-932B-4D1F-ACFC-837C4227ED6C}" destId="{4909F778-7D0D-468A-A902-F5503E45CBE0}" srcOrd="2" destOrd="0" parTransId="{2D712061-62E8-4D92-A165-1C68003FE1F6}" sibTransId="{E6F00411-D193-407D-BB7B-CD593FA351EA}"/>
    <dgm:cxn modelId="{97FA64EB-C9DC-4744-B566-8413C0BF3781}" srcId="{CA0339C4-932B-4D1F-ACFC-837C4227ED6C}" destId="{D6A07843-BEB1-4E13-BAD6-FDBB9DBFCF7A}" srcOrd="4" destOrd="0" parTransId="{DD2E1A0C-7F67-4519-A505-2F21BFBBD4FC}" sibTransId="{B027A943-17E0-4BAA-BADA-3CEF8624B6DB}"/>
    <dgm:cxn modelId="{1E4553D0-57F1-43D9-83CC-D7BA8CC7E340}" type="presOf" srcId="{43E04330-85B4-402B-A254-CF06B90BE46A}" destId="{B526F2D4-5F65-4C8F-9946-AB2FC2D542B4}" srcOrd="0" destOrd="0" presId="urn:microsoft.com/office/officeart/2005/8/layout/cycle5"/>
    <dgm:cxn modelId="{461BBD7A-DC1A-497F-BD06-600306302C03}" type="presOf" srcId="{CA0339C4-932B-4D1F-ACFC-837C4227ED6C}" destId="{5F021484-96A2-4EFF-9B8C-FB88A1609AE0}" srcOrd="0" destOrd="0" presId="urn:microsoft.com/office/officeart/2005/8/layout/cycle5"/>
    <dgm:cxn modelId="{8B0143EB-51AF-449D-8388-D055153217A4}" type="presOf" srcId="{97F48E41-D76F-4B8D-8BEE-65A8F2CA8492}" destId="{148582C1-0693-4BDB-B03C-C3C42CA76505}" srcOrd="0" destOrd="0" presId="urn:microsoft.com/office/officeart/2005/8/layout/cycle5"/>
    <dgm:cxn modelId="{5C3D03B7-A4B6-4149-BCED-FCBAB7159EB9}" type="presOf" srcId="{9E88DDCC-EFC1-4D7B-809D-A1FF3FA8713B}" destId="{76E84DC7-7EE1-410B-B70F-B720C095AD33}" srcOrd="0" destOrd="0" presId="urn:microsoft.com/office/officeart/2005/8/layout/cycle5"/>
    <dgm:cxn modelId="{A1B47714-FF8D-4D7A-9B4A-C560E77D9139}" type="presOf" srcId="{A0C07EBE-C91E-44BE-8948-68E2CF2E7B13}" destId="{64EDFBF6-2AE3-46C6-A39E-89EE7ADAF9FF}" srcOrd="0" destOrd="0" presId="urn:microsoft.com/office/officeart/2005/8/layout/cycle5"/>
    <dgm:cxn modelId="{01615242-F36B-4991-8531-C1A0A3541AB5}" srcId="{CA0339C4-932B-4D1F-ACFC-837C4227ED6C}" destId="{9E88DDCC-EFC1-4D7B-809D-A1FF3FA8713B}" srcOrd="1" destOrd="0" parTransId="{21E1B823-A84F-4EFC-92D9-50671614FFA9}" sibTransId="{8F6B262E-7452-49A1-8F1C-B595E48BE11F}"/>
    <dgm:cxn modelId="{137C9219-09FA-4BC9-A14E-5F42BE36AC18}" srcId="{CA0339C4-932B-4D1F-ACFC-837C4227ED6C}" destId="{83CA399F-4C37-443A-B3E0-CA3783ABB4AB}" srcOrd="0" destOrd="0" parTransId="{6437727A-CA7E-436C-9679-C94424DA6F68}" sibTransId="{43E04330-85B4-402B-A254-CF06B90BE46A}"/>
    <dgm:cxn modelId="{A3CD48CF-AB7A-4E2B-BC20-3F16CACA9CC5}" type="presOf" srcId="{4909F778-7D0D-468A-A902-F5503E45CBE0}" destId="{C4276BB3-B04A-42C3-A8E9-99CE2C13FC89}" srcOrd="0" destOrd="0" presId="urn:microsoft.com/office/officeart/2005/8/layout/cycle5"/>
    <dgm:cxn modelId="{609672DB-84D2-470B-A30F-3C12BF4FC09E}" type="presParOf" srcId="{5F021484-96A2-4EFF-9B8C-FB88A1609AE0}" destId="{7AD070E0-E1E4-4CFA-84CF-49B0A2A5323B}" srcOrd="0" destOrd="0" presId="urn:microsoft.com/office/officeart/2005/8/layout/cycle5"/>
    <dgm:cxn modelId="{119D2C71-D7C0-427C-B9F5-1B8DEB850D37}" type="presParOf" srcId="{5F021484-96A2-4EFF-9B8C-FB88A1609AE0}" destId="{72841728-A3EA-46CD-91D8-CD081D64F269}" srcOrd="1" destOrd="0" presId="urn:microsoft.com/office/officeart/2005/8/layout/cycle5"/>
    <dgm:cxn modelId="{EF9A40C3-60FA-431A-A0E9-782DAAD61DF1}" type="presParOf" srcId="{5F021484-96A2-4EFF-9B8C-FB88A1609AE0}" destId="{B526F2D4-5F65-4C8F-9946-AB2FC2D542B4}" srcOrd="2" destOrd="0" presId="urn:microsoft.com/office/officeart/2005/8/layout/cycle5"/>
    <dgm:cxn modelId="{CC244FA1-A274-4CC5-BD24-025C3A3819C4}" type="presParOf" srcId="{5F021484-96A2-4EFF-9B8C-FB88A1609AE0}" destId="{76E84DC7-7EE1-410B-B70F-B720C095AD33}" srcOrd="3" destOrd="0" presId="urn:microsoft.com/office/officeart/2005/8/layout/cycle5"/>
    <dgm:cxn modelId="{8D1F3D52-7CEB-4827-9894-3C9B36DE85BE}" type="presParOf" srcId="{5F021484-96A2-4EFF-9B8C-FB88A1609AE0}" destId="{C7DB29EA-01C0-49AD-B3BA-84742D4AD22B}" srcOrd="4" destOrd="0" presId="urn:microsoft.com/office/officeart/2005/8/layout/cycle5"/>
    <dgm:cxn modelId="{634952DB-071E-445D-BEF3-0FDDF6F14FE6}" type="presParOf" srcId="{5F021484-96A2-4EFF-9B8C-FB88A1609AE0}" destId="{13BE928D-2CDD-47D8-BD5B-3901F6D85D5C}" srcOrd="5" destOrd="0" presId="urn:microsoft.com/office/officeart/2005/8/layout/cycle5"/>
    <dgm:cxn modelId="{AACC875B-2FC8-4123-B390-6EC23AEB4F70}" type="presParOf" srcId="{5F021484-96A2-4EFF-9B8C-FB88A1609AE0}" destId="{C4276BB3-B04A-42C3-A8E9-99CE2C13FC89}" srcOrd="6" destOrd="0" presId="urn:microsoft.com/office/officeart/2005/8/layout/cycle5"/>
    <dgm:cxn modelId="{DCDCA29B-10F8-4E9C-B17B-30DB278FF593}" type="presParOf" srcId="{5F021484-96A2-4EFF-9B8C-FB88A1609AE0}" destId="{52CAC473-398D-4909-BBD1-9C2B258161EA}" srcOrd="7" destOrd="0" presId="urn:microsoft.com/office/officeart/2005/8/layout/cycle5"/>
    <dgm:cxn modelId="{4E0C4697-8418-4CF8-87EF-8751C0B88A46}" type="presParOf" srcId="{5F021484-96A2-4EFF-9B8C-FB88A1609AE0}" destId="{0AC24970-5833-4C44-B5F6-94603E58BD9D}" srcOrd="8" destOrd="0" presId="urn:microsoft.com/office/officeart/2005/8/layout/cycle5"/>
    <dgm:cxn modelId="{70E75BE7-6FFA-421C-93CD-2FA0A15D3DD5}" type="presParOf" srcId="{5F021484-96A2-4EFF-9B8C-FB88A1609AE0}" destId="{64EDFBF6-2AE3-46C6-A39E-89EE7ADAF9FF}" srcOrd="9" destOrd="0" presId="urn:microsoft.com/office/officeart/2005/8/layout/cycle5"/>
    <dgm:cxn modelId="{6FBFEF19-2AEC-44B7-AE9A-1DFDF1B4F0A4}" type="presParOf" srcId="{5F021484-96A2-4EFF-9B8C-FB88A1609AE0}" destId="{E38676A3-60FB-44BA-BD5C-0180B9E97506}" srcOrd="10" destOrd="0" presId="urn:microsoft.com/office/officeart/2005/8/layout/cycle5"/>
    <dgm:cxn modelId="{1D1B12FC-66CB-4E71-A86C-B414BE33E3F6}" type="presParOf" srcId="{5F021484-96A2-4EFF-9B8C-FB88A1609AE0}" destId="{148582C1-0693-4BDB-B03C-C3C42CA76505}" srcOrd="11" destOrd="0" presId="urn:microsoft.com/office/officeart/2005/8/layout/cycle5"/>
    <dgm:cxn modelId="{1D62BA0F-1EE9-46FE-A71A-915D5FE329EB}" type="presParOf" srcId="{5F021484-96A2-4EFF-9B8C-FB88A1609AE0}" destId="{71FDE9DF-4D18-49C7-B6DA-C6CD1F240BD7}" srcOrd="12" destOrd="0" presId="urn:microsoft.com/office/officeart/2005/8/layout/cycle5"/>
    <dgm:cxn modelId="{A36A956E-8DB6-43E8-8A96-99A9C4534BFC}" type="presParOf" srcId="{5F021484-96A2-4EFF-9B8C-FB88A1609AE0}" destId="{7860E6DD-7957-4A74-A139-E84CDCC957D4}" srcOrd="13" destOrd="0" presId="urn:microsoft.com/office/officeart/2005/8/layout/cycle5"/>
    <dgm:cxn modelId="{EA4CB3BE-F966-481C-BBC3-79359951E52C}" type="presParOf" srcId="{5F021484-96A2-4EFF-9B8C-FB88A1609AE0}" destId="{9459D28D-EF6E-4022-939A-B784E1F5EF5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348F-7D9E-4584-B1B0-524538CA09EE}">
      <dsp:nvSpPr>
        <dsp:cNvPr id="0" name=""/>
        <dsp:cNvSpPr/>
      </dsp:nvSpPr>
      <dsp:spPr>
        <a:xfrm>
          <a:off x="1012789" y="431061"/>
          <a:ext cx="2872609" cy="2872609"/>
        </a:xfrm>
        <a:prstGeom prst="blockArc">
          <a:avLst>
            <a:gd name="adj1" fmla="val 11880000"/>
            <a:gd name="adj2" fmla="val 16200000"/>
            <a:gd name="adj3" fmla="val 4641"/>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11F0A2-374B-47C8-8904-1F6635E4A629}">
      <dsp:nvSpPr>
        <dsp:cNvPr id="0" name=""/>
        <dsp:cNvSpPr/>
      </dsp:nvSpPr>
      <dsp:spPr>
        <a:xfrm>
          <a:off x="1012789" y="431061"/>
          <a:ext cx="2872609" cy="2872609"/>
        </a:xfrm>
        <a:prstGeom prst="blockArc">
          <a:avLst>
            <a:gd name="adj1" fmla="val 7560000"/>
            <a:gd name="adj2" fmla="val 1188000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AA95AF-91DF-410D-88B1-C590CB7EFD91}">
      <dsp:nvSpPr>
        <dsp:cNvPr id="0" name=""/>
        <dsp:cNvSpPr/>
      </dsp:nvSpPr>
      <dsp:spPr>
        <a:xfrm>
          <a:off x="1012789" y="431061"/>
          <a:ext cx="2872609" cy="2872609"/>
        </a:xfrm>
        <a:prstGeom prst="blockArc">
          <a:avLst>
            <a:gd name="adj1" fmla="val 3240000"/>
            <a:gd name="adj2" fmla="val 7560000"/>
            <a:gd name="adj3" fmla="val 464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DD20E7-EC1E-42BD-A513-7EC6F99D3D72}">
      <dsp:nvSpPr>
        <dsp:cNvPr id="0" name=""/>
        <dsp:cNvSpPr/>
      </dsp:nvSpPr>
      <dsp:spPr>
        <a:xfrm>
          <a:off x="1012789" y="431061"/>
          <a:ext cx="2872609" cy="2872609"/>
        </a:xfrm>
        <a:prstGeom prst="blockArc">
          <a:avLst>
            <a:gd name="adj1" fmla="val 20520000"/>
            <a:gd name="adj2" fmla="val 3240000"/>
            <a:gd name="adj3" fmla="val 464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1BEB9A-9B25-49DE-81CA-E065DBD86E01}">
      <dsp:nvSpPr>
        <dsp:cNvPr id="0" name=""/>
        <dsp:cNvSpPr/>
      </dsp:nvSpPr>
      <dsp:spPr>
        <a:xfrm>
          <a:off x="1012789" y="431061"/>
          <a:ext cx="2872609" cy="2872609"/>
        </a:xfrm>
        <a:prstGeom prst="blockArc">
          <a:avLst>
            <a:gd name="adj1" fmla="val 16200000"/>
            <a:gd name="adj2" fmla="val 20520000"/>
            <a:gd name="adj3" fmla="val 464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052CD3-BE77-4E7A-83C7-22ADBCB1ADB1}">
      <dsp:nvSpPr>
        <dsp:cNvPr id="0" name=""/>
        <dsp:cNvSpPr/>
      </dsp:nvSpPr>
      <dsp:spPr>
        <a:xfrm>
          <a:off x="1787791" y="1206063"/>
          <a:ext cx="1322606" cy="13226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算法求解性能</a:t>
          </a:r>
          <a:endParaRPr lang="zh-CN" altLang="en-US" sz="2300" kern="1200" dirty="0"/>
        </a:p>
      </dsp:txBody>
      <dsp:txXfrm>
        <a:off x="1981482" y="1399754"/>
        <a:ext cx="935224" cy="935224"/>
      </dsp:txXfrm>
    </dsp:sp>
    <dsp:sp modelId="{EBDFA826-4499-4217-9704-330DC6627CB9}">
      <dsp:nvSpPr>
        <dsp:cNvPr id="0" name=""/>
        <dsp:cNvSpPr/>
      </dsp:nvSpPr>
      <dsp:spPr>
        <a:xfrm>
          <a:off x="1986182" y="1478"/>
          <a:ext cx="925824" cy="925824"/>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信息素强度</a:t>
          </a:r>
          <a:endParaRPr lang="zh-CN" altLang="en-US" sz="1300" kern="1200" dirty="0"/>
        </a:p>
      </dsp:txBody>
      <dsp:txXfrm>
        <a:off x="2121766" y="137062"/>
        <a:ext cx="654656" cy="654656"/>
      </dsp:txXfrm>
    </dsp:sp>
    <dsp:sp modelId="{3419E25F-A6BD-4136-B7E4-4761CA7BE9F9}">
      <dsp:nvSpPr>
        <dsp:cNvPr id="0" name=""/>
        <dsp:cNvSpPr/>
      </dsp:nvSpPr>
      <dsp:spPr>
        <a:xfrm>
          <a:off x="3320490" y="970910"/>
          <a:ext cx="925824" cy="925824"/>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蚁群规模</a:t>
          </a:r>
          <a:endParaRPr lang="zh-CN" altLang="en-US" sz="1300" kern="1200" dirty="0"/>
        </a:p>
      </dsp:txBody>
      <dsp:txXfrm>
        <a:off x="3456074" y="1106494"/>
        <a:ext cx="654656" cy="654656"/>
      </dsp:txXfrm>
    </dsp:sp>
    <dsp:sp modelId="{F59886E9-EBB2-43B0-AEC6-0878435FE47D}">
      <dsp:nvSpPr>
        <dsp:cNvPr id="0" name=""/>
        <dsp:cNvSpPr/>
      </dsp:nvSpPr>
      <dsp:spPr>
        <a:xfrm>
          <a:off x="2810830" y="2539484"/>
          <a:ext cx="925824" cy="925824"/>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期望启发因子</a:t>
          </a:r>
          <a:endParaRPr lang="zh-CN" altLang="en-US" sz="1300" kern="1200" dirty="0"/>
        </a:p>
      </dsp:txBody>
      <dsp:txXfrm>
        <a:off x="2946414" y="2675068"/>
        <a:ext cx="654656" cy="654656"/>
      </dsp:txXfrm>
    </dsp:sp>
    <dsp:sp modelId="{633AA26E-7350-4C3D-9374-D153B9462B3B}">
      <dsp:nvSpPr>
        <dsp:cNvPr id="0" name=""/>
        <dsp:cNvSpPr/>
      </dsp:nvSpPr>
      <dsp:spPr>
        <a:xfrm>
          <a:off x="1161534" y="2539484"/>
          <a:ext cx="925824" cy="92582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信息启发式因子</a:t>
          </a:r>
          <a:endParaRPr lang="zh-CN" altLang="en-US" sz="1300" kern="1200" dirty="0"/>
        </a:p>
      </dsp:txBody>
      <dsp:txXfrm>
        <a:off x="1297118" y="2675068"/>
        <a:ext cx="654656" cy="654656"/>
      </dsp:txXfrm>
    </dsp:sp>
    <dsp:sp modelId="{455E038C-3FC9-46CB-B36D-8B3D4F3B4640}">
      <dsp:nvSpPr>
        <dsp:cNvPr id="0" name=""/>
        <dsp:cNvSpPr/>
      </dsp:nvSpPr>
      <dsp:spPr>
        <a:xfrm>
          <a:off x="651873" y="970910"/>
          <a:ext cx="925824" cy="925824"/>
        </a:xfrm>
        <a:prstGeom prst="ellipse">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信息素挥发系数</a:t>
          </a:r>
          <a:endParaRPr lang="zh-CN" altLang="en-US" sz="1300" kern="1200" dirty="0"/>
        </a:p>
      </dsp:txBody>
      <dsp:txXfrm>
        <a:off x="787457" y="1106494"/>
        <a:ext cx="654656" cy="65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70E0-E1E4-4CFA-84CF-49B0A2A5323B}">
      <dsp:nvSpPr>
        <dsp:cNvPr id="0" name=""/>
        <dsp:cNvSpPr/>
      </dsp:nvSpPr>
      <dsp:spPr>
        <a:xfrm>
          <a:off x="1844426" y="436459"/>
          <a:ext cx="1492746" cy="97028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父代种群</a:t>
          </a:r>
          <a:endParaRPr lang="zh-CN" altLang="en-US" sz="1600" kern="1200" dirty="0"/>
        </a:p>
      </dsp:txBody>
      <dsp:txXfrm>
        <a:off x="1891791" y="483824"/>
        <a:ext cx="1398016" cy="875554"/>
      </dsp:txXfrm>
    </dsp:sp>
    <dsp:sp modelId="{B526F2D4-5F65-4C8F-9946-AB2FC2D542B4}">
      <dsp:nvSpPr>
        <dsp:cNvPr id="0" name=""/>
        <dsp:cNvSpPr/>
      </dsp:nvSpPr>
      <dsp:spPr>
        <a:xfrm>
          <a:off x="651914" y="921601"/>
          <a:ext cx="3877771" cy="3877771"/>
        </a:xfrm>
        <a:custGeom>
          <a:avLst/>
          <a:gdLst/>
          <a:ahLst/>
          <a:cxnLst/>
          <a:rect l="0" t="0" r="0" b="0"/>
          <a:pathLst>
            <a:path>
              <a:moveTo>
                <a:pt x="2885324" y="246688"/>
              </a:moveTo>
              <a:arcTo wR="1938885" hR="1938885" stAng="17953086" swAng="1212094"/>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6E84DC7-7EE1-410B-B70F-B720C095AD33}">
      <dsp:nvSpPr>
        <dsp:cNvPr id="0" name=""/>
        <dsp:cNvSpPr/>
      </dsp:nvSpPr>
      <dsp:spPr>
        <a:xfrm>
          <a:off x="3688416" y="1776196"/>
          <a:ext cx="1492746" cy="97028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a:t>
          </a:r>
          <a:r>
            <a:rPr lang="zh-CN" altLang="en-US" sz="1600" kern="1200" dirty="0" smtClean="0"/>
            <a:t>个体</a:t>
          </a:r>
          <a:r>
            <a:rPr lang="zh-CN" altLang="en-US" sz="1600" kern="1200" dirty="0" smtClean="0"/>
            <a:t>基因计算适应度</a:t>
          </a:r>
          <a:endParaRPr lang="zh-CN" altLang="en-US" sz="1600" kern="1200" dirty="0"/>
        </a:p>
      </dsp:txBody>
      <dsp:txXfrm>
        <a:off x="3735781" y="1823561"/>
        <a:ext cx="1398016" cy="875554"/>
      </dsp:txXfrm>
    </dsp:sp>
    <dsp:sp modelId="{13BE928D-2CDD-47D8-BD5B-3901F6D85D5C}">
      <dsp:nvSpPr>
        <dsp:cNvPr id="0" name=""/>
        <dsp:cNvSpPr/>
      </dsp:nvSpPr>
      <dsp:spPr>
        <a:xfrm>
          <a:off x="651914" y="921601"/>
          <a:ext cx="3877771" cy="3877771"/>
        </a:xfrm>
        <a:custGeom>
          <a:avLst/>
          <a:gdLst/>
          <a:ahLst/>
          <a:cxnLst/>
          <a:rect l="0" t="0" r="0" b="0"/>
          <a:pathLst>
            <a:path>
              <a:moveTo>
                <a:pt x="3873127" y="2072998"/>
              </a:moveTo>
              <a:arcTo wR="1938885" hR="1938885" stAng="21837980" swAng="1360155"/>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4276BB3-B04A-42C3-A8E9-99CE2C13FC89}">
      <dsp:nvSpPr>
        <dsp:cNvPr id="0" name=""/>
        <dsp:cNvSpPr/>
      </dsp:nvSpPr>
      <dsp:spPr>
        <a:xfrm>
          <a:off x="2984075" y="3943936"/>
          <a:ext cx="1492746" cy="97028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根据适应度选择优良个体</a:t>
          </a:r>
          <a:endParaRPr lang="zh-CN" altLang="en-US" sz="1600" kern="1200" dirty="0"/>
        </a:p>
      </dsp:txBody>
      <dsp:txXfrm>
        <a:off x="3031440" y="3991301"/>
        <a:ext cx="1398016" cy="875554"/>
      </dsp:txXfrm>
    </dsp:sp>
    <dsp:sp modelId="{0AC24970-5833-4C44-B5F6-94603E58BD9D}">
      <dsp:nvSpPr>
        <dsp:cNvPr id="0" name=""/>
        <dsp:cNvSpPr/>
      </dsp:nvSpPr>
      <dsp:spPr>
        <a:xfrm>
          <a:off x="651914" y="921601"/>
          <a:ext cx="3877771" cy="3877771"/>
        </a:xfrm>
        <a:custGeom>
          <a:avLst/>
          <a:gdLst/>
          <a:ahLst/>
          <a:cxnLst/>
          <a:rect l="0" t="0" r="0" b="0"/>
          <a:pathLst>
            <a:path>
              <a:moveTo>
                <a:pt x="2176996" y="3863094"/>
              </a:moveTo>
              <a:arcTo wR="1938885" hR="1938885" stAng="4976749" swAng="846502"/>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4EDFBF6-2AE3-46C6-A39E-89EE7ADAF9FF}">
      <dsp:nvSpPr>
        <dsp:cNvPr id="0" name=""/>
        <dsp:cNvSpPr/>
      </dsp:nvSpPr>
      <dsp:spPr>
        <a:xfrm>
          <a:off x="704778" y="3943936"/>
          <a:ext cx="1492746" cy="97028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随机配对基因交叉互换</a:t>
          </a:r>
          <a:endParaRPr lang="zh-CN" altLang="en-US" sz="1600" kern="1200" dirty="0"/>
        </a:p>
      </dsp:txBody>
      <dsp:txXfrm>
        <a:off x="752143" y="3991301"/>
        <a:ext cx="1398016" cy="875554"/>
      </dsp:txXfrm>
    </dsp:sp>
    <dsp:sp modelId="{148582C1-0693-4BDB-B03C-C3C42CA76505}">
      <dsp:nvSpPr>
        <dsp:cNvPr id="0" name=""/>
        <dsp:cNvSpPr/>
      </dsp:nvSpPr>
      <dsp:spPr>
        <a:xfrm>
          <a:off x="651914" y="921601"/>
          <a:ext cx="3877771" cy="3877771"/>
        </a:xfrm>
        <a:custGeom>
          <a:avLst/>
          <a:gdLst/>
          <a:ahLst/>
          <a:cxnLst/>
          <a:rect l="0" t="0" r="0" b="0"/>
          <a:pathLst>
            <a:path>
              <a:moveTo>
                <a:pt x="205762" y="2808115"/>
              </a:moveTo>
              <a:arcTo wR="1938885" hR="1938885" stAng="9201865" swAng="1360155"/>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FDE9DF-4D18-49C7-B6DA-C6CD1F240BD7}">
      <dsp:nvSpPr>
        <dsp:cNvPr id="0" name=""/>
        <dsp:cNvSpPr/>
      </dsp:nvSpPr>
      <dsp:spPr>
        <a:xfrm>
          <a:off x="437" y="1776196"/>
          <a:ext cx="1492746" cy="970284"/>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个体基因</a:t>
          </a:r>
          <a:r>
            <a:rPr lang="zh-CN" altLang="en-US" sz="1600" kern="1200" dirty="0" smtClean="0"/>
            <a:t>随机</a:t>
          </a:r>
          <a:r>
            <a:rPr lang="zh-CN" altLang="en-US" sz="1600" kern="1200" dirty="0" smtClean="0"/>
            <a:t>突变</a:t>
          </a:r>
          <a:endParaRPr lang="zh-CN" altLang="en-US" sz="1600" kern="1200" dirty="0"/>
        </a:p>
      </dsp:txBody>
      <dsp:txXfrm>
        <a:off x="47802" y="1823561"/>
        <a:ext cx="1398016" cy="875554"/>
      </dsp:txXfrm>
    </dsp:sp>
    <dsp:sp modelId="{9459D28D-EF6E-4022-939A-B784E1F5EF5D}">
      <dsp:nvSpPr>
        <dsp:cNvPr id="0" name=""/>
        <dsp:cNvSpPr/>
      </dsp:nvSpPr>
      <dsp:spPr>
        <a:xfrm>
          <a:off x="651914" y="921601"/>
          <a:ext cx="3877771" cy="3877771"/>
        </a:xfrm>
        <a:custGeom>
          <a:avLst/>
          <a:gdLst/>
          <a:ahLst/>
          <a:cxnLst/>
          <a:rect l="0" t="0" r="0" b="0"/>
          <a:pathLst>
            <a:path>
              <a:moveTo>
                <a:pt x="466312" y="677613"/>
              </a:moveTo>
              <a:arcTo wR="1938885" hR="1938885" stAng="13234821" swAng="1212094"/>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蚁群算法的参数优化问题</a:t>
            </a:r>
            <a:endParaRPr lang="zh-CN" altLang="en-US" dirty="0"/>
          </a:p>
        </p:txBody>
      </p:sp>
      <p:sp>
        <p:nvSpPr>
          <p:cNvPr id="3" name="副标题 2"/>
          <p:cNvSpPr>
            <a:spLocks noGrp="1"/>
          </p:cNvSpPr>
          <p:nvPr>
            <p:ph type="subTitle" idx="1"/>
          </p:nvPr>
        </p:nvSpPr>
        <p:spPr/>
        <p:txBody>
          <a:bodyPr>
            <a:normAutofit/>
          </a:bodyPr>
          <a:lstStyle/>
          <a:p>
            <a:pPr algn="r"/>
            <a:r>
              <a:rPr lang="en-US" altLang="zh-CN" sz="3200" dirty="0" smtClean="0"/>
              <a:t>——</a:t>
            </a:r>
            <a:r>
              <a:rPr lang="zh-CN" altLang="en-US" sz="3200" dirty="0" smtClean="0"/>
              <a:t>基于遗传算法的计算与分析</a:t>
            </a:r>
            <a:endParaRPr lang="zh-CN" altLang="en-US" sz="3200" dirty="0"/>
          </a:p>
        </p:txBody>
      </p:sp>
    </p:spTree>
    <p:extLst>
      <p:ext uri="{BB962C8B-B14F-4D97-AF65-F5344CB8AC3E}">
        <p14:creationId xmlns:p14="http://schemas.microsoft.com/office/powerpoint/2010/main" val="37386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旅行商问题</a:t>
            </a:r>
            <a:endParaRPr lang="zh-CN" altLang="en-US" sz="3200" dirty="0"/>
          </a:p>
        </p:txBody>
      </p:sp>
      <p:sp>
        <p:nvSpPr>
          <p:cNvPr id="4" name="文本占位符 3"/>
          <p:cNvSpPr>
            <a:spLocks noGrp="1"/>
          </p:cNvSpPr>
          <p:nvPr>
            <p:ph type="body" sz="half" idx="2"/>
          </p:nvPr>
        </p:nvSpPr>
        <p:spPr/>
        <p:txBody>
          <a:bodyPr>
            <a:noAutofit/>
          </a:bodyPr>
          <a:lstStyle/>
          <a:p>
            <a:r>
              <a:rPr lang="zh-CN" altLang="en-US" dirty="0"/>
              <a:t> </a:t>
            </a:r>
            <a:r>
              <a:rPr lang="en-US" altLang="zh-CN" dirty="0"/>
              <a:t>	</a:t>
            </a:r>
            <a:r>
              <a:rPr lang="en-US" altLang="zh-CN" dirty="0" smtClean="0"/>
              <a:t>TSP</a:t>
            </a:r>
            <a:r>
              <a:rPr lang="zh-CN" altLang="en-US" dirty="0"/>
              <a:t>问题（</a:t>
            </a:r>
            <a:r>
              <a:rPr lang="en-US" altLang="zh-CN" dirty="0"/>
              <a:t>Traveling Salesman Problem</a:t>
            </a:r>
            <a:r>
              <a:rPr lang="zh-CN" altLang="en-US" dirty="0"/>
              <a:t>，又称旅行商问题、货郎担问题），是数学领域中的一个著名问题。该问题的描述为：一个旅行商欲不重复无遗漏的路过 个城市并最终回到起点，怎样设计路线使得其行程达到最短。其数学语言描述即：在一个节点数为 的带权无向完全图中，如何构造一条哈密顿回路，使其经过路径的权重和最小</a:t>
            </a:r>
            <a:r>
              <a:rPr lang="zh-CN" altLang="en-US" dirty="0" smtClean="0"/>
              <a:t>。</a:t>
            </a:r>
            <a:endParaRPr lang="en-US" altLang="zh-CN" dirty="0" smtClean="0"/>
          </a:p>
          <a:p>
            <a:r>
              <a:rPr lang="en-US" altLang="zh-CN" dirty="0" smtClean="0"/>
              <a:t>	TSP</a:t>
            </a:r>
            <a:r>
              <a:rPr lang="zh-CN" altLang="zh-CN" dirty="0"/>
              <a:t>问题已被证明是一个</a:t>
            </a:r>
            <a:r>
              <a:rPr lang="en-US" altLang="zh-CN" dirty="0"/>
              <a:t>NP</a:t>
            </a:r>
            <a:r>
              <a:rPr lang="zh-CN" altLang="zh-CN" dirty="0"/>
              <a:t>问题，也即是说无法找到一个有效的算法，能够在多项式的时间复杂度以内找到问题的精确解。因此，对于大规模的</a:t>
            </a:r>
            <a:r>
              <a:rPr lang="en-US" altLang="zh-CN" dirty="0"/>
              <a:t>TSP</a:t>
            </a:r>
            <a:r>
              <a:rPr lang="zh-CN" altLang="zh-CN" dirty="0"/>
              <a:t>问题，人们往往采用近似算法以得到问题的较优解。</a:t>
            </a:r>
            <a:endParaRPr lang="zh-CN" altLang="en-US" dirty="0"/>
          </a:p>
        </p:txBody>
      </p:sp>
      <p:sp>
        <p:nvSpPr>
          <p:cNvPr id="1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 name="内容占位符 2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85241" y="1753569"/>
            <a:ext cx="4257143" cy="2800000"/>
          </a:xfrm>
          <a:prstGeom prst="rect">
            <a:avLst/>
          </a:prstGeom>
        </p:spPr>
      </p:pic>
    </p:spTree>
    <p:extLst>
      <p:ext uri="{BB962C8B-B14F-4D97-AF65-F5344CB8AC3E}">
        <p14:creationId xmlns:p14="http://schemas.microsoft.com/office/powerpoint/2010/main" val="5333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a:t>
            </a:r>
            <a:endParaRPr lang="zh-CN" altLang="en-US" sz="3200" dirty="0"/>
          </a:p>
        </p:txBody>
      </p:sp>
      <p:pic>
        <p:nvPicPr>
          <p:cNvPr id="5" name="内容占位符 4"/>
          <p:cNvPicPr>
            <a:picLocks noGrp="1" noChangeAspect="1"/>
          </p:cNvPicPr>
          <p:nvPr>
            <p:ph idx="1"/>
          </p:nvPr>
        </p:nvPicPr>
        <p:blipFill>
          <a:blip r:embed="rId2"/>
          <a:stretch>
            <a:fillRect/>
          </a:stretch>
        </p:blipFill>
        <p:spPr>
          <a:xfrm>
            <a:off x="6635567" y="446088"/>
            <a:ext cx="4556492" cy="5414962"/>
          </a:xfrm>
          <a:prstGeom prst="rect">
            <a:avLst/>
          </a:prstGeom>
        </p:spPr>
      </p:pic>
      <p:sp>
        <p:nvSpPr>
          <p:cNvPr id="4" name="文本占位符 3"/>
          <p:cNvSpPr>
            <a:spLocks noGrp="1"/>
          </p:cNvSpPr>
          <p:nvPr>
            <p:ph type="body" sz="half" idx="2"/>
          </p:nvPr>
        </p:nvSpPr>
        <p:spPr/>
        <p:txBody>
          <a:bodyPr/>
          <a:lstStyle/>
          <a:p>
            <a:r>
              <a:rPr lang="en-US" altLang="zh-CN" dirty="0" smtClean="0"/>
              <a:t>	</a:t>
            </a:r>
            <a:r>
              <a:rPr lang="zh-CN" altLang="zh-CN" dirty="0"/>
              <a:t>蚁群算法</a:t>
            </a:r>
            <a:r>
              <a:rPr lang="en-US" altLang="zh-CN" dirty="0"/>
              <a:t>(Ant Colony Optimization, ACO)</a:t>
            </a:r>
            <a:r>
              <a:rPr lang="zh-CN" altLang="zh-CN" dirty="0"/>
              <a:t>是一种模拟进化算法，由</a:t>
            </a:r>
            <a:r>
              <a:rPr lang="en-US" altLang="zh-CN" dirty="0"/>
              <a:t>Marco Dorigo</a:t>
            </a:r>
            <a:r>
              <a:rPr lang="zh-CN" altLang="zh-CN" dirty="0"/>
              <a:t>于</a:t>
            </a:r>
            <a:r>
              <a:rPr lang="en-US" altLang="zh-CN" dirty="0"/>
              <a:t>1992</a:t>
            </a:r>
            <a:r>
              <a:rPr lang="zh-CN" altLang="zh-CN" dirty="0"/>
              <a:t>年在他的博士论文中提出。该算法模拟自然界中蚂蚁觅食寻找路线时表现出的协作行为，广泛应用于各类优化问题的求解。而该算法最常见的应用场景便是对</a:t>
            </a:r>
            <a:r>
              <a:rPr lang="en-US" altLang="zh-CN" dirty="0"/>
              <a:t>TSP</a:t>
            </a:r>
            <a:r>
              <a:rPr lang="zh-CN" altLang="zh-CN" dirty="0"/>
              <a:t>问题进行</a:t>
            </a:r>
            <a:r>
              <a:rPr lang="zh-CN" altLang="zh-CN" dirty="0" smtClean="0"/>
              <a:t>求解</a:t>
            </a:r>
            <a:r>
              <a:rPr lang="zh-CN" altLang="en-US" dirty="0" smtClean="0"/>
              <a:t>。</a:t>
            </a:r>
            <a:endParaRPr lang="en-US" altLang="zh-CN" dirty="0" smtClean="0"/>
          </a:p>
          <a:p>
            <a:r>
              <a:rPr lang="en-US" altLang="zh-CN" dirty="0"/>
              <a:t>	</a:t>
            </a:r>
            <a:r>
              <a:rPr lang="zh-CN" altLang="zh-CN" dirty="0" smtClean="0"/>
              <a:t>蚂蚁</a:t>
            </a:r>
            <a:r>
              <a:rPr lang="zh-CN" altLang="zh-CN" dirty="0"/>
              <a:t>通过信息素的释放，与其他的个体之间产生协作。由于信息素的挥发作用，距离食物较近的路线将逐渐积累较高浓度的信息素，而信息素浓度越高的路线又具有较大的概率被其它蚂蚁所选择。在这样一种正反馈机制的作用下，蚁群将逐渐聚集到最优的路径上。这就是蚁群算法的基本思想。</a:t>
            </a:r>
          </a:p>
          <a:p>
            <a:endParaRPr lang="zh-CN" altLang="en-US" dirty="0"/>
          </a:p>
        </p:txBody>
      </p:sp>
    </p:spTree>
    <p:extLst>
      <p:ext uri="{BB962C8B-B14F-4D97-AF65-F5344CB8AC3E}">
        <p14:creationId xmlns:p14="http://schemas.microsoft.com/office/powerpoint/2010/main" val="419140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a:t>
            </a:r>
            <a:r>
              <a:rPr lang="zh-CN" altLang="en-US" sz="3200" dirty="0" smtClean="0"/>
              <a:t>算法的参数空间</a:t>
            </a:r>
            <a:endParaRPr lang="zh-CN" altLang="en-US" sz="3200" dirty="0"/>
          </a:p>
        </p:txBody>
      </p:sp>
      <p:sp>
        <p:nvSpPr>
          <p:cNvPr id="3" name="内容占位符 2"/>
          <p:cNvSpPr>
            <a:spLocks noGrp="1"/>
          </p:cNvSpPr>
          <p:nvPr>
            <p:ph idx="1"/>
          </p:nvPr>
        </p:nvSpPr>
        <p:spPr/>
        <p:txBody>
          <a:bodyPr/>
          <a:lstStyle/>
          <a:p>
            <a:r>
              <a:rPr lang="zh-CN" altLang="en-US" dirty="0" smtClean="0"/>
              <a:t>在</a:t>
            </a:r>
            <a:r>
              <a:rPr lang="zh-CN" altLang="en-US" dirty="0"/>
              <a:t>基本蚁群算法中，针对给定的</a:t>
            </a:r>
            <a:r>
              <a:rPr lang="en-US" altLang="zh-CN" dirty="0"/>
              <a:t>TSP</a:t>
            </a:r>
            <a:r>
              <a:rPr lang="zh-CN" altLang="en-US" dirty="0"/>
              <a:t>问题，需要对蚁群</a:t>
            </a:r>
            <a:r>
              <a:rPr lang="zh-CN" altLang="en-US" dirty="0" smtClean="0"/>
              <a:t>设置众多参数</a:t>
            </a:r>
            <a:r>
              <a:rPr lang="zh-CN" altLang="en-US" dirty="0"/>
              <a:t>。这些参数的选取与算法的全局收敛性和收敛速度有着密切的关联。但由于蚁群算法参数空间的庞大性和各参数之间的关联性，如何确定最优组合参数使蚁群算法求解性能最佳一直是一个极其复杂的优化问题，目前上没有完善的理论依据，大多情况下都是根据经验而</a:t>
            </a:r>
            <a:r>
              <a:rPr lang="zh-CN" altLang="en-US" dirty="0" smtClean="0"/>
              <a:t>定。</a:t>
            </a:r>
            <a:endParaRPr lang="en-US" altLang="zh-CN" dirty="0" smtClean="0"/>
          </a:p>
          <a:p>
            <a:pPr lvl="1">
              <a:buFont typeface="Wingdings" panose="05000000000000000000" pitchFamily="2" charset="2"/>
              <a:buChar char="Ø"/>
            </a:pPr>
            <a:r>
              <a:rPr lang="zh-CN" altLang="en-US" dirty="0"/>
              <a:t>信息素</a:t>
            </a:r>
            <a:r>
              <a:rPr lang="zh-CN" altLang="en-US" dirty="0" smtClean="0"/>
              <a:t>强度</a:t>
            </a:r>
            <a:endParaRPr lang="en-US" altLang="zh-CN" dirty="0" smtClean="0"/>
          </a:p>
          <a:p>
            <a:pPr lvl="1">
              <a:buFont typeface="Wingdings" panose="05000000000000000000" pitchFamily="2" charset="2"/>
              <a:buChar char="Ø"/>
            </a:pPr>
            <a:r>
              <a:rPr lang="zh-CN" altLang="en-US" dirty="0"/>
              <a:t>信息素挥发</a:t>
            </a:r>
            <a:r>
              <a:rPr lang="zh-CN" altLang="en-US" dirty="0" smtClean="0"/>
              <a:t>系数</a:t>
            </a:r>
            <a:endParaRPr lang="en-US" altLang="zh-CN" dirty="0" smtClean="0"/>
          </a:p>
          <a:p>
            <a:pPr lvl="1">
              <a:buFont typeface="Wingdings" panose="05000000000000000000" pitchFamily="2" charset="2"/>
              <a:buChar char="Ø"/>
            </a:pPr>
            <a:r>
              <a:rPr lang="zh-CN" altLang="en-US" dirty="0"/>
              <a:t>信息启发式</a:t>
            </a:r>
            <a:r>
              <a:rPr lang="zh-CN" altLang="en-US" dirty="0" smtClean="0"/>
              <a:t>因子</a:t>
            </a:r>
            <a:endParaRPr lang="en-US" altLang="zh-CN" dirty="0" smtClean="0"/>
          </a:p>
          <a:p>
            <a:pPr lvl="1">
              <a:buFont typeface="Wingdings" panose="05000000000000000000" pitchFamily="2" charset="2"/>
              <a:buChar char="Ø"/>
            </a:pPr>
            <a:r>
              <a:rPr lang="zh-CN" altLang="en-US" dirty="0"/>
              <a:t>期望启发式</a:t>
            </a:r>
            <a:r>
              <a:rPr lang="zh-CN" altLang="en-US" dirty="0" smtClean="0"/>
              <a:t>因子</a:t>
            </a:r>
            <a:endParaRPr lang="en-US" altLang="zh-CN" dirty="0" smtClean="0"/>
          </a:p>
          <a:p>
            <a:pPr lvl="1">
              <a:buFont typeface="Wingdings" panose="05000000000000000000" pitchFamily="2" charset="2"/>
              <a:buChar char="Ø"/>
            </a:pPr>
            <a:r>
              <a:rPr lang="zh-CN" altLang="en-US" dirty="0"/>
              <a:t>蚁群规模</a:t>
            </a:r>
            <a:endParaRPr lang="zh-CN" altLang="en-US" dirty="0"/>
          </a:p>
        </p:txBody>
      </p:sp>
      <p:graphicFrame>
        <p:nvGraphicFramePr>
          <p:cNvPr id="15" name="图示 14"/>
          <p:cNvGraphicFramePr/>
          <p:nvPr>
            <p:extLst>
              <p:ext uri="{D42A27DB-BD31-4B8C-83A1-F6EECF244321}">
                <p14:modId xmlns:p14="http://schemas.microsoft.com/office/powerpoint/2010/main" val="2844061969"/>
              </p:ext>
            </p:extLst>
          </p:nvPr>
        </p:nvGraphicFramePr>
        <p:xfrm>
          <a:off x="5657515" y="3368842"/>
          <a:ext cx="4898189" cy="348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36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遗传算法</a:t>
            </a:r>
            <a:endParaRPr lang="zh-CN" altLang="en-US" sz="32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499409069"/>
              </p:ext>
            </p:extLst>
          </p:nvPr>
        </p:nvGraphicFramePr>
        <p:xfrm>
          <a:off x="6323013" y="446088"/>
          <a:ext cx="5181600"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half" idx="2"/>
          </p:nvPr>
        </p:nvSpPr>
        <p:spPr/>
        <p:txBody>
          <a:bodyPr/>
          <a:lstStyle/>
          <a:p>
            <a:r>
              <a:rPr lang="en-US" altLang="zh-CN" dirty="0" smtClean="0"/>
              <a:t>	</a:t>
            </a:r>
            <a:r>
              <a:rPr lang="zh-CN" altLang="zh-CN" dirty="0" smtClean="0"/>
              <a:t>蚁</a:t>
            </a:r>
            <a:r>
              <a:rPr lang="zh-CN" altLang="zh-CN" dirty="0"/>
              <a:t>群算法参数的选取，可以看成一个多目标组合优化问题。对于这类优化问题，遗传算法</a:t>
            </a:r>
            <a:r>
              <a:rPr lang="en-US" altLang="zh-CN" dirty="0"/>
              <a:t>(Genetic Algorithm, GA)</a:t>
            </a:r>
            <a:r>
              <a:rPr lang="zh-CN" altLang="zh-CN" dirty="0"/>
              <a:t>是一种便于实现并且效果显著的算法</a:t>
            </a:r>
            <a:r>
              <a:rPr lang="zh-CN" altLang="zh-CN" dirty="0" smtClean="0"/>
              <a:t>。</a:t>
            </a:r>
            <a:endParaRPr lang="en-US" altLang="zh-CN" dirty="0" smtClean="0"/>
          </a:p>
          <a:p>
            <a:r>
              <a:rPr lang="en-US" altLang="zh-CN" dirty="0" smtClean="0"/>
              <a:t>	</a:t>
            </a:r>
            <a:r>
              <a:rPr lang="zh-CN" altLang="zh-CN" dirty="0" smtClean="0"/>
              <a:t>遗传</a:t>
            </a:r>
            <a:r>
              <a:rPr lang="zh-CN" altLang="zh-CN" dirty="0"/>
              <a:t>算法的主要思想为：在问题的潜在解集中选取部分个体并视作一个</a:t>
            </a:r>
            <a:r>
              <a:rPr lang="zh-CN" altLang="zh-CN" dirty="0" smtClean="0"/>
              <a:t>种群</a:t>
            </a:r>
            <a:r>
              <a:rPr lang="en-US" altLang="zh-CN" dirty="0" smtClean="0"/>
              <a:t>(Population)</a:t>
            </a:r>
            <a:r>
              <a:rPr lang="zh-CN" altLang="zh-CN" dirty="0" smtClean="0"/>
              <a:t>，</a:t>
            </a:r>
            <a:r>
              <a:rPr lang="zh-CN" altLang="zh-CN" dirty="0"/>
              <a:t>将个体的差异性特征（即问题的参数）进行适当的编码作为</a:t>
            </a:r>
            <a:r>
              <a:rPr lang="zh-CN" altLang="zh-CN" dirty="0" smtClean="0"/>
              <a:t>基因</a:t>
            </a:r>
            <a:r>
              <a:rPr lang="en-US" altLang="zh-CN" dirty="0" smtClean="0"/>
              <a:t>(Gene)</a:t>
            </a:r>
            <a:r>
              <a:rPr lang="zh-CN" altLang="zh-CN" dirty="0" smtClean="0"/>
              <a:t>，</a:t>
            </a:r>
            <a:r>
              <a:rPr lang="zh-CN" altLang="zh-CN" dirty="0"/>
              <a:t>通过定义合适的适应度函数，对种群中的个体进行自然选择。然后对于选择算子作用后的种群进行个体的交叉与变异，最终得到下一代种群。经过一定代数的进化，种群中的个体的平均适应度将明显优于初代种群。</a:t>
            </a:r>
          </a:p>
          <a:p>
            <a:endParaRPr lang="zh-CN" altLang="en-US" dirty="0"/>
          </a:p>
        </p:txBody>
      </p:sp>
    </p:spTree>
    <p:extLst>
      <p:ext uri="{BB962C8B-B14F-4D97-AF65-F5344CB8AC3E}">
        <p14:creationId xmlns:p14="http://schemas.microsoft.com/office/powerpoint/2010/main" val="31770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基于遗传算法的蚁群算法参数优化</a:t>
            </a:r>
          </a:p>
        </p:txBody>
      </p:sp>
      <p:sp>
        <p:nvSpPr>
          <p:cNvPr id="3" name="内容占位符 2"/>
          <p:cNvSpPr>
            <a:spLocks noGrp="1"/>
          </p:cNvSpPr>
          <p:nvPr>
            <p:ph idx="1"/>
          </p:nvPr>
        </p:nvSpPr>
        <p:spPr/>
        <p:txBody>
          <a:bodyPr/>
          <a:lstStyle/>
          <a:p>
            <a:r>
              <a:rPr lang="zh-CN" altLang="en-US" dirty="0" smtClean="0"/>
              <a:t>将蚁群算法作为遗传算法中的个体进行参数优化，最关键的步骤有以下两处：</a:t>
            </a:r>
            <a:endParaRPr lang="en-US" altLang="zh-CN" dirty="0" smtClean="0"/>
          </a:p>
          <a:p>
            <a:pPr lvl="1"/>
            <a:r>
              <a:rPr lang="zh-CN" altLang="en-US" dirty="0" smtClean="0"/>
              <a:t>对蚁群算法给出合适的基因编码与解码算法。</a:t>
            </a:r>
            <a:endParaRPr lang="en-US" altLang="zh-CN" dirty="0" smtClean="0"/>
          </a:p>
          <a:p>
            <a:pPr lvl="1"/>
            <a:r>
              <a:rPr lang="zh-CN" altLang="en-US" dirty="0"/>
              <a:t>给出</a:t>
            </a:r>
            <a:r>
              <a:rPr lang="zh-CN" altLang="en-US" dirty="0" smtClean="0"/>
              <a:t>蚁群算法的适应度函数。</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65654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蚁群算法基因的</a:t>
            </a:r>
            <a:r>
              <a:rPr lang="zh-CN" altLang="en-US" sz="3200" dirty="0" smtClean="0"/>
              <a:t>编码与解码</a:t>
            </a:r>
            <a:endParaRPr lang="zh-CN" altLang="en-US" sz="3200"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遗传</a:t>
            </a:r>
            <a:r>
              <a:rPr lang="zh-CN" altLang="zh-CN" dirty="0"/>
              <a:t>算法的部搜索能力不强，导致这个问题的主要原因是新一代的种群是有上一代种群经过交叉、变异后得到的。即便上一代种群个体已经接近了最优解，经过变异算子作用后，参数值可能会产生较大的变化，导致种群无法继续向最优解方向收敛。</a:t>
            </a:r>
          </a:p>
          <a:p>
            <a:pPr marL="0" indent="0">
              <a:buNone/>
            </a:pPr>
            <a:r>
              <a:rPr lang="en-US" altLang="zh-CN" dirty="0"/>
              <a:t>	</a:t>
            </a:r>
            <a:r>
              <a:rPr lang="zh-CN" altLang="zh-CN" dirty="0" smtClean="0"/>
              <a:t>格</a:t>
            </a:r>
            <a:r>
              <a:rPr lang="zh-CN" altLang="zh-CN" dirty="0"/>
              <a:t>雷编码是广泛应用于通信、模拟</a:t>
            </a:r>
            <a:r>
              <a:rPr lang="en-US" altLang="zh-CN" dirty="0"/>
              <a:t>-</a:t>
            </a:r>
            <a:r>
              <a:rPr lang="zh-CN" altLang="zh-CN" dirty="0"/>
              <a:t>数字信号转换等领域的一种编码方式。格雷码具有这样一个特性：任意两个相邻整数对应的格雷码之间汉明距离</a:t>
            </a:r>
            <a:r>
              <a:rPr lang="zh-CN" altLang="zh-CN" dirty="0" smtClean="0"/>
              <a:t>为</a:t>
            </a:r>
            <a:r>
              <a:rPr lang="en-US" altLang="zh-CN" dirty="0" smtClean="0"/>
              <a:t>1</a:t>
            </a:r>
            <a:r>
              <a:rPr lang="zh-CN" altLang="zh-CN" dirty="0" smtClean="0"/>
              <a:t>。</a:t>
            </a:r>
            <a:r>
              <a:rPr lang="zh-CN" altLang="zh-CN" dirty="0"/>
              <a:t>正是由于这个特性的存在，使得格雷码十分适用于遗传算法。编码过后的基因经过突变后，其对应的原始数据只会产生细微的变化。这样可以大大提高遗传算法的局部搜索能力。</a:t>
            </a:r>
          </a:p>
          <a:p>
            <a:endParaRPr lang="zh-CN" altLang="en-US" dirty="0"/>
          </a:p>
        </p:txBody>
      </p:sp>
      <p:sp>
        <p:nvSpPr>
          <p:cNvPr id="5" name="圆角矩形 4"/>
          <p:cNvSpPr/>
          <p:nvPr/>
        </p:nvSpPr>
        <p:spPr>
          <a:xfrm>
            <a:off x="3002538" y="4786614"/>
            <a:ext cx="1492469" cy="1036117"/>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十进制参数</a:t>
            </a:r>
            <a:endParaRPr lang="zh-CN" altLang="en-US" dirty="0">
              <a:solidFill>
                <a:schemeClr val="bg1"/>
              </a:solidFill>
            </a:endParaRPr>
          </a:p>
        </p:txBody>
      </p:sp>
      <p:sp>
        <p:nvSpPr>
          <p:cNvPr id="6" name="圆角矩形 5"/>
          <p:cNvSpPr/>
          <p:nvPr/>
        </p:nvSpPr>
        <p:spPr>
          <a:xfrm>
            <a:off x="6237891" y="4786615"/>
            <a:ext cx="1492469" cy="1036116"/>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二进制码</a:t>
            </a:r>
            <a:endParaRPr lang="zh-CN" altLang="en-US" dirty="0">
              <a:solidFill>
                <a:schemeClr val="bg1"/>
              </a:solidFill>
            </a:endParaRPr>
          </a:p>
        </p:txBody>
      </p:sp>
      <p:sp>
        <p:nvSpPr>
          <p:cNvPr id="7" name="圆角矩形 6"/>
          <p:cNvSpPr/>
          <p:nvPr/>
        </p:nvSpPr>
        <p:spPr>
          <a:xfrm>
            <a:off x="9473244" y="4786614"/>
            <a:ext cx="1492469" cy="1036117"/>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格雷码基因</a:t>
            </a:r>
            <a:endParaRPr lang="zh-CN" altLang="en-US" dirty="0">
              <a:solidFill>
                <a:schemeClr val="bg1"/>
              </a:solidFill>
            </a:endParaRPr>
          </a:p>
        </p:txBody>
      </p:sp>
      <p:sp>
        <p:nvSpPr>
          <p:cNvPr id="22" name="右箭头 21"/>
          <p:cNvSpPr/>
          <p:nvPr/>
        </p:nvSpPr>
        <p:spPr>
          <a:xfrm>
            <a:off x="4630725" y="5002923"/>
            <a:ext cx="1471448" cy="210207"/>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二进制编码</a:t>
            </a:r>
            <a:endParaRPr lang="zh-CN" altLang="en-US" dirty="0">
              <a:solidFill>
                <a:schemeClr val="tx1"/>
              </a:solidFill>
            </a:endParaRPr>
          </a:p>
        </p:txBody>
      </p:sp>
      <p:sp>
        <p:nvSpPr>
          <p:cNvPr id="23" name="右箭头 22"/>
          <p:cNvSpPr/>
          <p:nvPr/>
        </p:nvSpPr>
        <p:spPr>
          <a:xfrm>
            <a:off x="7866078" y="5002923"/>
            <a:ext cx="1471448" cy="210207"/>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格雷编码</a:t>
            </a:r>
            <a:endParaRPr lang="zh-CN" altLang="en-US" dirty="0">
              <a:solidFill>
                <a:schemeClr val="tx1"/>
              </a:solidFill>
            </a:endParaRPr>
          </a:p>
        </p:txBody>
      </p:sp>
      <p:sp>
        <p:nvSpPr>
          <p:cNvPr id="24" name="左箭头 23"/>
          <p:cNvSpPr/>
          <p:nvPr/>
        </p:nvSpPr>
        <p:spPr>
          <a:xfrm>
            <a:off x="4630726" y="5378670"/>
            <a:ext cx="1471448" cy="212834"/>
          </a:xfrm>
          <a:prstGeom prst="lef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二进制解码</a:t>
            </a:r>
            <a:endParaRPr lang="zh-CN" altLang="en-US" dirty="0">
              <a:solidFill>
                <a:schemeClr val="tx1"/>
              </a:solidFill>
            </a:endParaRPr>
          </a:p>
        </p:txBody>
      </p:sp>
      <p:sp>
        <p:nvSpPr>
          <p:cNvPr id="25" name="左箭头 24"/>
          <p:cNvSpPr/>
          <p:nvPr/>
        </p:nvSpPr>
        <p:spPr>
          <a:xfrm>
            <a:off x="7866077" y="5408464"/>
            <a:ext cx="1471448" cy="212834"/>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格雷解码</a:t>
            </a:r>
            <a:endParaRPr lang="zh-CN" altLang="en-US" dirty="0">
              <a:solidFill>
                <a:schemeClr val="tx1"/>
              </a:solidFill>
            </a:endParaRPr>
          </a:p>
        </p:txBody>
      </p:sp>
    </p:spTree>
    <p:extLst>
      <p:ext uri="{BB962C8B-B14F-4D97-AF65-F5344CB8AC3E}">
        <p14:creationId xmlns:p14="http://schemas.microsoft.com/office/powerpoint/2010/main" val="346499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蚁群算法基因的编码与解码</a:t>
            </a:r>
            <a:endParaRPr lang="zh-CN" altLang="en-US" sz="3200" dirty="0"/>
          </a:p>
        </p:txBody>
      </p:sp>
      <p:sp>
        <p:nvSpPr>
          <p:cNvPr id="3" name="内容占位符 2"/>
          <p:cNvSpPr>
            <a:spLocks noGrp="1"/>
          </p:cNvSpPr>
          <p:nvPr>
            <p:ph sz="half" idx="1"/>
          </p:nvPr>
        </p:nvSpPr>
        <p:spPr/>
        <p:txBody>
          <a:bodyPr/>
          <a:lstStyle/>
          <a:p>
            <a:r>
              <a:rPr lang="zh-CN" altLang="en-US" dirty="0" smtClean="0"/>
              <a:t>编码</a:t>
            </a:r>
            <a:endParaRPr lang="en-US" altLang="zh-CN" dirty="0" smtClean="0"/>
          </a:p>
          <a:p>
            <a:pPr marL="0" indent="0">
              <a:buNone/>
            </a:pPr>
            <a:r>
              <a:rPr lang="en-US" altLang="zh-CN" dirty="0"/>
              <a:t>	</a:t>
            </a:r>
            <a:endParaRPr lang="en-US" altLang="zh-CN" dirty="0" smtClean="0"/>
          </a:p>
        </p:txBody>
      </p:sp>
      <p:sp>
        <p:nvSpPr>
          <p:cNvPr id="4" name="内容占位符 3"/>
          <p:cNvSpPr>
            <a:spLocks noGrp="1"/>
          </p:cNvSpPr>
          <p:nvPr>
            <p:ph sz="half" idx="2"/>
          </p:nvPr>
        </p:nvSpPr>
        <p:spPr/>
        <p:txBody>
          <a:bodyPr/>
          <a:lstStyle/>
          <a:p>
            <a:r>
              <a:rPr lang="zh-CN" altLang="en-US" dirty="0" smtClean="0"/>
              <a:t>解码</a:t>
            </a:r>
            <a:endParaRPr lang="zh-CN" altLang="en-US" dirty="0"/>
          </a:p>
        </p:txBody>
      </p:sp>
    </p:spTree>
    <p:extLst>
      <p:ext uri="{BB962C8B-B14F-4D97-AF65-F5344CB8AC3E}">
        <p14:creationId xmlns:p14="http://schemas.microsoft.com/office/powerpoint/2010/main" val="2967856669"/>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287</TotalTime>
  <Words>268</Words>
  <Application>Microsoft Office PowerPoint</Application>
  <PresentationFormat>宽屏</PresentationFormat>
  <Paragraphs>48</Paragraphs>
  <Slides>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幼圆</vt:lpstr>
      <vt:lpstr>Arial</vt:lpstr>
      <vt:lpstr>Century Gothic</vt:lpstr>
      <vt:lpstr>Wingdings</vt:lpstr>
      <vt:lpstr>Wingdings 3</vt:lpstr>
      <vt:lpstr>丝状</vt:lpstr>
      <vt:lpstr>MathType 6.0 Equation</vt:lpstr>
      <vt:lpstr>蚁群算法的参数优化问题</vt:lpstr>
      <vt:lpstr>旅行商问题</vt:lpstr>
      <vt:lpstr>蚁群算法</vt:lpstr>
      <vt:lpstr>蚁群算法的参数空间</vt:lpstr>
      <vt:lpstr>遗传算法</vt:lpstr>
      <vt:lpstr>基于遗传算法的蚁群算法参数优化</vt:lpstr>
      <vt:lpstr>蚁群算法基因的编码与解码</vt:lpstr>
      <vt:lpstr>蚁群算法基因的编码与解码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蚁群算法的参数优化问题</dc:title>
  <dc:creator>Yusong Deng</dc:creator>
  <cp:lastModifiedBy>yasenia</cp:lastModifiedBy>
  <cp:revision>73</cp:revision>
  <dcterms:created xsi:type="dcterms:W3CDTF">2015-06-08T15:06:19Z</dcterms:created>
  <dcterms:modified xsi:type="dcterms:W3CDTF">2015-06-09T05:53:59Z</dcterms:modified>
</cp:coreProperties>
</file>