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2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68D9-C27F-4A09-A185-8970117F50DE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D703-08C3-4E8E-83A1-C2A5E871B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68D9-C27F-4A09-A185-8970117F50DE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D703-08C3-4E8E-83A1-C2A5E871B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68D9-C27F-4A09-A185-8970117F50DE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D703-08C3-4E8E-83A1-C2A5E871B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83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68D9-C27F-4A09-A185-8970117F50DE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D703-08C3-4E8E-83A1-C2A5E871B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3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68D9-C27F-4A09-A185-8970117F50DE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D703-08C3-4E8E-83A1-C2A5E871B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88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68D9-C27F-4A09-A185-8970117F50DE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D703-08C3-4E8E-83A1-C2A5E871B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9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68D9-C27F-4A09-A185-8970117F50DE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D703-08C3-4E8E-83A1-C2A5E871B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50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68D9-C27F-4A09-A185-8970117F50DE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D703-08C3-4E8E-83A1-C2A5E871B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53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68D9-C27F-4A09-A185-8970117F50DE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D703-08C3-4E8E-83A1-C2A5E871B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62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68D9-C27F-4A09-A185-8970117F50DE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D703-08C3-4E8E-83A1-C2A5E871B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24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68D9-C27F-4A09-A185-8970117F50DE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D703-08C3-4E8E-83A1-C2A5E871B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768D9-C27F-4A09-A185-8970117F50DE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8D703-08C3-4E8E-83A1-C2A5E871B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6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Yusong Deng</dc:creator>
  <cp:lastModifiedBy>Yusong Deng</cp:lastModifiedBy>
  <cp:revision>1</cp:revision>
  <dcterms:created xsi:type="dcterms:W3CDTF">2015-06-08T14:58:15Z</dcterms:created>
  <dcterms:modified xsi:type="dcterms:W3CDTF">2015-06-08T14:58:35Z</dcterms:modified>
</cp:coreProperties>
</file>