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蚁群算法的参数优化问题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 smtClean="0"/>
              <a:t>——</a:t>
            </a:r>
            <a:r>
              <a:rPr lang="zh-CN" altLang="en-US" sz="3200" dirty="0" smtClean="0"/>
              <a:t>基于遗传算法的计算与分析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86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核心课题与研究方法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旅行商问题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	</a:t>
            </a:r>
            <a:r>
              <a:rPr lang="en-US" altLang="zh-CN" dirty="0"/>
              <a:t>TSP</a:t>
            </a:r>
            <a:r>
              <a:rPr lang="zh-CN" altLang="en-US" dirty="0"/>
              <a:t>问题（</a:t>
            </a:r>
            <a:r>
              <a:rPr lang="en-US" altLang="zh-CN" dirty="0"/>
              <a:t>Traveling Salesman Problem</a:t>
            </a:r>
            <a:r>
              <a:rPr lang="zh-CN" altLang="en-US" dirty="0"/>
              <a:t>，又称旅行商问题、货郎担问题），是数学领域中的一个著名问题。该问题的描述为：一个旅行商欲不重复无遗漏的路过 个城市并最终回到起点，怎样设计路线使得其行程达到最短。其数学语言描述即：在一个节点数为 的带权无向完全图中，如何构造一条哈密顿回路，使其经过路径的权重和最小。</a:t>
            </a:r>
          </a:p>
        </p:txBody>
      </p:sp>
    </p:spTree>
    <p:extLst>
      <p:ext uri="{BB962C8B-B14F-4D97-AF65-F5344CB8AC3E}">
        <p14:creationId xmlns:p14="http://schemas.microsoft.com/office/powerpoint/2010/main" val="533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蚁群算法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6195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27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MathType 6.0 Equation</vt:lpstr>
      <vt:lpstr>蚁群算法的参数优化问题</vt:lpstr>
      <vt:lpstr>核心课题与研究方法</vt:lpstr>
      <vt:lpstr>旅行商问题</vt:lpstr>
      <vt:lpstr>蚁群算法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蚁群算法的参数优化问题</dc:title>
  <dc:creator>Yusong Deng</dc:creator>
  <cp:lastModifiedBy>Yusong Deng</cp:lastModifiedBy>
  <cp:revision>3</cp:revision>
  <dcterms:created xsi:type="dcterms:W3CDTF">2015-06-08T15:06:19Z</dcterms:created>
  <dcterms:modified xsi:type="dcterms:W3CDTF">2015-06-08T15:20:29Z</dcterms:modified>
</cp:coreProperties>
</file>