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5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8ABEBF-F93B-A7CB-9186-CEE04D7A9B05}" v="35" dt="2025-05-06T14:43:13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7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ary Guillory" userId="S::zachar23@ksu.edu::5e4f6af9-3630-4a23-b65a-436796e36fc4" providerId="AD" clId="Web-{0363FB8D-5037-7EC1-401E-12578B545DA4}"/>
    <pc:docChg chg="modSld">
      <pc:chgData name="Zachary Guillory" userId="S::zachar23@ksu.edu::5e4f6af9-3630-4a23-b65a-436796e36fc4" providerId="AD" clId="Web-{0363FB8D-5037-7EC1-401E-12578B545DA4}" dt="2025-05-01T14:21:53.676" v="6" actId="1076"/>
      <pc:docMkLst>
        <pc:docMk/>
      </pc:docMkLst>
      <pc:sldChg chg="addSp modSp">
        <pc:chgData name="Zachary Guillory" userId="S::zachar23@ksu.edu::5e4f6af9-3630-4a23-b65a-436796e36fc4" providerId="AD" clId="Web-{0363FB8D-5037-7EC1-401E-12578B545DA4}" dt="2025-05-01T14:21:53.676" v="6" actId="1076"/>
        <pc:sldMkLst>
          <pc:docMk/>
          <pc:sldMk cId="3572992754" sldId="257"/>
        </pc:sldMkLst>
        <pc:picChg chg="add mod">
          <ac:chgData name="Zachary Guillory" userId="S::zachar23@ksu.edu::5e4f6af9-3630-4a23-b65a-436796e36fc4" providerId="AD" clId="Web-{0363FB8D-5037-7EC1-401E-12578B545DA4}" dt="2025-05-01T14:21:53.676" v="6" actId="1076"/>
          <ac:picMkLst>
            <pc:docMk/>
            <pc:sldMk cId="3572992754" sldId="257"/>
            <ac:picMk id="5" creationId="{B2E31939-AFA2-B40A-81B9-C4A0FDEFD2B0}"/>
          </ac:picMkLst>
        </pc:picChg>
      </pc:sldChg>
    </pc:docChg>
  </pc:docChgLst>
  <pc:docChgLst>
    <pc:chgData name="Will Ramberg" userId="e6d74998-e9b1-44ff-9fe2-d81724ad2ce6" providerId="ADAL" clId="{ACB6B878-2A6A-47F6-B69F-6B34F85A3A32}"/>
    <pc:docChg chg="undo custSel addSld modSld">
      <pc:chgData name="Will Ramberg" userId="e6d74998-e9b1-44ff-9fe2-d81724ad2ce6" providerId="ADAL" clId="{ACB6B878-2A6A-47F6-B69F-6B34F85A3A32}" dt="2025-04-24T14:06:41.203" v="1192" actId="14100"/>
      <pc:docMkLst>
        <pc:docMk/>
      </pc:docMkLst>
      <pc:sldChg chg="addSp modSp mod setBg">
        <pc:chgData name="Will Ramberg" userId="e6d74998-e9b1-44ff-9fe2-d81724ad2ce6" providerId="ADAL" clId="{ACB6B878-2A6A-47F6-B69F-6B34F85A3A32}" dt="2025-04-15T15:33:32" v="0" actId="26606"/>
        <pc:sldMkLst>
          <pc:docMk/>
          <pc:sldMk cId="3153803124" sldId="256"/>
        </pc:sldMkLst>
        <pc:spChg chg="mod">
          <ac:chgData name="Will Ramberg" userId="e6d74998-e9b1-44ff-9fe2-d81724ad2ce6" providerId="ADAL" clId="{ACB6B878-2A6A-47F6-B69F-6B34F85A3A32}" dt="2025-04-15T15:33:32" v="0" actId="26606"/>
          <ac:spMkLst>
            <pc:docMk/>
            <pc:sldMk cId="3153803124" sldId="256"/>
            <ac:spMk id="2" creationId="{63920C67-B01E-CAA5-EC3C-509C0153EF73}"/>
          </ac:spMkLst>
        </pc:spChg>
        <pc:spChg chg="mod">
          <ac:chgData name="Will Ramberg" userId="e6d74998-e9b1-44ff-9fe2-d81724ad2ce6" providerId="ADAL" clId="{ACB6B878-2A6A-47F6-B69F-6B34F85A3A32}" dt="2025-04-15T15:33:32" v="0" actId="26606"/>
          <ac:spMkLst>
            <pc:docMk/>
            <pc:sldMk cId="3153803124" sldId="256"/>
            <ac:spMk id="3" creationId="{6A11E6E2-314F-2E95-4967-FA5F9082F4BB}"/>
          </ac:spMkLst>
        </pc:spChg>
        <pc:spChg chg="add">
          <ac:chgData name="Will Ramberg" userId="e6d74998-e9b1-44ff-9fe2-d81724ad2ce6" providerId="ADAL" clId="{ACB6B878-2A6A-47F6-B69F-6B34F85A3A32}" dt="2025-04-15T15:33:32" v="0" actId="26606"/>
          <ac:spMkLst>
            <pc:docMk/>
            <pc:sldMk cId="3153803124" sldId="256"/>
            <ac:spMk id="8" creationId="{934F1179-B481-4F9E-BCA3-AFB972070F83}"/>
          </ac:spMkLst>
        </pc:spChg>
        <pc:spChg chg="add">
          <ac:chgData name="Will Ramberg" userId="e6d74998-e9b1-44ff-9fe2-d81724ad2ce6" providerId="ADAL" clId="{ACB6B878-2A6A-47F6-B69F-6B34F85A3A32}" dt="2025-04-15T15:33:32" v="0" actId="26606"/>
          <ac:spMkLst>
            <pc:docMk/>
            <pc:sldMk cId="3153803124" sldId="256"/>
            <ac:spMk id="10" creationId="{827DC2C4-B485-428A-BF4A-472D2967F47F}"/>
          </ac:spMkLst>
        </pc:spChg>
        <pc:spChg chg="add">
          <ac:chgData name="Will Ramberg" userId="e6d74998-e9b1-44ff-9fe2-d81724ad2ce6" providerId="ADAL" clId="{ACB6B878-2A6A-47F6-B69F-6B34F85A3A32}" dt="2025-04-15T15:33:32" v="0" actId="26606"/>
          <ac:spMkLst>
            <pc:docMk/>
            <pc:sldMk cId="3153803124" sldId="256"/>
            <ac:spMk id="12" creationId="{EE04B5EB-F158-4507-90DD-BD23620C7CC9}"/>
          </ac:spMkLst>
        </pc:spChg>
      </pc:sldChg>
      <pc:sldChg chg="addSp delSp modSp mod setBg setClrOvrMap">
        <pc:chgData name="Will Ramberg" userId="e6d74998-e9b1-44ff-9fe2-d81724ad2ce6" providerId="ADAL" clId="{ACB6B878-2A6A-47F6-B69F-6B34F85A3A32}" dt="2025-04-22T14:38:31.529" v="776" actId="20577"/>
        <pc:sldMkLst>
          <pc:docMk/>
          <pc:sldMk cId="3572992754" sldId="257"/>
        </pc:sldMkLst>
        <pc:spChg chg="mod">
          <ac:chgData name="Will Ramberg" userId="e6d74998-e9b1-44ff-9fe2-d81724ad2ce6" providerId="ADAL" clId="{ACB6B878-2A6A-47F6-B69F-6B34F85A3A32}" dt="2025-04-17T14:09:04.472" v="95" actId="26606"/>
          <ac:spMkLst>
            <pc:docMk/>
            <pc:sldMk cId="3572992754" sldId="257"/>
            <ac:spMk id="2" creationId="{66C1A921-12DE-ACCD-BDB8-CC9F41218F83}"/>
          </ac:spMkLst>
        </pc:spChg>
        <pc:spChg chg="mod">
          <ac:chgData name="Will Ramberg" userId="e6d74998-e9b1-44ff-9fe2-d81724ad2ce6" providerId="ADAL" clId="{ACB6B878-2A6A-47F6-B69F-6B34F85A3A32}" dt="2025-04-22T14:36:13.584" v="557" actId="20577"/>
          <ac:spMkLst>
            <pc:docMk/>
            <pc:sldMk cId="3572992754" sldId="257"/>
            <ac:spMk id="3" creationId="{A1D70B77-B192-9748-C9E4-95EC9B94F0F1}"/>
          </ac:spMkLst>
        </pc:spChg>
        <pc:spChg chg="mod">
          <ac:chgData name="Will Ramberg" userId="e6d74998-e9b1-44ff-9fe2-d81724ad2ce6" providerId="ADAL" clId="{ACB6B878-2A6A-47F6-B69F-6B34F85A3A32}" dt="2025-04-22T14:38:31.529" v="776" actId="20577"/>
          <ac:spMkLst>
            <pc:docMk/>
            <pc:sldMk cId="3572992754" sldId="257"/>
            <ac:spMk id="4" creationId="{8109374D-E58A-0F81-92B2-533A42EBFEB8}"/>
          </ac:spMkLst>
        </pc:spChg>
        <pc:spChg chg="add">
          <ac:chgData name="Will Ramberg" userId="e6d74998-e9b1-44ff-9fe2-d81724ad2ce6" providerId="ADAL" clId="{ACB6B878-2A6A-47F6-B69F-6B34F85A3A32}" dt="2025-04-17T14:09:04.472" v="95" actId="26606"/>
          <ac:spMkLst>
            <pc:docMk/>
            <pc:sldMk cId="3572992754" sldId="257"/>
            <ac:spMk id="16" creationId="{8CA06CD6-90CA-4C45-856C-6771339E1E22}"/>
          </ac:spMkLst>
        </pc:spChg>
        <pc:cxnChg chg="add">
          <ac:chgData name="Will Ramberg" userId="e6d74998-e9b1-44ff-9fe2-d81724ad2ce6" providerId="ADAL" clId="{ACB6B878-2A6A-47F6-B69F-6B34F85A3A32}" dt="2025-04-17T14:09:04.472" v="95" actId="26606"/>
          <ac:cxnSpMkLst>
            <pc:docMk/>
            <pc:sldMk cId="3572992754" sldId="257"/>
            <ac:cxnSpMk id="18" creationId="{5021601D-2758-4B15-A31C-FDA184C51B3A}"/>
          </ac:cxnSpMkLst>
        </pc:cxnChg>
      </pc:sldChg>
      <pc:sldChg chg="addSp delSp modSp new mod">
        <pc:chgData name="Will Ramberg" userId="e6d74998-e9b1-44ff-9fe2-d81724ad2ce6" providerId="ADAL" clId="{ACB6B878-2A6A-47F6-B69F-6B34F85A3A32}" dt="2025-04-17T14:31:14.971" v="225" actId="14100"/>
        <pc:sldMkLst>
          <pc:docMk/>
          <pc:sldMk cId="3277986848" sldId="258"/>
        </pc:sldMkLst>
        <pc:spChg chg="mod">
          <ac:chgData name="Will Ramberg" userId="e6d74998-e9b1-44ff-9fe2-d81724ad2ce6" providerId="ADAL" clId="{ACB6B878-2A6A-47F6-B69F-6B34F85A3A32}" dt="2025-04-17T14:30:17.640" v="219" actId="20577"/>
          <ac:spMkLst>
            <pc:docMk/>
            <pc:sldMk cId="3277986848" sldId="258"/>
            <ac:spMk id="2" creationId="{5730A332-129B-0889-84F5-977644BC171B}"/>
          </ac:spMkLst>
        </pc:spChg>
        <pc:graphicFrameChg chg="add mod modGraphic">
          <ac:chgData name="Will Ramberg" userId="e6d74998-e9b1-44ff-9fe2-d81724ad2ce6" providerId="ADAL" clId="{ACB6B878-2A6A-47F6-B69F-6B34F85A3A32}" dt="2025-04-17T14:31:14.971" v="225" actId="14100"/>
          <ac:graphicFrameMkLst>
            <pc:docMk/>
            <pc:sldMk cId="3277986848" sldId="258"/>
            <ac:graphicFrameMk id="5" creationId="{730FDBF1-87E5-73D9-EB86-BD5CDB48C41B}"/>
          </ac:graphicFrameMkLst>
        </pc:graphicFrameChg>
      </pc:sldChg>
      <pc:sldChg chg="addSp delSp modSp new mod">
        <pc:chgData name="Will Ramberg" userId="e6d74998-e9b1-44ff-9fe2-d81724ad2ce6" providerId="ADAL" clId="{ACB6B878-2A6A-47F6-B69F-6B34F85A3A32}" dt="2025-04-22T14:29:28.069" v="231" actId="14100"/>
        <pc:sldMkLst>
          <pc:docMk/>
          <pc:sldMk cId="1810145143" sldId="259"/>
        </pc:sldMkLst>
        <pc:spChg chg="mod">
          <ac:chgData name="Will Ramberg" userId="e6d74998-e9b1-44ff-9fe2-d81724ad2ce6" providerId="ADAL" clId="{ACB6B878-2A6A-47F6-B69F-6B34F85A3A32}" dt="2025-04-17T14:08:49.407" v="94" actId="20577"/>
          <ac:spMkLst>
            <pc:docMk/>
            <pc:sldMk cId="1810145143" sldId="259"/>
            <ac:spMk id="2" creationId="{D405D4B2-689D-3523-148E-0F6A62BCE3BB}"/>
          </ac:spMkLst>
        </pc:spChg>
        <pc:picChg chg="add mod">
          <ac:chgData name="Will Ramberg" userId="e6d74998-e9b1-44ff-9fe2-d81724ad2ce6" providerId="ADAL" clId="{ACB6B878-2A6A-47F6-B69F-6B34F85A3A32}" dt="2025-04-22T14:29:28.069" v="231" actId="14100"/>
          <ac:picMkLst>
            <pc:docMk/>
            <pc:sldMk cId="1810145143" sldId="259"/>
            <ac:picMk id="6" creationId="{6D1B4F46-4D7E-8E4D-60B7-EA11FE2ACE01}"/>
          </ac:picMkLst>
        </pc:picChg>
      </pc:sldChg>
      <pc:sldChg chg="addSp modSp new mod setBg setClrOvrMap">
        <pc:chgData name="Will Ramberg" userId="e6d74998-e9b1-44ff-9fe2-d81724ad2ce6" providerId="ADAL" clId="{ACB6B878-2A6A-47F6-B69F-6B34F85A3A32}" dt="2025-04-22T14:49:24.382" v="1023" actId="26606"/>
        <pc:sldMkLst>
          <pc:docMk/>
          <pc:sldMk cId="3838720456" sldId="260"/>
        </pc:sldMkLst>
        <pc:spChg chg="mod">
          <ac:chgData name="Will Ramberg" userId="e6d74998-e9b1-44ff-9fe2-d81724ad2ce6" providerId="ADAL" clId="{ACB6B878-2A6A-47F6-B69F-6B34F85A3A32}" dt="2025-04-22T14:49:24.382" v="1023" actId="26606"/>
          <ac:spMkLst>
            <pc:docMk/>
            <pc:sldMk cId="3838720456" sldId="260"/>
            <ac:spMk id="2" creationId="{D622F9B1-2F41-BCD4-97B9-9DAA1FAE01E3}"/>
          </ac:spMkLst>
        </pc:spChg>
        <pc:spChg chg="mod">
          <ac:chgData name="Will Ramberg" userId="e6d74998-e9b1-44ff-9fe2-d81724ad2ce6" providerId="ADAL" clId="{ACB6B878-2A6A-47F6-B69F-6B34F85A3A32}" dt="2025-04-22T14:49:24.382" v="1023" actId="26606"/>
          <ac:spMkLst>
            <pc:docMk/>
            <pc:sldMk cId="3838720456" sldId="260"/>
            <ac:spMk id="3" creationId="{40EC49E5-E804-D8B2-BC4C-CF711F777AD4}"/>
          </ac:spMkLst>
        </pc:spChg>
        <pc:spChg chg="mod">
          <ac:chgData name="Will Ramberg" userId="e6d74998-e9b1-44ff-9fe2-d81724ad2ce6" providerId="ADAL" clId="{ACB6B878-2A6A-47F6-B69F-6B34F85A3A32}" dt="2025-04-22T14:49:24.382" v="1023" actId="26606"/>
          <ac:spMkLst>
            <pc:docMk/>
            <pc:sldMk cId="3838720456" sldId="260"/>
            <ac:spMk id="4" creationId="{EE608CBF-3E62-C032-2054-99DF01760365}"/>
          </ac:spMkLst>
        </pc:spChg>
        <pc:spChg chg="add">
          <ac:chgData name="Will Ramberg" userId="e6d74998-e9b1-44ff-9fe2-d81724ad2ce6" providerId="ADAL" clId="{ACB6B878-2A6A-47F6-B69F-6B34F85A3A32}" dt="2025-04-22T14:49:24.382" v="1023" actId="26606"/>
          <ac:spMkLst>
            <pc:docMk/>
            <pc:sldMk cId="3838720456" sldId="260"/>
            <ac:spMk id="9" creationId="{1E214AA7-F028-4A0D-8698-61AEC754D1BC}"/>
          </ac:spMkLst>
        </pc:spChg>
        <pc:cxnChg chg="add">
          <ac:chgData name="Will Ramberg" userId="e6d74998-e9b1-44ff-9fe2-d81724ad2ce6" providerId="ADAL" clId="{ACB6B878-2A6A-47F6-B69F-6B34F85A3A32}" dt="2025-04-22T14:49:24.382" v="1023" actId="26606"/>
          <ac:cxnSpMkLst>
            <pc:docMk/>
            <pc:sldMk cId="3838720456" sldId="260"/>
            <ac:cxnSpMk id="11" creationId="{D6206FDC-2777-4D7F-AF9C-73413DA664C9}"/>
          </ac:cxnSpMkLst>
        </pc:cxnChg>
      </pc:sldChg>
      <pc:sldChg chg="modSp new mod">
        <pc:chgData name="Will Ramberg" userId="e6d74998-e9b1-44ff-9fe2-d81724ad2ce6" providerId="ADAL" clId="{ACB6B878-2A6A-47F6-B69F-6B34F85A3A32}" dt="2025-04-17T14:09:44.914" v="135" actId="20577"/>
        <pc:sldMkLst>
          <pc:docMk/>
          <pc:sldMk cId="1563948037" sldId="261"/>
        </pc:sldMkLst>
        <pc:spChg chg="mod">
          <ac:chgData name="Will Ramberg" userId="e6d74998-e9b1-44ff-9fe2-d81724ad2ce6" providerId="ADAL" clId="{ACB6B878-2A6A-47F6-B69F-6B34F85A3A32}" dt="2025-04-17T14:09:44.914" v="135" actId="20577"/>
          <ac:spMkLst>
            <pc:docMk/>
            <pc:sldMk cId="1563948037" sldId="261"/>
            <ac:spMk id="2" creationId="{230F5F1F-14FD-26EC-59AD-CDB8C808933E}"/>
          </ac:spMkLst>
        </pc:spChg>
      </pc:sldChg>
      <pc:sldChg chg="addSp modSp new mod setBg setClrOvrMap">
        <pc:chgData name="Will Ramberg" userId="e6d74998-e9b1-44ff-9fe2-d81724ad2ce6" providerId="ADAL" clId="{ACB6B878-2A6A-47F6-B69F-6B34F85A3A32}" dt="2025-04-24T14:06:41.203" v="1192" actId="14100"/>
        <pc:sldMkLst>
          <pc:docMk/>
          <pc:sldMk cId="934658982" sldId="262"/>
        </pc:sldMkLst>
        <pc:spChg chg="mod">
          <ac:chgData name="Will Ramberg" userId="e6d74998-e9b1-44ff-9fe2-d81724ad2ce6" providerId="ADAL" clId="{ACB6B878-2A6A-47F6-B69F-6B34F85A3A32}" dt="2025-04-24T14:06:26.757" v="1189" actId="26606"/>
          <ac:spMkLst>
            <pc:docMk/>
            <pc:sldMk cId="934658982" sldId="262"/>
            <ac:spMk id="2" creationId="{14F708C1-48EB-70FE-746E-53FC78ACB5EE}"/>
          </ac:spMkLst>
        </pc:spChg>
        <pc:spChg chg="mod">
          <ac:chgData name="Will Ramberg" userId="e6d74998-e9b1-44ff-9fe2-d81724ad2ce6" providerId="ADAL" clId="{ACB6B878-2A6A-47F6-B69F-6B34F85A3A32}" dt="2025-04-24T14:06:26.757" v="1189" actId="26606"/>
          <ac:spMkLst>
            <pc:docMk/>
            <pc:sldMk cId="934658982" sldId="262"/>
            <ac:spMk id="3" creationId="{FA6B02AA-97A5-3593-D212-959AFCFF615A}"/>
          </ac:spMkLst>
        </pc:spChg>
        <pc:spChg chg="mod">
          <ac:chgData name="Will Ramberg" userId="e6d74998-e9b1-44ff-9fe2-d81724ad2ce6" providerId="ADAL" clId="{ACB6B878-2A6A-47F6-B69F-6B34F85A3A32}" dt="2025-04-24T14:06:41.203" v="1192" actId="14100"/>
          <ac:spMkLst>
            <pc:docMk/>
            <pc:sldMk cId="934658982" sldId="262"/>
            <ac:spMk id="4" creationId="{6BEE9BB8-5952-343E-A74A-A3EE6FB48930}"/>
          </ac:spMkLst>
        </pc:spChg>
        <pc:spChg chg="add">
          <ac:chgData name="Will Ramberg" userId="e6d74998-e9b1-44ff-9fe2-d81724ad2ce6" providerId="ADAL" clId="{ACB6B878-2A6A-47F6-B69F-6B34F85A3A32}" dt="2025-04-24T14:06:26.757" v="1189" actId="26606"/>
          <ac:spMkLst>
            <pc:docMk/>
            <pc:sldMk cId="934658982" sldId="262"/>
            <ac:spMk id="9" creationId="{19C052EA-05E2-403D-965E-52D1BFFA24DF}"/>
          </ac:spMkLst>
        </pc:spChg>
        <pc:spChg chg="add">
          <ac:chgData name="Will Ramberg" userId="e6d74998-e9b1-44ff-9fe2-d81724ad2ce6" providerId="ADAL" clId="{ACB6B878-2A6A-47F6-B69F-6B34F85A3A32}" dt="2025-04-24T14:06:26.757" v="1189" actId="26606"/>
          <ac:spMkLst>
            <pc:docMk/>
            <pc:sldMk cId="934658982" sldId="262"/>
            <ac:spMk id="11" creationId="{4C1936B8-2FFB-4F78-8388-B8C282B8A5BC}"/>
          </ac:spMkLst>
        </pc:spChg>
      </pc:sldChg>
    </pc:docChg>
  </pc:docChgLst>
  <pc:docChgLst>
    <pc:chgData name="Zachary Guillory" userId="S::zachar23@ksu.edu::5e4f6af9-3630-4a23-b65a-436796e36fc4" providerId="AD" clId="Web-{FE081921-2A13-24A5-5829-8C62D25ABEE5}"/>
    <pc:docChg chg="addSld modSld">
      <pc:chgData name="Zachary Guillory" userId="S::zachar23@ksu.edu::5e4f6af9-3630-4a23-b65a-436796e36fc4" providerId="AD" clId="Web-{FE081921-2A13-24A5-5829-8C62D25ABEE5}" dt="2025-04-22T15:00:23.732" v="122" actId="20577"/>
      <pc:docMkLst>
        <pc:docMk/>
      </pc:docMkLst>
      <pc:sldChg chg="addSp delSp modSp">
        <pc:chgData name="Zachary Guillory" userId="S::zachar23@ksu.edu::5e4f6af9-3630-4a23-b65a-436796e36fc4" providerId="AD" clId="Web-{FE081921-2A13-24A5-5829-8C62D25ABEE5}" dt="2025-04-22T14:47:12.408" v="55"/>
        <pc:sldMkLst>
          <pc:docMk/>
          <pc:sldMk cId="1810145143" sldId="259"/>
        </pc:sldMkLst>
        <pc:picChg chg="add mod ord">
          <ac:chgData name="Zachary Guillory" userId="S::zachar23@ksu.edu::5e4f6af9-3630-4a23-b65a-436796e36fc4" providerId="AD" clId="Web-{FE081921-2A13-24A5-5829-8C62D25ABEE5}" dt="2025-04-22T14:47:12.408" v="55"/>
          <ac:picMkLst>
            <pc:docMk/>
            <pc:sldMk cId="1810145143" sldId="259"/>
            <ac:picMk id="5" creationId="{A11C3BF5-1113-A65F-0655-76BD1D1AAAB4}"/>
          </ac:picMkLst>
        </pc:picChg>
      </pc:sldChg>
      <pc:sldChg chg="modSp">
        <pc:chgData name="Zachary Guillory" userId="S::zachar23@ksu.edu::5e4f6af9-3630-4a23-b65a-436796e36fc4" providerId="AD" clId="Web-{FE081921-2A13-24A5-5829-8C62D25ABEE5}" dt="2025-04-22T15:00:23.732" v="122" actId="20577"/>
        <pc:sldMkLst>
          <pc:docMk/>
          <pc:sldMk cId="3838720456" sldId="260"/>
        </pc:sldMkLst>
        <pc:spChg chg="mod">
          <ac:chgData name="Zachary Guillory" userId="S::zachar23@ksu.edu::5e4f6af9-3630-4a23-b65a-436796e36fc4" providerId="AD" clId="Web-{FE081921-2A13-24A5-5829-8C62D25ABEE5}" dt="2025-04-22T14:56:27.255" v="102" actId="20577"/>
          <ac:spMkLst>
            <pc:docMk/>
            <pc:sldMk cId="3838720456" sldId="260"/>
            <ac:spMk id="3" creationId="{40EC49E5-E804-D8B2-BC4C-CF711F777AD4}"/>
          </ac:spMkLst>
        </pc:spChg>
        <pc:spChg chg="mod">
          <ac:chgData name="Zachary Guillory" userId="S::zachar23@ksu.edu::5e4f6af9-3630-4a23-b65a-436796e36fc4" providerId="AD" clId="Web-{FE081921-2A13-24A5-5829-8C62D25ABEE5}" dt="2025-04-22T15:00:23.732" v="122" actId="20577"/>
          <ac:spMkLst>
            <pc:docMk/>
            <pc:sldMk cId="3838720456" sldId="260"/>
            <ac:spMk id="4" creationId="{EE608CBF-3E62-C032-2054-99DF01760365}"/>
          </ac:spMkLst>
        </pc:spChg>
      </pc:sldChg>
      <pc:sldChg chg="addSp delSp modSp">
        <pc:chgData name="Zachary Guillory" userId="S::zachar23@ksu.edu::5e4f6af9-3630-4a23-b65a-436796e36fc4" providerId="AD" clId="Web-{FE081921-2A13-24A5-5829-8C62D25ABEE5}" dt="2025-04-22T14:51:31.167" v="64" actId="1076"/>
        <pc:sldMkLst>
          <pc:docMk/>
          <pc:sldMk cId="1563948037" sldId="261"/>
        </pc:sldMkLst>
        <pc:picChg chg="add mod">
          <ac:chgData name="Zachary Guillory" userId="S::zachar23@ksu.edu::5e4f6af9-3630-4a23-b65a-436796e36fc4" providerId="AD" clId="Web-{FE081921-2A13-24A5-5829-8C62D25ABEE5}" dt="2025-04-22T14:51:31.167" v="64" actId="1076"/>
          <ac:picMkLst>
            <pc:docMk/>
            <pc:sldMk cId="1563948037" sldId="261"/>
            <ac:picMk id="6" creationId="{5C78CFF6-530C-C77E-C2F2-DFAD1B0571CB}"/>
          </ac:picMkLst>
        </pc:picChg>
        <pc:picChg chg="add mod ord">
          <ac:chgData name="Zachary Guillory" userId="S::zachar23@ksu.edu::5e4f6af9-3630-4a23-b65a-436796e36fc4" providerId="AD" clId="Web-{FE081921-2A13-24A5-5829-8C62D25ABEE5}" dt="2025-04-22T14:49:57.835" v="63"/>
          <ac:picMkLst>
            <pc:docMk/>
            <pc:sldMk cId="1563948037" sldId="261"/>
            <ac:picMk id="9" creationId="{6B865C48-3255-CA17-3F20-32D6D2BE8E0F}"/>
          </ac:picMkLst>
        </pc:picChg>
      </pc:sldChg>
      <pc:sldChg chg="modSp">
        <pc:chgData name="Zachary Guillory" userId="S::zachar23@ksu.edu::5e4f6af9-3630-4a23-b65a-436796e36fc4" providerId="AD" clId="Web-{FE081921-2A13-24A5-5829-8C62D25ABEE5}" dt="2025-04-22T14:40:54.566" v="54" actId="20577"/>
        <pc:sldMkLst>
          <pc:docMk/>
          <pc:sldMk cId="934658982" sldId="262"/>
        </pc:sldMkLst>
        <pc:spChg chg="mod">
          <ac:chgData name="Zachary Guillory" userId="S::zachar23@ksu.edu::5e4f6af9-3630-4a23-b65a-436796e36fc4" providerId="AD" clId="Web-{FE081921-2A13-24A5-5829-8C62D25ABEE5}" dt="2025-04-22T14:40:28.956" v="44" actId="20577"/>
          <ac:spMkLst>
            <pc:docMk/>
            <pc:sldMk cId="934658982" sldId="262"/>
            <ac:spMk id="3" creationId="{FA6B02AA-97A5-3593-D212-959AFCFF615A}"/>
          </ac:spMkLst>
        </pc:spChg>
        <pc:spChg chg="mod">
          <ac:chgData name="Zachary Guillory" userId="S::zachar23@ksu.edu::5e4f6af9-3630-4a23-b65a-436796e36fc4" providerId="AD" clId="Web-{FE081921-2A13-24A5-5829-8C62D25ABEE5}" dt="2025-04-22T14:40:54.566" v="54" actId="20577"/>
          <ac:spMkLst>
            <pc:docMk/>
            <pc:sldMk cId="934658982" sldId="262"/>
            <ac:spMk id="4" creationId="{6BEE9BB8-5952-343E-A74A-A3EE6FB48930}"/>
          </ac:spMkLst>
        </pc:spChg>
      </pc:sldChg>
      <pc:sldChg chg="delSp modSp add replId">
        <pc:chgData name="Zachary Guillory" userId="S::zachar23@ksu.edu::5e4f6af9-3630-4a23-b65a-436796e36fc4" providerId="AD" clId="Web-{FE081921-2A13-24A5-5829-8C62D25ABEE5}" dt="2025-04-22T14:34:38.818" v="33"/>
        <pc:sldMkLst>
          <pc:docMk/>
          <pc:sldMk cId="1784551592" sldId="263"/>
        </pc:sldMkLst>
        <pc:spChg chg="mod">
          <ac:chgData name="Zachary Guillory" userId="S::zachar23@ksu.edu::5e4f6af9-3630-4a23-b65a-436796e36fc4" providerId="AD" clId="Web-{FE081921-2A13-24A5-5829-8C62D25ABEE5}" dt="2025-04-22T14:33:28.175" v="20" actId="20577"/>
          <ac:spMkLst>
            <pc:docMk/>
            <pc:sldMk cId="1784551592" sldId="263"/>
            <ac:spMk id="2" creationId="{B7065F3A-71C0-689D-919F-64B4750334E0}"/>
          </ac:spMkLst>
        </pc:spChg>
      </pc:sldChg>
      <pc:sldChg chg="delSp modSp add replId">
        <pc:chgData name="Zachary Guillory" userId="S::zachar23@ksu.edu::5e4f6af9-3630-4a23-b65a-436796e36fc4" providerId="AD" clId="Web-{FE081921-2A13-24A5-5829-8C62D25ABEE5}" dt="2025-04-22T14:34:16.552" v="31"/>
        <pc:sldMkLst>
          <pc:docMk/>
          <pc:sldMk cId="1365436939" sldId="264"/>
        </pc:sldMkLst>
        <pc:spChg chg="mod">
          <ac:chgData name="Zachary Guillory" userId="S::zachar23@ksu.edu::5e4f6af9-3630-4a23-b65a-436796e36fc4" providerId="AD" clId="Web-{FE081921-2A13-24A5-5829-8C62D25ABEE5}" dt="2025-04-22T14:34:00.223" v="29" actId="20577"/>
          <ac:spMkLst>
            <pc:docMk/>
            <pc:sldMk cId="1365436939" sldId="264"/>
            <ac:spMk id="2" creationId="{02AB794F-7A23-CC58-BEAC-5469FBB975CF}"/>
          </ac:spMkLst>
        </pc:spChg>
      </pc:sldChg>
    </pc:docChg>
  </pc:docChgLst>
  <pc:docChgLst>
    <pc:chgData name="Simon Sheets" userId="S::simon19@ksu.edu::8079f5d9-1d42-4c98-9085-c387a78ce607" providerId="AD" clId="Web-{6D8ABEBF-F93B-A7CB-9186-CEE04D7A9B05}"/>
    <pc:docChg chg="addSld modSld">
      <pc:chgData name="Simon Sheets" userId="S::simon19@ksu.edu::8079f5d9-1d42-4c98-9085-c387a78ce607" providerId="AD" clId="Web-{6D8ABEBF-F93B-A7CB-9186-CEE04D7A9B05}" dt="2025-05-06T14:43:13.611" v="31" actId="1076"/>
      <pc:docMkLst>
        <pc:docMk/>
      </pc:docMkLst>
      <pc:sldChg chg="modSp">
        <pc:chgData name="Simon Sheets" userId="S::simon19@ksu.edu::8079f5d9-1d42-4c98-9085-c387a78ce607" providerId="AD" clId="Web-{6D8ABEBF-F93B-A7CB-9186-CEE04D7A9B05}" dt="2025-05-06T14:39:20.106" v="13" actId="20577"/>
        <pc:sldMkLst>
          <pc:docMk/>
          <pc:sldMk cId="934658982" sldId="262"/>
        </pc:sldMkLst>
        <pc:spChg chg="mod">
          <ac:chgData name="Simon Sheets" userId="S::simon19@ksu.edu::8079f5d9-1d42-4c98-9085-c387a78ce607" providerId="AD" clId="Web-{6D8ABEBF-F93B-A7CB-9186-CEE04D7A9B05}" dt="2025-05-06T14:39:20.106" v="13" actId="20577"/>
          <ac:spMkLst>
            <pc:docMk/>
            <pc:sldMk cId="934658982" sldId="262"/>
            <ac:spMk id="3" creationId="{FA6B02AA-97A5-3593-D212-959AFCFF615A}"/>
          </ac:spMkLst>
        </pc:spChg>
      </pc:sldChg>
      <pc:sldChg chg="addSp delSp modSp new">
        <pc:chgData name="Simon Sheets" userId="S::simon19@ksu.edu::8079f5d9-1d42-4c98-9085-c387a78ce607" providerId="AD" clId="Web-{6D8ABEBF-F93B-A7CB-9186-CEE04D7A9B05}" dt="2025-05-06T14:43:13.611" v="31" actId="1076"/>
        <pc:sldMkLst>
          <pc:docMk/>
          <pc:sldMk cId="1564175335" sldId="265"/>
        </pc:sldMkLst>
        <pc:spChg chg="mod">
          <ac:chgData name="Simon Sheets" userId="S::simon19@ksu.edu::8079f5d9-1d42-4c98-9085-c387a78ce607" providerId="AD" clId="Web-{6D8ABEBF-F93B-A7CB-9186-CEE04D7A9B05}" dt="2025-05-06T14:43:02.220" v="29" actId="1076"/>
          <ac:spMkLst>
            <pc:docMk/>
            <pc:sldMk cId="1564175335" sldId="265"/>
            <ac:spMk id="2" creationId="{9832B18C-053F-5013-66AA-22A3BE8826EC}"/>
          </ac:spMkLst>
        </pc:spChg>
        <pc:spChg chg="del">
          <ac:chgData name="Simon Sheets" userId="S::simon19@ksu.edu::8079f5d9-1d42-4c98-9085-c387a78ce607" providerId="AD" clId="Web-{6D8ABEBF-F93B-A7CB-9186-CEE04D7A9B05}" dt="2025-05-06T14:41:15.296" v="19"/>
          <ac:spMkLst>
            <pc:docMk/>
            <pc:sldMk cId="1564175335" sldId="265"/>
            <ac:spMk id="3" creationId="{F50767BE-86E0-B1E5-6468-A2DDE8630337}"/>
          </ac:spMkLst>
        </pc:spChg>
        <pc:spChg chg="del">
          <ac:chgData name="Simon Sheets" userId="S::simon19@ksu.edu::8079f5d9-1d42-4c98-9085-c387a78ce607" providerId="AD" clId="Web-{6D8ABEBF-F93B-A7CB-9186-CEE04D7A9B05}" dt="2025-05-06T14:41:20.952" v="20"/>
          <ac:spMkLst>
            <pc:docMk/>
            <pc:sldMk cId="1564175335" sldId="265"/>
            <ac:spMk id="4" creationId="{E84A53BC-C2EC-290F-CE26-D2F581DE642F}"/>
          </ac:spMkLst>
        </pc:spChg>
        <pc:picChg chg="add mod">
          <ac:chgData name="Simon Sheets" userId="S::simon19@ksu.edu::8079f5d9-1d42-4c98-9085-c387a78ce607" providerId="AD" clId="Web-{6D8ABEBF-F93B-A7CB-9186-CEE04D7A9B05}" dt="2025-05-06T14:43:13.611" v="31" actId="1076"/>
          <ac:picMkLst>
            <pc:docMk/>
            <pc:sldMk cId="1564175335" sldId="265"/>
            <ac:picMk id="5" creationId="{69DB280E-0E5B-F2F5-AA44-F53DF95914A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EA8F-C699-E050-48E8-6B141DFEF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53E7A-566E-FCE0-C2E1-99BADBEF1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88463-CAF9-69C3-49C4-83759FEB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0BDE-B622-4567-9CB9-B36D1DA75CF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E2D81-82FC-BCA6-9FAA-EB101A73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377C7-8C73-802A-2AEC-B3C246FA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E5BA-D3A1-423F-9460-2EC55E4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2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4FB4-83CD-7A16-3F36-ECDCDD33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EDA87-1073-65D9-E757-9F7836E96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457EF-3965-49AA-8DD4-3DFBCDF6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0BDE-B622-4567-9CB9-B36D1DA75CF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C60B-26A2-5F6F-83B0-7E52F25D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0C42A-98F1-0E16-A217-0E920302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E5BA-D3A1-423F-9460-2EC55E4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0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DEB13-2CF0-8098-B888-79D480D51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4E57D-E27D-876C-049E-7C3E0D682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DC48B-238F-1F46-90D1-E54CE4656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0BDE-B622-4567-9CB9-B36D1DA75CF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8555D-880D-DAD1-EC71-929F100E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2451B-BF33-F016-2C3A-CF0B49D4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E5BA-D3A1-423F-9460-2EC55E4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5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0128-5E6E-AB9D-B7A7-8D486218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B7FF-87E4-5EDA-FF42-EE32BB8AA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8C807-183E-F22C-3198-27209D28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0BDE-B622-4567-9CB9-B36D1DA75CF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A59DB-8661-5F77-1257-3533E5F0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E023D-999A-DEE7-92C1-9609178D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E5BA-D3A1-423F-9460-2EC55E4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7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9304-93C7-F90F-9B47-A12386CD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29639-AAEB-D798-0EFF-417610E35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147EC-814F-9001-2647-A34922BC9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0BDE-B622-4567-9CB9-B36D1DA75CF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8FCBE-8303-F29A-498F-3C2399D5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93B13-D353-BE58-E2CC-ACA8407F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E5BA-D3A1-423F-9460-2EC55E4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9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9A51-F482-C872-48C7-0BB495BB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5280-D07F-BDF5-61EF-DA8FDE18A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338B2-EFF1-EF41-96DD-3BD3FFC0E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D8F4B-5780-2A97-B59D-E038B11D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0BDE-B622-4567-9CB9-B36D1DA75CF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005CF-EF00-2C73-6DE6-70198945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E0435-A0A9-A241-82C5-C3DBDF7C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E5BA-D3A1-423F-9460-2EC55E4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5F90-635E-3B12-91DB-CEE91600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346F0-4311-94F2-6FD4-B9A6F82A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13878-CDD2-CEC3-D64F-045DAA52F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32A96-83E6-BBF5-450F-6583F4E82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C6A52-47E1-05D9-DC95-E30EC8742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048327-81F4-4C61-D122-0DB49E58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0BDE-B622-4567-9CB9-B36D1DA75CF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6BD17-CFD2-A431-29BD-0686D421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18C45-C733-E62C-59BF-7DCB785F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E5BA-D3A1-423F-9460-2EC55E4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6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2A7E-5EDB-7DF7-1FCD-B4053302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168F4-DC43-B078-F8C1-2AE685BD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0BDE-B622-4567-9CB9-B36D1DA75CF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D5675-70CB-8F90-62C9-A551BB0A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09172-4454-727A-A92E-AA4E1763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E5BA-D3A1-423F-9460-2EC55E4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5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6F296-5C87-B586-533D-88C38B46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0BDE-B622-4567-9CB9-B36D1DA75CF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9A5DD-D8B3-AEE4-AEC2-C2541E83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9EF89-BB8D-7EF3-F6FD-C65D1740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E5BA-D3A1-423F-9460-2EC55E4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7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8200-7FE0-136D-36A3-6251EE8C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7620D-D152-00F4-860C-A76A0066D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D4CF8-48D8-4723-75EF-AEB4D2207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18AD2-8E68-8D87-C3E7-D020F4F0C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0BDE-B622-4567-9CB9-B36D1DA75CF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A7B14-46BA-4D02-8627-E68EDE33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6528C-F675-92E7-7005-15E1896B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E5BA-D3A1-423F-9460-2EC55E4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7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20C8-4926-1681-83A4-F7AB44117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5A799-ECAF-1D31-5291-7ABAC558F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12C80-7C34-0C55-07A9-AB828AC1E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80DB3-A4A9-7119-B4D9-0C578877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70BDE-B622-4567-9CB9-B36D1DA75CF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BB011-253E-ED46-01E6-484276A1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FAD59-D41D-AE34-A74E-FB1598E8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AE5BA-D3A1-423F-9460-2EC55E4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6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95B8A-D88E-3361-24BD-A2140ACF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31650-0B7C-4917-C198-6E0ED1EEF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3725A-403D-09AF-058E-7C2BBBC69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C70BDE-B622-4567-9CB9-B36D1DA75CF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8412-9099-C253-96F7-83F1141F6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1F780-4872-5778-60EE-5DC319C39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5AE5BA-D3A1-423F-9460-2EC55E47D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2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20C67-B01E-CAA5-EC3C-509C0153E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0600"/>
              <a:t>Pure Imagination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1E6E2-314F-2E95-4967-FA5F9082F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CMST 332 – Web Development Project </a:t>
            </a:r>
          </a:p>
        </p:txBody>
      </p:sp>
    </p:spTree>
    <p:extLst>
      <p:ext uri="{BB962C8B-B14F-4D97-AF65-F5344CB8AC3E}">
        <p14:creationId xmlns:p14="http://schemas.microsoft.com/office/powerpoint/2010/main" val="315380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18FE6-4CDE-48BE-ACF7-A1ECB6005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794F-7A23-CC58-BEAC-5469FBB9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6543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1A921-12DE-ACCD-BDB8-CC9F4121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Research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70B77-B192-9748-C9E4-95EC9B94F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r>
              <a:rPr lang="en-US" sz="2000"/>
              <a:t>Researched competitor sites</a:t>
            </a:r>
          </a:p>
          <a:p>
            <a:pPr marL="0" indent="0">
              <a:buNone/>
            </a:pPr>
            <a:r>
              <a:rPr lang="en-US" sz="2000"/>
              <a:t>- Includes the design of the website. Researched Universities and companies such as Berkeley, </a:t>
            </a:r>
            <a:r>
              <a:rPr lang="en-US" sz="2000" err="1"/>
              <a:t>Metalenz</a:t>
            </a:r>
            <a:r>
              <a:rPr lang="en-US" sz="2000"/>
              <a:t>, and UCF Pegasus Innovation Lab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9374D-E58A-0F81-92B2-533A42EBF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r>
              <a:rPr lang="en-US" sz="2000"/>
              <a:t>Researched </a:t>
            </a:r>
            <a:r>
              <a:rPr lang="en-US" sz="2000" err="1"/>
              <a:t>WebXR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- Researched A-Frame to make </a:t>
            </a:r>
            <a:r>
              <a:rPr lang="en-US" sz="2000" err="1"/>
              <a:t>WebXR</a:t>
            </a:r>
            <a:r>
              <a:rPr lang="en-US" sz="2000"/>
              <a:t> virtual environment.</a:t>
            </a:r>
          </a:p>
          <a:p>
            <a:endParaRPr lang="en-US" sz="2000"/>
          </a:p>
          <a:p>
            <a:r>
              <a:rPr lang="en-US" sz="2000"/>
              <a:t>Researched </a:t>
            </a:r>
            <a:r>
              <a:rPr lang="en-US" sz="2000" err="1"/>
              <a:t>ChatBot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- Microsoft Bot Framework, Rasa, </a:t>
            </a:r>
            <a:r>
              <a:rPr lang="en-US" sz="2000" err="1"/>
              <a:t>Botpress</a:t>
            </a:r>
            <a:r>
              <a:rPr lang="en-US" sz="2000"/>
              <a:t>, Bot Libre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31939-AFA2-B40A-81B9-C4A0FDEFD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85" y="958456"/>
            <a:ext cx="4126303" cy="187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9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A332-129B-0889-84F5-977644BC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30FDBF1-87E5-73D9-EB86-BD5CDB48C41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53726187"/>
              </p:ext>
            </p:extLst>
          </p:nvPr>
        </p:nvGraphicFramePr>
        <p:xfrm>
          <a:off x="480848" y="1289833"/>
          <a:ext cx="10176642" cy="510926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256997">
                  <a:extLst>
                    <a:ext uri="{9D8B030D-6E8A-4147-A177-3AD203B41FA5}">
                      <a16:colId xmlns:a16="http://schemas.microsoft.com/office/drawing/2014/main" val="2747481864"/>
                    </a:ext>
                  </a:extLst>
                </a:gridCol>
                <a:gridCol w="6919645">
                  <a:extLst>
                    <a:ext uri="{9D8B030D-6E8A-4147-A177-3AD203B41FA5}">
                      <a16:colId xmlns:a16="http://schemas.microsoft.com/office/drawing/2014/main" val="388226465"/>
                    </a:ext>
                  </a:extLst>
                </a:gridCol>
              </a:tblGrid>
              <a:tr h="27701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</a:rPr>
                        <a:t>Title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31" marR="57131" marT="35770" marB="3577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</a:rPr>
                        <a:t>Visit the site for information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31" marR="57131" marT="35770" marB="35770"/>
                </a:tc>
                <a:extLst>
                  <a:ext uri="{0D108BD9-81ED-4DB2-BD59-A6C34878D82A}">
                    <a16:rowId xmlns:a16="http://schemas.microsoft.com/office/drawing/2014/main" val="3655935563"/>
                  </a:ext>
                </a:extLst>
              </a:tr>
              <a:tr h="27701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</a:rPr>
                        <a:t>Primary Actor	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31" marR="57131" marT="35770" marB="3577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</a:rPr>
                        <a:t>Site Visitor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31" marR="57131" marT="35770" marB="35770"/>
                </a:tc>
                <a:extLst>
                  <a:ext uri="{0D108BD9-81ED-4DB2-BD59-A6C34878D82A}">
                    <a16:rowId xmlns:a16="http://schemas.microsoft.com/office/drawing/2014/main" val="3040265654"/>
                  </a:ext>
                </a:extLst>
              </a:tr>
              <a:tr h="465527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</a:rPr>
                        <a:t>Secondary Actor(s)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31" marR="57131" marT="35770" marB="3577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</a:rPr>
                        <a:t>Mailing list Database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31" marR="57131" marT="35770" marB="35770"/>
                </a:tc>
                <a:extLst>
                  <a:ext uri="{0D108BD9-81ED-4DB2-BD59-A6C34878D82A}">
                    <a16:rowId xmlns:a16="http://schemas.microsoft.com/office/drawing/2014/main" val="1367973811"/>
                  </a:ext>
                </a:extLst>
              </a:tr>
              <a:tr h="27701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</a:rPr>
                        <a:t>Business Goal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31" marR="57131" marT="35770" marB="3577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</a:rPr>
                        <a:t>Attract Students, collaborators, and Interested Parties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31" marR="57131" marT="35770" marB="35770"/>
                </a:tc>
                <a:extLst>
                  <a:ext uri="{0D108BD9-81ED-4DB2-BD59-A6C34878D82A}">
                    <a16:rowId xmlns:a16="http://schemas.microsoft.com/office/drawing/2014/main" val="43355633"/>
                  </a:ext>
                </a:extLst>
              </a:tr>
              <a:tr h="27701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</a:rPr>
                        <a:t>Precondition	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31" marR="57131" marT="35770" marB="3577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</a:rPr>
                        <a:t>The website is up to date on information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31" marR="57131" marT="35770" marB="35770"/>
                </a:tc>
                <a:extLst>
                  <a:ext uri="{0D108BD9-81ED-4DB2-BD59-A6C34878D82A}">
                    <a16:rowId xmlns:a16="http://schemas.microsoft.com/office/drawing/2014/main" val="485035767"/>
                  </a:ext>
                </a:extLst>
              </a:tr>
              <a:tr h="27701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</a:rPr>
                        <a:t>Minimal Guarantee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31" marR="57131" marT="35770" marB="3577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</a:rPr>
                        <a:t>Site Information is present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31" marR="57131" marT="35770" marB="35770"/>
                </a:tc>
                <a:extLst>
                  <a:ext uri="{0D108BD9-81ED-4DB2-BD59-A6C34878D82A}">
                    <a16:rowId xmlns:a16="http://schemas.microsoft.com/office/drawing/2014/main" val="3179826591"/>
                  </a:ext>
                </a:extLst>
              </a:tr>
              <a:tr h="27701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</a:rPr>
                        <a:t>Success Guarantee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31" marR="57131" marT="35770" marB="3577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</a:rPr>
                        <a:t>The visitor inputs information in the form for the mailing list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31" marR="57131" marT="35770" marB="35770"/>
                </a:tc>
                <a:extLst>
                  <a:ext uri="{0D108BD9-81ED-4DB2-BD59-A6C34878D82A}">
                    <a16:rowId xmlns:a16="http://schemas.microsoft.com/office/drawing/2014/main" val="4012313784"/>
                  </a:ext>
                </a:extLst>
              </a:tr>
              <a:tr h="27701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</a:rPr>
                        <a:t>Trigger Event(s)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31" marR="57131" marT="35770" marB="3577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</a:rPr>
                        <a:t>Visitor Loads Browse Webpage or Uses Search Bar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31" marR="57131" marT="35770" marB="35770"/>
                </a:tc>
                <a:extLst>
                  <a:ext uri="{0D108BD9-81ED-4DB2-BD59-A6C34878D82A}">
                    <a16:rowId xmlns:a16="http://schemas.microsoft.com/office/drawing/2014/main" val="894737239"/>
                  </a:ext>
                </a:extLst>
              </a:tr>
              <a:tr h="465527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</a:rPr>
                        <a:t>Primary Pathway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31" marR="57131" marT="35770" marB="3577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</a:rPr>
                        <a:t>Load Page, view Information on KAIRES, watch WEBXR demo, input information into the form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31" marR="57131" marT="35770" marB="35770"/>
                </a:tc>
                <a:extLst>
                  <a:ext uri="{0D108BD9-81ED-4DB2-BD59-A6C34878D82A}">
                    <a16:rowId xmlns:a16="http://schemas.microsoft.com/office/drawing/2014/main" val="946406324"/>
                  </a:ext>
                </a:extLst>
              </a:tr>
              <a:tr h="465527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</a:rPr>
                        <a:t>Alternate Pathway(s)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31" marR="57131" marT="35770" marB="3577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</a:rPr>
                        <a:t>Load page, views information on KAIRES, sends email directly to KAIRES email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31" marR="57131" marT="35770" marB="35770"/>
                </a:tc>
                <a:extLst>
                  <a:ext uri="{0D108BD9-81ED-4DB2-BD59-A6C34878D82A}">
                    <a16:rowId xmlns:a16="http://schemas.microsoft.com/office/drawing/2014/main" val="1294778014"/>
                  </a:ext>
                </a:extLst>
              </a:tr>
              <a:tr h="465527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</a:rPr>
                        <a:t>Exception Pathway(s)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31" marR="57131" marT="35770" marB="3577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</a:rPr>
                        <a:t>Load Page, person not interested, leaves page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31" marR="57131" marT="35770" marB="35770"/>
                </a:tc>
                <a:extLst>
                  <a:ext uri="{0D108BD9-81ED-4DB2-BD59-A6C34878D82A}">
                    <a16:rowId xmlns:a16="http://schemas.microsoft.com/office/drawing/2014/main" val="547270727"/>
                  </a:ext>
                </a:extLst>
              </a:tr>
              <a:tr h="1031077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</a:rPr>
                        <a:t>Main Sequence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31" marR="57131" marT="35770" marB="35770"/>
                </a:tc>
                <a:tc>
                  <a:txBody>
                    <a:bodyPr/>
                    <a:lstStyle/>
                    <a:p>
                      <a:pPr marL="342900" marR="0" lvl="0" indent="-342900">
                        <a:buFont typeface="+mj-lt"/>
                        <a:buAutoNum type="arabicPeriod"/>
                      </a:pPr>
                      <a:r>
                        <a:rPr lang="en-US" sz="1000">
                          <a:effectLst/>
                        </a:rPr>
                        <a:t>Load Browse Page</a:t>
                      </a:r>
                    </a:p>
                    <a:p>
                      <a:pPr marL="342900" marR="0" lvl="0" indent="-342900">
                        <a:buFont typeface="+mj-lt"/>
                        <a:buAutoNum type="arabicPeriod"/>
                      </a:pPr>
                      <a:r>
                        <a:rPr lang="en-US" sz="1000">
                          <a:effectLst/>
                        </a:rPr>
                        <a:t>View Information</a:t>
                      </a:r>
                    </a:p>
                    <a:p>
                      <a:pPr marL="342900" marR="0" lvl="0" indent="-342900">
                        <a:buFont typeface="+mj-lt"/>
                        <a:buAutoNum type="arabicPeriod"/>
                      </a:pPr>
                      <a:r>
                        <a:rPr lang="en-US" sz="1000">
                          <a:effectLst/>
                        </a:rPr>
                        <a:t>View WebXR tutorial</a:t>
                      </a:r>
                    </a:p>
                    <a:p>
                      <a:pPr marL="342900" marR="0" lvl="0" indent="-342900">
                        <a:buFont typeface="+mj-lt"/>
                        <a:buAutoNum type="arabicPeriod"/>
                      </a:pPr>
                      <a:r>
                        <a:rPr lang="en-US" sz="1000">
                          <a:effectLst/>
                        </a:rPr>
                        <a:t>Inputs information into form</a:t>
                      </a:r>
                    </a:p>
                    <a:p>
                      <a:pPr marL="342900" marR="0" lvl="0" indent="-342900">
                        <a:buFont typeface="+mj-lt"/>
                        <a:buAutoNum type="arabicPeriod"/>
                      </a:pPr>
                      <a:r>
                        <a:rPr lang="en-US" sz="1000">
                          <a:effectLst/>
                        </a:rPr>
                        <a:t>Confirmation email sent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31" marR="57131" marT="35770" marB="35770"/>
                </a:tc>
                <a:extLst>
                  <a:ext uri="{0D108BD9-81ED-4DB2-BD59-A6C34878D82A}">
                    <a16:rowId xmlns:a16="http://schemas.microsoft.com/office/drawing/2014/main" val="275647466"/>
                  </a:ext>
                </a:extLst>
              </a:tr>
              <a:tr h="27701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</a:rPr>
                        <a:t>Variant Sequence(s)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31" marR="57131" marT="35770" marB="3577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</a:rPr>
                        <a:t>1 2 4 3 5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31" marR="57131" marT="35770" marB="35770"/>
                </a:tc>
                <a:extLst>
                  <a:ext uri="{0D108BD9-81ED-4DB2-BD59-A6C34878D82A}">
                    <a16:rowId xmlns:a16="http://schemas.microsoft.com/office/drawing/2014/main" val="1354817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98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5F1F-14FD-26EC-59AD-CDB8C808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Wireframes</a:t>
            </a:r>
          </a:p>
        </p:txBody>
      </p:sp>
      <p:pic>
        <p:nvPicPr>
          <p:cNvPr id="6" name="Picture 5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5C78CFF6-530C-C77E-C2F2-DFAD1B057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72" y="2175294"/>
            <a:ext cx="5182679" cy="3671978"/>
          </a:xfrm>
          <a:prstGeom prst="rect">
            <a:avLst/>
          </a:prstGeom>
        </p:spPr>
      </p:pic>
      <p:pic>
        <p:nvPicPr>
          <p:cNvPr id="9" name="Content Placeholder 8" descr="A screenshot of a contact us&#10;&#10;AI-generated content may be incorrect.">
            <a:extLst>
              <a:ext uri="{FF2B5EF4-FFF2-40B4-BE49-F238E27FC236}">
                <a16:creationId xmlns:a16="http://schemas.microsoft.com/office/drawing/2014/main" id="{6B865C48-3255-CA17-3F20-32D6D2BE8E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70507"/>
            <a:ext cx="5181600" cy="3661574"/>
          </a:xfrm>
        </p:spPr>
      </p:pic>
    </p:spTree>
    <p:extLst>
      <p:ext uri="{BB962C8B-B14F-4D97-AF65-F5344CB8AC3E}">
        <p14:creationId xmlns:p14="http://schemas.microsoft.com/office/powerpoint/2010/main" val="156394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D4B2-689D-3523-148E-0F6A62BC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Site Map &amp; 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1C3BF5-1113-A65F-0655-76BD1D1AAA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66709"/>
            <a:ext cx="5181600" cy="3669170"/>
          </a:xfrm>
        </p:spPr>
      </p:pic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1B4F46-4D7E-8E4D-60B7-EA11FE2ACE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26" y="1335167"/>
            <a:ext cx="4194209" cy="2620239"/>
          </a:xfrm>
        </p:spPr>
      </p:pic>
    </p:spTree>
    <p:extLst>
      <p:ext uri="{BB962C8B-B14F-4D97-AF65-F5344CB8AC3E}">
        <p14:creationId xmlns:p14="http://schemas.microsoft.com/office/powerpoint/2010/main" val="1810145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B18C-053F-5013-66AA-22A3BE88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35" y="179774"/>
            <a:ext cx="10515600" cy="1325563"/>
          </a:xfrm>
        </p:spPr>
        <p:txBody>
          <a:bodyPr/>
          <a:lstStyle/>
          <a:p>
            <a:r>
              <a:rPr lang="en-US" dirty="0" err="1"/>
              <a:t>WebXR</a:t>
            </a:r>
            <a:r>
              <a:rPr lang="en-US" dirty="0"/>
              <a:t>/A-Frame</a:t>
            </a:r>
          </a:p>
        </p:txBody>
      </p:sp>
      <p:pic>
        <p:nvPicPr>
          <p:cNvPr id="5" name="Picture 4" descr="A screenshot of a room&#10;&#10;AI-generated content may be incorrect.">
            <a:extLst>
              <a:ext uri="{FF2B5EF4-FFF2-40B4-BE49-F238E27FC236}">
                <a16:creationId xmlns:a16="http://schemas.microsoft.com/office/drawing/2014/main" id="{69DB280E-0E5B-F2F5-AA44-F53DF9591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19" y="1710509"/>
            <a:ext cx="116395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7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2F9B1-2F41-BCD4-97B9-9DAA1FAE0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</a:rPr>
              <a:t>Work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C49E5-E804-D8B2-BC4C-CF711F777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/>
              <a:t>Alec &amp; Jacob</a:t>
            </a:r>
          </a:p>
          <a:p>
            <a:pPr>
              <a:buFontTx/>
              <a:buChar char="-"/>
            </a:pPr>
            <a:r>
              <a:rPr lang="en-US" sz="1700"/>
              <a:t>Front End (HTML, CSS)</a:t>
            </a:r>
          </a:p>
          <a:p>
            <a:pPr>
              <a:buFontTx/>
              <a:buChar char="-"/>
            </a:pPr>
            <a:endParaRPr lang="en-US" sz="1700"/>
          </a:p>
          <a:p>
            <a:pPr marL="0" indent="0">
              <a:buNone/>
            </a:pPr>
            <a:r>
              <a:rPr lang="en-US" sz="1700"/>
              <a:t>Will, Justin, Zach</a:t>
            </a:r>
          </a:p>
          <a:p>
            <a:pPr>
              <a:buFontTx/>
              <a:buChar char="-"/>
            </a:pPr>
            <a:r>
              <a:rPr lang="en-US" sz="1700"/>
              <a:t>Back End (MySQL, PHP, Ajax)</a:t>
            </a:r>
          </a:p>
          <a:p>
            <a:pPr>
              <a:buFontTx/>
              <a:buChar char="-"/>
            </a:pPr>
            <a:endParaRPr lang="en-US" sz="1700"/>
          </a:p>
          <a:p>
            <a:pPr marL="0" indent="0">
              <a:buNone/>
            </a:pPr>
            <a:r>
              <a:rPr lang="en-US" sz="1700"/>
              <a:t>Simon</a:t>
            </a:r>
          </a:p>
          <a:p>
            <a:pPr marL="0" indent="0">
              <a:buNone/>
            </a:pPr>
            <a:r>
              <a:rPr lang="en-US" sz="1700"/>
              <a:t>- Virtual Environment (</a:t>
            </a:r>
            <a:r>
              <a:rPr lang="en-US" sz="1700" err="1"/>
              <a:t>WebXR</a:t>
            </a:r>
            <a:r>
              <a:rPr lang="en-US" sz="1700"/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08CBF-3E62-C032-2054-99DF01760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Extra Stuff</a:t>
            </a:r>
          </a:p>
          <a:p>
            <a:pPr marL="0" indent="0">
              <a:buNone/>
            </a:pPr>
            <a:r>
              <a:rPr lang="en-US" sz="2000"/>
              <a:t>Zach – Bot press ChatBot</a:t>
            </a:r>
          </a:p>
          <a:p>
            <a:pPr marL="0" indent="0">
              <a:buNone/>
            </a:pPr>
            <a:r>
              <a:rPr lang="en-US" sz="2000"/>
              <a:t>Alec &amp; Jacob – Bootstrap</a:t>
            </a:r>
          </a:p>
          <a:p>
            <a:pPr marL="0" indent="0">
              <a:buNone/>
            </a:pPr>
            <a:r>
              <a:rPr lang="en-US" sz="2000"/>
              <a:t>Justin – RSS Feed</a:t>
            </a:r>
          </a:p>
          <a:p>
            <a:pPr marL="0" indent="0">
              <a:buNone/>
            </a:pPr>
            <a:r>
              <a:rPr lang="en-US" sz="2000"/>
              <a:t>Will –CPanel 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38720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C052EA-05E2-403D-965E-52D1BFFA2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708C1-48EB-70FE-746E-53FC78ACB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7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Challenges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C1936B8-2FFB-4F78-8388-B8C282B8A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B02AA-97A5-3593-D212-959AFCFF6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00579"/>
            <a:ext cx="5097779" cy="40763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Technical Challenges</a:t>
            </a:r>
          </a:p>
          <a:p>
            <a:endParaRPr lang="en-US" sz="2000"/>
          </a:p>
          <a:p>
            <a:pPr>
              <a:buFontTx/>
              <a:buChar char="-"/>
            </a:pPr>
            <a:r>
              <a:rPr lang="en-US" sz="2000" dirty="0"/>
              <a:t>Bot development</a:t>
            </a:r>
          </a:p>
          <a:p>
            <a:pPr>
              <a:buFontTx/>
              <a:buChar char="-"/>
            </a:pPr>
            <a:r>
              <a:rPr lang="en-US" sz="2000" dirty="0"/>
              <a:t>XAMPP/Database Issues</a:t>
            </a:r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A-frame/</a:t>
            </a:r>
            <a:r>
              <a:rPr lang="en-US" sz="2000" dirty="0" err="1"/>
              <a:t>WebXr</a:t>
            </a:r>
          </a:p>
          <a:p>
            <a:pPr>
              <a:buFontTx/>
              <a:buChar char="-"/>
            </a:pPr>
            <a:endParaRPr lang="en-US" sz="2000"/>
          </a:p>
          <a:p>
            <a:pPr>
              <a:buFontTx/>
              <a:buChar char="-"/>
            </a:pPr>
            <a:endParaRPr lang="en-US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E9BB8-5952-343E-A74A-A3EE6FB48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00580"/>
            <a:ext cx="5097780" cy="35257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Team-Work Challenges</a:t>
            </a:r>
          </a:p>
          <a:p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Distribution of work</a:t>
            </a:r>
          </a:p>
          <a:p>
            <a:pPr>
              <a:buFontTx/>
              <a:buChar char="-"/>
            </a:pPr>
            <a:r>
              <a:rPr lang="en-US" sz="2000" dirty="0"/>
              <a:t>Communication with uploading HTML pages to server</a:t>
            </a:r>
          </a:p>
        </p:txBody>
      </p:sp>
    </p:spTree>
    <p:extLst>
      <p:ext uri="{BB962C8B-B14F-4D97-AF65-F5344CB8AC3E}">
        <p14:creationId xmlns:p14="http://schemas.microsoft.com/office/powerpoint/2010/main" val="934658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16604-9626-7ED1-0276-DB2C9AC71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5F3A-71C0-689D-919F-64B47503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Website Demo</a:t>
            </a:r>
          </a:p>
        </p:txBody>
      </p:sp>
    </p:spTree>
    <p:extLst>
      <p:ext uri="{BB962C8B-B14F-4D97-AF65-F5344CB8AC3E}">
        <p14:creationId xmlns:p14="http://schemas.microsoft.com/office/powerpoint/2010/main" val="1784551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Pure Imagination Website</vt:lpstr>
      <vt:lpstr>Research</vt:lpstr>
      <vt:lpstr>Use Case</vt:lpstr>
      <vt:lpstr>Wireframes</vt:lpstr>
      <vt:lpstr>Site Map &amp; ER Diagram</vt:lpstr>
      <vt:lpstr>WebXR/A-Frame</vt:lpstr>
      <vt:lpstr>Work Explained</vt:lpstr>
      <vt:lpstr>Challenges</vt:lpstr>
      <vt:lpstr>Website 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Ramberg</dc:creator>
  <cp:lastModifiedBy>Will Ramberg</cp:lastModifiedBy>
  <cp:revision>18</cp:revision>
  <dcterms:created xsi:type="dcterms:W3CDTF">2025-04-15T15:17:36Z</dcterms:created>
  <dcterms:modified xsi:type="dcterms:W3CDTF">2025-05-06T14:43:17Z</dcterms:modified>
</cp:coreProperties>
</file>