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58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C9A2B3-75B5-450E-9CE6-0D068A95528E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FF16C6-E968-4228-A140-5CE208BB8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186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5F3ED-0CE3-4BDC-8676-9E83330CE2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81AF98-DF89-4222-88EC-F687A11160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20C6C-1DC0-4687-A6E2-1E759D789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02D45-5A27-48D8-B874-6503702AD1E0}" type="datetime1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C8DC23-B71E-4889-AA6D-B0B784520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2022 SIGHPC Education Chapter Annual Meeting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455A20-CD67-4FEC-9C77-DA1254266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6E815-015A-4886-9396-753E5D231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18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76B7A-C57B-4726-A145-3E6232CD5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8D2B2F-A1F2-4F17-B34C-7CD06B62BC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8BED3-A53D-48EB-83D3-0050058D5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C3D4C-1045-4A30-B108-A7CB6E14A31C}" type="datetime1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E0F2E-34BE-4F0F-956F-52A0A699E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2022 SIGHPC Education Chapter Annual Meeting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EB3C61-12B3-48ED-8EFB-4E7BA9144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6E815-015A-4886-9396-753E5D231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857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73ABB0-35F5-491D-9FFB-A9E66E70EA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AADA9C-CE57-4BF0-94BA-6E3ADA413F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65865-0C2C-4331-9A1B-C90694AC4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241C6-AEE5-40B6-B452-E291E86025D5}" type="datetime1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22D10-87B4-4EEE-B418-021B226DE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2022 SIGHPC Education Chapter Annual Meeting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3BADC-B7D4-4E47-81DE-6B2114CCC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6E815-015A-4886-9396-753E5D231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588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A28A9-DE62-471E-BCB2-7E4008A27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9036"/>
            <a:ext cx="10515600" cy="8020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E32A4-1A23-470F-A5C4-2C88C9E11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9623"/>
            <a:ext cx="10515600" cy="46673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4A780-78AE-4640-AE66-4D42FCBFB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tabLst>
                <a:tab pos="112713" algn="l"/>
              </a:tabLst>
              <a:defRPr sz="1600">
                <a:solidFill>
                  <a:schemeClr val="bg1"/>
                </a:solidFill>
              </a:defRPr>
            </a:lvl1pPr>
          </a:lstStyle>
          <a:p>
            <a:fld id="{1056FDD0-15AB-487F-A4B9-E7BECDD05FF9}" type="datetime1">
              <a:rPr lang="en-US" smtClean="0"/>
              <a:t>12/7/2022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A248B-33A4-4D12-8206-D8C0533F2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2022 SIGHPC Education Chapter Annual Meeting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2E6CCF-B243-4CDF-89E4-E2E268CEA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2BF6E815-015A-4886-9396-753E5D23136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54FA64-2A0C-4966-9B5C-0EAFF5897304}"/>
              </a:ext>
            </a:extLst>
          </p:cNvPr>
          <p:cNvSpPr/>
          <p:nvPr userDrawn="1"/>
        </p:nvSpPr>
        <p:spPr>
          <a:xfrm>
            <a:off x="0" y="0"/>
            <a:ext cx="12192000" cy="570472"/>
          </a:xfrm>
          <a:prstGeom prst="rect">
            <a:avLst/>
          </a:prstGeom>
          <a:solidFill>
            <a:srgbClr val="015874"/>
          </a:solidFill>
          <a:ln>
            <a:solidFill>
              <a:srgbClr val="0158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E2ABD8D1-3C70-4A82-9897-B1DF5E9B97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82032" y="17418"/>
            <a:ext cx="1492550" cy="53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540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AF95F-654E-4664-B1BC-314216BC9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E79218-EF24-4844-9ADF-DBD52783C0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FB233-1414-44C9-BF50-1D334D43B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C473A-1C99-40F4-BF50-68AB0577BA05}" type="datetime1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00E21-04A6-495D-AA12-C32F94A80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2022 SIGHPC Education Chapter Annual Meeting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7D80B0-36BB-46E3-BA7C-CD922C0DD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6E815-015A-4886-9396-753E5D231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499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D4F7E-08D3-4AD6-B790-BB8A69E2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5AD36-34B4-40F0-BAB1-0D63B68C44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BE3F5C-BEDF-4389-9A1B-D8CC9F0B0A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7453E8-01BA-41FF-B627-4BC1DA735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54D93-ED78-4A95-85E4-06F66142AC1A}" type="datetime1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730AEE-872F-4F02-B538-BC721C2A7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2022 SIGHPC Education Chapter Annual Meeting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FDA8ED-728D-4C76-886D-D7E73283D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6E815-015A-4886-9396-753E5D231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309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6ED01-E705-4E6A-8EE7-DBFCB808F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3BC36A-AFF8-49B2-AB2A-5729CE369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C87A48-9B4E-4C1E-9AB8-FAE14146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E404CE-57C5-4DC1-8B1F-FE4191AC84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7DC10C-2069-4EB2-BA93-2963DF5730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3C5F73-4490-41DA-8DFB-8B5CA3A8D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A7603-BA3D-4A4D-96BA-BA9AEF6CF975}" type="datetime1">
              <a:rPr lang="en-US" smtClean="0"/>
              <a:t>12/7/2022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EE4741-17DB-4DA1-9727-B29C3039F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2022 SIGHPC Education Chapter Annual Meeting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2BB057-FB72-4F96-8F1F-1031AF873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6E815-015A-4886-9396-753E5D231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725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4EA8-81F0-4091-9242-F80A2423A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E78E37-FF48-4B29-B1F9-C402419DE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FABA-4C39-4818-AF1E-5D441AF0FB11}" type="datetime1">
              <a:rPr lang="en-US" smtClean="0"/>
              <a:t>12/7/2022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9548BC-EDCF-484B-A13B-F4E64163F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2022 SIGHPC Education Chapter Annual Meeting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B96C0F-34B9-4835-96E5-D6A8E8EB2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6E815-015A-4886-9396-753E5D231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088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60D85E-F113-46D8-95B8-DB6544EAB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7A1AF-A250-4472-B293-97236A142E15}" type="datetime1">
              <a:rPr lang="en-US" smtClean="0"/>
              <a:t>12/7/2022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2F0953-D869-4416-9AA0-602E7C112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2022 SIGHPC Education Chapter Annual Meeting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3F74F9-B832-4337-915B-C0A60BF20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6E815-015A-4886-9396-753E5D231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959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10FDA-4E27-4BA8-8284-92BC6FBC0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1959C-D48C-499B-8EF7-0061BD42D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854F59-5271-4F7C-9AD6-1F5F5AF26C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636697-C609-46CF-A34F-F454EB6D4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5739F-0244-486B-A28D-723E0E097759}" type="datetime1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8A99B3-5F68-4A5B-B0CD-FBFF3F3E0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2022 SIGHPC Education Chapter Annual Meeting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5E7BD5-1E67-4140-9A19-2B5099729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6E815-015A-4886-9396-753E5D231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643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27D00-73D8-4E9A-8315-26D49CFD9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23F69A-8F92-47C8-9158-FF5FF39F17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AFAB62-C44D-4AA0-BDD0-CAE06262D8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E95910-D390-47D0-8A21-48138D81D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69433-97B4-4DE9-A064-9C13F8475D1E}" type="datetime1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7736B0-DB34-4385-B2F0-FE32C5A17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2022 SIGHPC Education Chapter Annual Meeting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576389-D52B-45C3-A00A-AFB00F374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6E815-015A-4886-9396-753E5D231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242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D61AD1F-705F-4D94-BF73-18F35BFE615C}"/>
              </a:ext>
            </a:extLst>
          </p:cNvPr>
          <p:cNvSpPr/>
          <p:nvPr userDrawn="1"/>
        </p:nvSpPr>
        <p:spPr>
          <a:xfrm>
            <a:off x="0" y="6291943"/>
            <a:ext cx="12192000" cy="570472"/>
          </a:xfrm>
          <a:prstGeom prst="rect">
            <a:avLst/>
          </a:prstGeom>
          <a:solidFill>
            <a:srgbClr val="015874"/>
          </a:solidFill>
          <a:ln>
            <a:solidFill>
              <a:srgbClr val="0158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EEBB62-6639-4759-94FE-8C43AFE12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8580"/>
            <a:ext cx="10515600" cy="11221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33F623-2189-4890-86B8-27F2A5D6A3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3F703-625F-4426-A4F0-F2182922A9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8324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bg1"/>
                </a:solidFill>
              </a:defRPr>
            </a:lvl1pPr>
          </a:lstStyle>
          <a:p>
            <a:fld id="{351E6F8F-17FB-4326-A7C3-7443339F7886}" type="datetime1">
              <a:rPr lang="en-US" smtClean="0"/>
              <a:t>12/7/2022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A819FA-2B83-4F18-9A73-1AB83670A9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83479" y="6383244"/>
            <a:ext cx="48394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2022 SIGHPC Education Chapter Annual Meeting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E31C4-963C-4FB4-A43B-518B133ADB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8324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</a:defRPr>
            </a:lvl1pPr>
          </a:lstStyle>
          <a:p>
            <a:fld id="{2BF6E815-015A-4886-9396-753E5D23136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716A70-6876-42B6-BF45-FB3968A5B04E}"/>
              </a:ext>
            </a:extLst>
          </p:cNvPr>
          <p:cNvSpPr/>
          <p:nvPr userDrawn="1"/>
        </p:nvSpPr>
        <p:spPr>
          <a:xfrm>
            <a:off x="0" y="0"/>
            <a:ext cx="12192000" cy="570472"/>
          </a:xfrm>
          <a:prstGeom prst="rect">
            <a:avLst/>
          </a:prstGeom>
          <a:solidFill>
            <a:srgbClr val="015874"/>
          </a:solidFill>
          <a:ln>
            <a:solidFill>
              <a:srgbClr val="0158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2D9B3A57-C2AE-4BC5-9644-6B8716ECDFF6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682032" y="17418"/>
            <a:ext cx="1492550" cy="53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811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sighpceducation.acm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ighpceducation.hosting.acm.org/wp/" TargetMode="External"/><Relationship Id="rId2" Type="http://schemas.openxmlformats.org/officeDocument/2006/relationships/hyperlink" Target="https://www.youtube.com/@chairsighpceducation1083/featured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6AF41-9C30-4E1C-A4D9-8DBEC3B172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SIGHPC Education Chapter Annual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FD1B2C-67EB-4C64-B91D-FDB2A5365F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19450"/>
            <a:ext cx="9144000" cy="938349"/>
          </a:xfrm>
        </p:spPr>
        <p:txBody>
          <a:bodyPr/>
          <a:lstStyle/>
          <a:p>
            <a:r>
              <a:rPr lang="en-US" dirty="0"/>
              <a:t>Scott Callaghan</a:t>
            </a:r>
          </a:p>
          <a:p>
            <a:r>
              <a:rPr lang="en-US" dirty="0"/>
              <a:t>Chair, SIGHPC Education Chapter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0DF45-875B-4555-9420-CEB803C49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02D45-5A27-48D8-B874-6503702AD1E0}" type="datetime1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DF261-61A3-4656-A863-4BE102A3D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2022 SIGHPC Education Chapter Annual Meeting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041DED-5CFC-44FC-85E3-348E733D4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6E815-015A-4886-9396-753E5D23136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688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65B23-B1FF-4466-A16A-E0296393A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6EC61-EA1C-4781-BBF9-FDEEA25F2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Thanks for joining us today!</a:t>
            </a:r>
          </a:p>
          <a:p>
            <a:r>
              <a:rPr lang="en-US" dirty="0"/>
              <a:t>Agenda</a:t>
            </a:r>
          </a:p>
          <a:p>
            <a:pPr lvl="1"/>
            <a:r>
              <a:rPr lang="en-US" dirty="0"/>
              <a:t>Chapter highlights from the past year</a:t>
            </a:r>
          </a:p>
          <a:p>
            <a:pPr lvl="1"/>
            <a:r>
              <a:rPr lang="en-US" dirty="0"/>
              <a:t>Current committee activities</a:t>
            </a:r>
          </a:p>
          <a:p>
            <a:pPr lvl="1"/>
            <a:r>
              <a:rPr lang="en-US" dirty="0"/>
              <a:t>Member input to shape plans for the next year</a:t>
            </a:r>
          </a:p>
          <a:p>
            <a:r>
              <a:rPr lang="en-US" dirty="0"/>
              <a:t>Goal is for your leadership to provide context and get feedback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F7C9F-6C38-466F-A9FF-5C0012257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6FDD0-15AB-487F-A4B9-E7BECDD05FF9}" type="datetime1">
              <a:rPr lang="en-US" smtClean="0"/>
              <a:t>12/7/2022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F01D7-2134-4AE7-A481-7788EB975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2022 SIGHPC Education Chapter Annual Meeting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393C6-C730-45DE-9877-9B143DD58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6E815-015A-4886-9396-753E5D23136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123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AC59E-50FE-401F-806D-C88595F33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Recent Chapter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1AF6A-BDA7-4CD7-A9AB-B9700F532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biannual award in Outstanding Contribution to Computational Science Education</a:t>
            </a:r>
          </a:p>
          <a:p>
            <a:pPr lvl="1"/>
            <a:r>
              <a:rPr lang="en-US" dirty="0"/>
              <a:t>Awarded to Dr. Robert </a:t>
            </a:r>
            <a:r>
              <a:rPr lang="en-US" dirty="0" err="1"/>
              <a:t>Panoff</a:t>
            </a:r>
            <a:r>
              <a:rPr lang="en-US" dirty="0"/>
              <a:t> of </a:t>
            </a:r>
            <a:r>
              <a:rPr lang="en-US" dirty="0" err="1"/>
              <a:t>Shodor</a:t>
            </a:r>
            <a:endParaRPr lang="en-US" dirty="0"/>
          </a:p>
          <a:p>
            <a:pPr lvl="1"/>
            <a:r>
              <a:rPr lang="en-US" dirty="0"/>
              <a:t>Given as part of the SC22 awards ceremony</a:t>
            </a:r>
          </a:p>
          <a:p>
            <a:r>
              <a:rPr lang="en-US" dirty="0"/>
              <a:t>Update website: </a:t>
            </a:r>
            <a:r>
              <a:rPr lang="en-US" dirty="0">
                <a:hlinkClick r:id="rId2"/>
              </a:rPr>
              <a:t>http://sighpceducation.acm.org/</a:t>
            </a:r>
            <a:endParaRPr lang="en-US" dirty="0"/>
          </a:p>
          <a:p>
            <a:pPr lvl="1"/>
            <a:r>
              <a:rPr lang="en-US" dirty="0"/>
              <a:t>Easier for committees to update</a:t>
            </a:r>
          </a:p>
          <a:p>
            <a:r>
              <a:rPr lang="en-US" dirty="0"/>
              <a:t>Created at-large officer position for Africa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BE011-25AA-4306-869D-DB95991C8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6FDD0-15AB-487F-A4B9-E7BECDD05FF9}" type="datetime1">
              <a:rPr lang="en-US" smtClean="0"/>
              <a:t>12/7/2022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EC40C-F7F0-4F15-B482-7498F81E3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2022 SIGHPC Education Chapter Annual Meeting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885B3-E2C8-49DA-AEAD-BA44056F0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6E815-015A-4886-9396-753E5D231361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465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64CEE-93CD-4ECA-81F8-19A86E6DD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Recent Chapter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682FF-34F8-4A2E-B9F8-04AFFDA2F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Workshops – good to see you in-person!</a:t>
            </a:r>
          </a:p>
          <a:p>
            <a:pPr lvl="1"/>
            <a:r>
              <a:rPr lang="en-US" dirty="0"/>
              <a:t>PEARC22</a:t>
            </a:r>
          </a:p>
          <a:p>
            <a:pPr lvl="1"/>
            <a:r>
              <a:rPr lang="en-US" dirty="0"/>
              <a:t>SC22</a:t>
            </a:r>
          </a:p>
          <a:p>
            <a:r>
              <a:rPr lang="en-US" dirty="0"/>
              <a:t>Birds of a Feather sessions	</a:t>
            </a:r>
          </a:p>
          <a:p>
            <a:pPr lvl="1"/>
            <a:r>
              <a:rPr lang="en-US" dirty="0"/>
              <a:t>Outreach at SC22</a:t>
            </a:r>
          </a:p>
          <a:p>
            <a:pPr lvl="1"/>
            <a:r>
              <a:rPr lang="en-US" dirty="0"/>
              <a:t>Education at CHPC National Meeting</a:t>
            </a:r>
          </a:p>
          <a:p>
            <a:r>
              <a:rPr lang="en-US" dirty="0"/>
              <a:t>Webinars </a:t>
            </a:r>
            <a:r>
              <a:rPr lang="en-US" sz="2400" dirty="0"/>
              <a:t>(</a:t>
            </a:r>
            <a:r>
              <a:rPr lang="en-US" sz="2400" dirty="0">
                <a:hlinkClick r:id="rId2"/>
              </a:rPr>
              <a:t>https://www.youtube.com/@chairsighpceducation1083/featured</a:t>
            </a:r>
            <a:r>
              <a:rPr lang="en-US" sz="2400" dirty="0"/>
              <a:t>)</a:t>
            </a:r>
            <a:endParaRPr lang="en-US" dirty="0"/>
          </a:p>
          <a:p>
            <a:r>
              <a:rPr lang="en-US" dirty="0"/>
              <a:t>Blog posts (</a:t>
            </a:r>
            <a:r>
              <a:rPr lang="en-US" sz="2400" dirty="0">
                <a:hlinkClick r:id="rId3"/>
              </a:rPr>
              <a:t>http://sighpceducation.hosting.acm.org/wp/</a:t>
            </a:r>
            <a:r>
              <a:rPr lang="en-US" sz="2400" dirty="0"/>
              <a:t>)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F30861-F59F-437A-9401-DD40C5BB3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6FDD0-15AB-487F-A4B9-E7BECDD05FF9}" type="datetime1">
              <a:rPr lang="en-US" smtClean="0"/>
              <a:t>12/7/2022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F1168-4B52-4151-98BB-9F3089F87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2022 SIGHPC Education Chapter Annual Meeting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B046C4-0171-43C4-8F6A-2FF89F21E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6E815-015A-4886-9396-753E5D23136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750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E541F-258C-43C1-866B-8B96B090F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Committees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14637-1CA6-4E4A-A3F2-F8AE4DF02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Organized into 5 committees, focused on different parts of our mission</a:t>
            </a:r>
          </a:p>
          <a:p>
            <a:pPr lvl="1"/>
            <a:r>
              <a:rPr lang="en-US" dirty="0"/>
              <a:t>Computational Science Education</a:t>
            </a:r>
          </a:p>
          <a:p>
            <a:pPr lvl="1"/>
            <a:r>
              <a:rPr lang="en-US" dirty="0"/>
              <a:t>K-12 Education</a:t>
            </a:r>
          </a:p>
          <a:p>
            <a:pPr lvl="1"/>
            <a:r>
              <a:rPr lang="en-US" dirty="0"/>
              <a:t>Outreach</a:t>
            </a:r>
          </a:p>
          <a:p>
            <a:pPr lvl="1"/>
            <a:r>
              <a:rPr lang="en-US" dirty="0"/>
              <a:t>System Professionals</a:t>
            </a:r>
          </a:p>
          <a:p>
            <a:pPr lvl="1"/>
            <a:r>
              <a:rPr lang="en-US" dirty="0"/>
              <a:t>Workshop</a:t>
            </a:r>
          </a:p>
          <a:p>
            <a:r>
              <a:rPr lang="en-US" dirty="0"/>
              <a:t>Brief presentations from each about their current projects and volunteer opportunities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999C8-4A68-44BD-BA5D-10083253B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6FDD0-15AB-487F-A4B9-E7BECDD05FF9}" type="datetime1">
              <a:rPr lang="en-US" smtClean="0"/>
              <a:t>12/7/2022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B1912-A220-4195-B3FD-B81EB37EF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2022 SIGHPC Education Chapter Annual Meeting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35B6A4-EB9D-44F2-B898-F547063EF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6E815-015A-4886-9396-753E5D23136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100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</TotalTime>
  <Words>231</Words>
  <Application>Microsoft Office PowerPoint</Application>
  <PresentationFormat>Widescreen</PresentationFormat>
  <Paragraphs>49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SIGHPC Education Chapter Annual Meeting</vt:lpstr>
      <vt:lpstr>Welcome!</vt:lpstr>
      <vt:lpstr>Recent Chapter Activities</vt:lpstr>
      <vt:lpstr>Recent Chapter Activities</vt:lpstr>
      <vt:lpstr>Chapter Committees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Callaghan</dc:creator>
  <cp:lastModifiedBy>Scott Callaghan</cp:lastModifiedBy>
  <cp:revision>38</cp:revision>
  <dcterms:created xsi:type="dcterms:W3CDTF">2022-11-11T01:00:11Z</dcterms:created>
  <dcterms:modified xsi:type="dcterms:W3CDTF">2022-12-08T04:59:36Z</dcterms:modified>
</cp:coreProperties>
</file>