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9A2B3-75B5-450E-9CE6-0D068A95528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F16C6-E968-4228-A140-5CE208BB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F3ED-0CE3-4BDC-8676-9E83330CE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1AF98-DF89-4222-88EC-F687A1116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0C6C-1DC0-4687-A6E2-1E759D78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2D45-5A27-48D8-B874-6503702AD1E0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DC23-B71E-4889-AA6D-B0B78452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5A20-CD67-4FEC-9C77-DA125426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6B7A-C57B-4726-A145-3E6232CD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D2B2F-A1F2-4F17-B34C-7CD06B62B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BED3-A53D-48EB-83D3-0050058D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3D4C-1045-4A30-B108-A7CB6E14A31C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0F2E-34BE-4F0F-956F-52A0A699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3C61-12B3-48ED-8EFB-4E7BA91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3ABB0-35F5-491D-9FFB-A9E66E70E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ADA9C-CE57-4BF0-94BA-6E3ADA413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65865-0C2C-4331-9A1B-C90694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1C6-AEE5-40B6-B452-E291E86025D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2D10-87B4-4EEE-B418-021B226D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BADC-B7D4-4E47-81DE-6B2114CC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8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28A9-DE62-471E-BCB2-7E4008A2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036"/>
            <a:ext cx="10515600" cy="8020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32A4-1A23-470F-A5C4-2C88C9E1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A780-78AE-4640-AE66-4D42FCBF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tabLst>
                <a:tab pos="112713" algn="l"/>
              </a:tabLst>
              <a:defRPr sz="1600">
                <a:solidFill>
                  <a:schemeClr val="bg1"/>
                </a:solidFill>
              </a:defRPr>
            </a:lvl1pPr>
          </a:lstStyle>
          <a:p>
            <a:fld id="{1056FDD0-15AB-487F-A4B9-E7BECDD05FF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248B-33A4-4D12-8206-D8C0533F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6CCF-B243-4CDF-89E4-E2E268CE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BF6E815-015A-4886-9396-753E5D231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4FA64-2A0C-4966-9B5C-0EAFF5897304}"/>
              </a:ext>
            </a:extLst>
          </p:cNvPr>
          <p:cNvSpPr/>
          <p:nvPr userDrawn="1"/>
        </p:nvSpPr>
        <p:spPr>
          <a:xfrm>
            <a:off x="0" y="0"/>
            <a:ext cx="12192000" cy="570472"/>
          </a:xfrm>
          <a:prstGeom prst="rect">
            <a:avLst/>
          </a:prstGeom>
          <a:solidFill>
            <a:srgbClr val="015874"/>
          </a:solidFill>
          <a:ln>
            <a:solidFill>
              <a:srgbClr val="015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ABD8D1-3C70-4A82-9897-B1DF5E9B9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032" y="17418"/>
            <a:ext cx="1492550" cy="5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95F-654E-4664-B1BC-314216BC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218-EF24-4844-9ADF-DBD52783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B233-1414-44C9-BF50-1D334D43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73A-1C99-40F4-BF50-68AB0577BA0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0E21-04A6-495D-AA12-C32F94A8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80B0-36BB-46E3-BA7C-CD922C0D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4F7E-08D3-4AD6-B790-BB8A69E2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AD36-34B4-40F0-BAB1-0D63B68C4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E3F5C-BEDF-4389-9A1B-D8CC9F0B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53E8-01BA-41FF-B627-4BC1DA73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4D93-ED78-4A95-85E4-06F66142AC1A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30AEE-872F-4F02-B538-BC721C2A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A8ED-728D-4C76-886D-D7E73283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ED01-E705-4E6A-8EE7-DBFCB808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C36A-AFF8-49B2-AB2A-5729CE36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87A48-9B4E-4C1E-9AB8-FAE14146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404CE-57C5-4DC1-8B1F-FE4191AC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DC10C-2069-4EB2-BA93-2963DF57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C5F73-4490-41DA-8DFB-8B5CA3A8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7603-BA3D-4A4D-96BA-BA9AEF6CF975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E4741-17DB-4DA1-9727-B29C3039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BB057-FB72-4F96-8F1F-1031AF87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EA8-81F0-4091-9242-F80A2423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78E37-FF48-4B29-B1F9-C402419D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FABA-4C39-4818-AF1E-5D441AF0FB11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548BC-EDCF-484B-A13B-F4E64163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6C0F-34B9-4835-96E5-D6A8E8EB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8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0D85E-F113-46D8-95B8-DB6544EA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A1AF-A250-4472-B293-97236A142E15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F0953-D869-4416-9AA0-602E7C11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F74F9-B832-4337-915B-C0A60BF2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0FDA-4E27-4BA8-8284-92BC6FBC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959C-D48C-499B-8EF7-0061BD42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54F59-5271-4F7C-9AD6-1F5F5AF2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6697-C609-46CF-A34F-F454EB6D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39F-0244-486B-A28D-723E0E097759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99B3-5F68-4A5B-B0CD-FBFF3F3E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7BD5-1E67-4140-9A19-2B509972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7D00-73D8-4E9A-8315-26D49CFD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3F69A-8F92-47C8-9158-FF5FF39F1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FAB62-C44D-4AA0-BDD0-CAE06262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5910-D390-47D0-8A21-48138D81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9433-97B4-4DE9-A064-9C13F8475D1E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36B0-DB34-4385-B2F0-FE32C5A1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76389-D52B-45C3-A00A-AFB00F37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61AD1F-705F-4D94-BF73-18F35BFE615C}"/>
              </a:ext>
            </a:extLst>
          </p:cNvPr>
          <p:cNvSpPr/>
          <p:nvPr userDrawn="1"/>
        </p:nvSpPr>
        <p:spPr>
          <a:xfrm>
            <a:off x="0" y="6291943"/>
            <a:ext cx="12192000" cy="570472"/>
          </a:xfrm>
          <a:prstGeom prst="rect">
            <a:avLst/>
          </a:prstGeom>
          <a:solidFill>
            <a:srgbClr val="015874"/>
          </a:solidFill>
          <a:ln>
            <a:solidFill>
              <a:srgbClr val="015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EBB62-6639-4759-94FE-8C43AFE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580"/>
            <a:ext cx="10515600" cy="112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3F623-2189-4890-86B8-27F2A5D6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F703-625F-4426-A4F0-F2182922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3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351E6F8F-17FB-4326-A7C3-7443339F7886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19FA-2B83-4F18-9A73-1AB83670A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3479" y="6383244"/>
            <a:ext cx="483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31C4-963C-4FB4-A43B-518B133AD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3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2BF6E815-015A-4886-9396-753E5D231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16A70-6876-42B6-BF45-FB3968A5B04E}"/>
              </a:ext>
            </a:extLst>
          </p:cNvPr>
          <p:cNvSpPr/>
          <p:nvPr userDrawn="1"/>
        </p:nvSpPr>
        <p:spPr>
          <a:xfrm>
            <a:off x="0" y="0"/>
            <a:ext cx="12192000" cy="570472"/>
          </a:xfrm>
          <a:prstGeom prst="rect">
            <a:avLst/>
          </a:prstGeom>
          <a:solidFill>
            <a:srgbClr val="015874"/>
          </a:solidFill>
          <a:ln>
            <a:solidFill>
              <a:srgbClr val="015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9B3A57-C2AE-4BC5-9644-6B8716ECDFF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82032" y="17418"/>
            <a:ext cx="1492550" cy="5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F41-9C30-4E1C-A4D9-8DBEC3B1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Outreach Committee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D1B2C-67EB-4C64-B91D-FDB2A5365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Gordon, co-chair</a:t>
            </a:r>
          </a:p>
          <a:p>
            <a:r>
              <a:rPr lang="en-US" dirty="0"/>
              <a:t>Weronika Filinger, co-chair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DF45-875B-4555-9420-CEB803C4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2D45-5A27-48D8-B874-6503702AD1E0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DF261-61A3-4656-A863-4BE102A3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1DED-5CFC-44FC-85E3-348E733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5B23-B1FF-4466-A16A-E029639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Outreach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EC61-EA1C-4781-BBF9-FDEEA25F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Promote the chapter’s education goals through webinars, blog posts, and social media</a:t>
            </a:r>
          </a:p>
          <a:p>
            <a:r>
              <a:rPr lang="en-US" dirty="0"/>
              <a:t>Maintain communication channels through announcements of chapter events and activities</a:t>
            </a:r>
          </a:p>
          <a:p>
            <a:r>
              <a:rPr lang="en-US" dirty="0"/>
              <a:t>Solicit participation</a:t>
            </a:r>
          </a:p>
          <a:p>
            <a:pPr lvl="1"/>
            <a:r>
              <a:rPr lang="en-US" dirty="0"/>
              <a:t>Webinars</a:t>
            </a:r>
          </a:p>
          <a:p>
            <a:pPr lvl="1"/>
            <a:r>
              <a:rPr lang="en-US" dirty="0"/>
              <a:t>Blog</a:t>
            </a:r>
          </a:p>
          <a:p>
            <a:pPr lvl="1"/>
            <a:r>
              <a:rPr lang="en-US" dirty="0"/>
              <a:t>Website and social media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7C9F-6C38-466F-A9FF-5C001225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FDD0-15AB-487F-A4B9-E7BECDD05FF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01D7-2134-4AE7-A481-7788EB97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93C6-C730-45DE-9877-9B143DD5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2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C848-4498-AD78-59EB-A75333E2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Volunteer </a:t>
            </a:r>
            <a:r>
              <a:rPr lang="en-US" dirty="0" err="1"/>
              <a:t>Opportunies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FBDA-6352-740A-886C-2E1D8961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Assemble a list of HPC and University Centers that provide HPC and computational science education and training materials and workshops Conduct a search of HPC centers and find links to their training materials and workshops.</a:t>
            </a:r>
          </a:p>
          <a:p>
            <a:r>
              <a:rPr lang="en-US" dirty="0"/>
              <a:t>Update the list of training and education materials on the SIGHPC Education website. Check the current list for broken links, find updated links.</a:t>
            </a:r>
          </a:p>
          <a:p>
            <a:r>
              <a:rPr lang="en-US" dirty="0"/>
              <a:t>Become an editor of the SIGHPC Education blog. Solicit and edit blog posts related to computational science education and training.</a:t>
            </a:r>
          </a:p>
          <a:p>
            <a:r>
              <a:rPr lang="en-US" dirty="0"/>
              <a:t>Assist with website updates Help to update the website as we add new events, announcements, blog posts, and other materials.</a:t>
            </a:r>
          </a:p>
          <a:p>
            <a:r>
              <a:rPr lang="en-US" dirty="0"/>
              <a:t>Create a blog post after interviewing a computational science professional. From a list of faculty and HPC professionals, conduct a short online interview focused on their teaching, training, or career and create a blog post to highlight that 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9A81-B431-C675-FF43-9A70A53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FDD0-15AB-487F-A4B9-E7BECDD05FF9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2108-98E4-C723-6A01-4E2870CE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1D88-606A-25A1-CB5E-1B47671B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5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223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Outreach Committee</vt:lpstr>
      <vt:lpstr>Outreach Committee</vt:lpstr>
      <vt:lpstr>Some Volunteer Opportunies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Callaghan</dc:creator>
  <cp:lastModifiedBy>Steven Gordon</cp:lastModifiedBy>
  <cp:revision>25</cp:revision>
  <dcterms:created xsi:type="dcterms:W3CDTF">2022-11-11T01:00:11Z</dcterms:created>
  <dcterms:modified xsi:type="dcterms:W3CDTF">2022-12-07T20:42:27Z</dcterms:modified>
</cp:coreProperties>
</file>