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Bellota"/>
      <p:regular r:id="rId38"/>
      <p:bold r:id="rId39"/>
      <p:italic r:id="rId40"/>
      <p:boldItalic r:id="rId41"/>
    </p:embeddedFont>
    <p:embeddedFont>
      <p:font typeface="Raleway"/>
      <p:regular r:id="rId42"/>
      <p:bold r:id="rId43"/>
      <p:italic r:id="rId44"/>
      <p:boldItalic r:id="rId45"/>
    </p:embeddedFont>
    <p:embeddedFont>
      <p:font typeface="Lato"/>
      <p:regular r:id="rId46"/>
      <p:bold r:id="rId47"/>
      <p:italic r:id="rId48"/>
      <p:boldItalic r:id="rId49"/>
    </p:embeddedFont>
    <p:embeddedFont>
      <p:font typeface="Fira Sans Extra Condensed Medium"/>
      <p:regular r:id="rId50"/>
      <p:bold r:id="rId51"/>
      <p:italic r:id="rId52"/>
      <p:boldItalic r:id="rId53"/>
    </p:embeddedFont>
    <p:embeddedFont>
      <p:font typeface="Didact Gothic"/>
      <p:regular r:id="rId54"/>
    </p:embeddedFont>
    <p:embeddedFont>
      <p:font typeface="Bahiana"/>
      <p:regular r:id="rId55"/>
    </p:embeddedFont>
    <p:embeddedFont>
      <p:font typeface="Sansita"/>
      <p:regular r:id="rId56"/>
      <p:bold r:id="rId57"/>
      <p:italic r:id="rId58"/>
      <p:boldItalic r:id="rId59"/>
    </p:embeddedFont>
    <p:embeddedFont>
      <p:font typeface="Roboto Slab Regular"/>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197A3B-179C-4CDC-9C61-4F22B9C7EC80}">
  <a:tblStyle styleId="{C6197A3B-179C-4CDC-9C61-4F22B9C7EC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ellota-italic.fntdata"/><Relationship Id="rId42" Type="http://schemas.openxmlformats.org/officeDocument/2006/relationships/font" Target="fonts/Raleway-regular.fntdata"/><Relationship Id="rId41" Type="http://schemas.openxmlformats.org/officeDocument/2006/relationships/font" Target="fonts/Bellota-boldItalic.fntdata"/><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Bellota-bold.fntdata"/><Relationship Id="rId38" Type="http://schemas.openxmlformats.org/officeDocument/2006/relationships/font" Target="fonts/Bellota-regular.fntdata"/><Relationship Id="rId61" Type="http://schemas.openxmlformats.org/officeDocument/2006/relationships/font" Target="fonts/RobotoSlabRegular-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SlabRegular-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raSansExtraCondensedMedium-bold.fntdata"/><Relationship Id="rId50" Type="http://schemas.openxmlformats.org/officeDocument/2006/relationships/font" Target="fonts/FiraSansExtraCondensedMedium-regular.fntdata"/><Relationship Id="rId53" Type="http://schemas.openxmlformats.org/officeDocument/2006/relationships/font" Target="fonts/FiraSansExtraCondensedMedium-boldItalic.fntdata"/><Relationship Id="rId52" Type="http://schemas.openxmlformats.org/officeDocument/2006/relationships/font" Target="fonts/FiraSansExtraCondensedMedium-italic.fntdata"/><Relationship Id="rId11" Type="http://schemas.openxmlformats.org/officeDocument/2006/relationships/slide" Target="slides/slide5.xml"/><Relationship Id="rId55" Type="http://schemas.openxmlformats.org/officeDocument/2006/relationships/font" Target="fonts/Bahiana-regular.fntdata"/><Relationship Id="rId10" Type="http://schemas.openxmlformats.org/officeDocument/2006/relationships/slide" Target="slides/slide4.xml"/><Relationship Id="rId54" Type="http://schemas.openxmlformats.org/officeDocument/2006/relationships/font" Target="fonts/DidactGothic-regular.fntdata"/><Relationship Id="rId13" Type="http://schemas.openxmlformats.org/officeDocument/2006/relationships/slide" Target="slides/slide7.xml"/><Relationship Id="rId57" Type="http://schemas.openxmlformats.org/officeDocument/2006/relationships/font" Target="fonts/Sansita-bold.fntdata"/><Relationship Id="rId12" Type="http://schemas.openxmlformats.org/officeDocument/2006/relationships/slide" Target="slides/slide6.xml"/><Relationship Id="rId56" Type="http://schemas.openxmlformats.org/officeDocument/2006/relationships/font" Target="fonts/Sansita-regular.fntdata"/><Relationship Id="rId15" Type="http://schemas.openxmlformats.org/officeDocument/2006/relationships/slide" Target="slides/slide9.xml"/><Relationship Id="rId59" Type="http://schemas.openxmlformats.org/officeDocument/2006/relationships/font" Target="fonts/Sansita-boldItalic.fntdata"/><Relationship Id="rId14" Type="http://schemas.openxmlformats.org/officeDocument/2006/relationships/slide" Target="slides/slide8.xml"/><Relationship Id="rId58" Type="http://schemas.openxmlformats.org/officeDocument/2006/relationships/font" Target="fonts/Sansit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c44e73f0e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c44e73f0e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c82d68a9de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c82d68a9de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c82d68a9de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c82d68a9de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c82d68a9de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c82d68a9de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c44e73f0e0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c44e73f0e0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c82d68a9d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c82d68a9d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44e73f0e0_0_2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44e73f0e0_0_2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c82d68a9de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c82d68a9de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c6c0e58f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c6c0e58f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c65e16afc2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c65e16afc2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c65e16afc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c65e16afc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c44e73f0e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c44e73f0e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65e16afc2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65e16afc2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c65e16afc2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c65e16afc2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c65e16afc2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c65e16afc2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c65e16afc2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c65e16afc2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65e16afc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65e16afc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c65e16afc2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c65e16afc2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c65e16af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c65e16afc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c65e16afc2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c65e16afc2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c65e16afc2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c65e16afc2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c65e16afc2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c65e16afc2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c44e73f0e0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c44e73f0e0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c65e16afc2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c65e16afc2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c769bfe5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c769bfe5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c44e73f0e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c44e73f0e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So how is our project customized and meeting the needs of the HKUST students? paUST is the only IG platform offered by the HKUST that tackles mental health issues. However, IG is one-way communication and has a long response time. Also,  although the Wellness Center offers various services including peer counseling sessions, not many students were utilizing the service. On top of that, due to the existing stigma around mental health and the top-down approach of the counseling system, the system is not as efficient for those students who are on the verge of falling into the severe cycle of mental health. So as Sungbin mentioned, we would like to launch Pinocchio to help those HKUST students who are hesitant to reach out to the Wellness Center but want to express their feelings anonymously.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c6c0e58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c6c0e58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c7714f5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c7714f5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c477fd6be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c477fd6be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c6c0e58f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c6c0e58f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demo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c6c0e58f0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c6c0e58f0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1">
  <p:cSld name="TITLE_1">
    <p:spTree>
      <p:nvGrpSpPr>
        <p:cNvPr id="68" name="Shape 68"/>
        <p:cNvGrpSpPr/>
        <p:nvPr/>
      </p:nvGrpSpPr>
      <p:grpSpPr>
        <a:xfrm>
          <a:off x="0" y="0"/>
          <a:ext cx="0" cy="0"/>
          <a:chOff x="0" y="0"/>
          <a:chExt cx="0" cy="0"/>
        </a:xfrm>
      </p:grpSpPr>
      <p:grpSp>
        <p:nvGrpSpPr>
          <p:cNvPr id="69" name="Google Shape;69;p13"/>
          <p:cNvGrpSpPr/>
          <p:nvPr/>
        </p:nvGrpSpPr>
        <p:grpSpPr>
          <a:xfrm>
            <a:off x="210186" y="-167823"/>
            <a:ext cx="8584855" cy="4986565"/>
            <a:chOff x="210186" y="-167823"/>
            <a:chExt cx="8584855" cy="4986565"/>
          </a:xfrm>
        </p:grpSpPr>
        <p:sp>
          <p:nvSpPr>
            <p:cNvPr id="70" name="Google Shape;70;p13"/>
            <p:cNvSpPr/>
            <p:nvPr/>
          </p:nvSpPr>
          <p:spPr>
            <a:xfrm>
              <a:off x="6591321" y="2717039"/>
              <a:ext cx="1979076" cy="1808664"/>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875414" y="3337982"/>
              <a:ext cx="65436" cy="42227"/>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749485" y="3488625"/>
              <a:ext cx="95736" cy="26862"/>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6886589" y="3521826"/>
              <a:ext cx="71775" cy="31912"/>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022511" y="3437909"/>
              <a:ext cx="78652" cy="42227"/>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997153" y="3325841"/>
              <a:ext cx="65113" cy="23638"/>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308989" y="3898110"/>
              <a:ext cx="93587" cy="37177"/>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100969" y="3810218"/>
              <a:ext cx="95306" cy="27292"/>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8206269" y="3570286"/>
              <a:ext cx="81338" cy="38574"/>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8376789" y="3717490"/>
              <a:ext cx="65543" cy="41152"/>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8108061" y="4060465"/>
              <a:ext cx="95413" cy="27292"/>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950971" y="3694603"/>
              <a:ext cx="95091" cy="2976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058420" y="3578559"/>
              <a:ext cx="94339" cy="32986"/>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908529" y="3995566"/>
              <a:ext cx="72527" cy="2825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937433" y="3803448"/>
              <a:ext cx="78974" cy="40830"/>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flipH="1" rot="-6424425">
              <a:off x="7011858" y="520449"/>
              <a:ext cx="1571302" cy="1604437"/>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flipH="1" rot="-6424425">
              <a:off x="7476781" y="726211"/>
              <a:ext cx="761410" cy="814809"/>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flipH="1" rot="-6424425">
              <a:off x="7308233" y="1596307"/>
              <a:ext cx="34693" cy="16707"/>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flipH="1" rot="-6424425">
              <a:off x="7191205" y="1474929"/>
              <a:ext cx="37171" cy="13709"/>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flipH="1" rot="-6424425">
              <a:off x="7278829" y="1523519"/>
              <a:ext cx="36811" cy="15148"/>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flipH="1" rot="-6424425">
              <a:off x="7651789" y="680410"/>
              <a:ext cx="36692" cy="25180"/>
            </a:xfrm>
            <a:custGeom>
              <a:rect b="b" l="l" r="r" t="t"/>
              <a:pathLst>
                <a:path extrusionOk="0" h="630" w="918">
                  <a:moveTo>
                    <a:pt x="564" y="0"/>
                  </a:moveTo>
                  <a:cubicBezTo>
                    <a:pt x="432" y="0"/>
                    <a:pt x="304" y="64"/>
                    <a:pt x="210" y="158"/>
                  </a:cubicBezTo>
                  <a:lnTo>
                    <a:pt x="120" y="248"/>
                  </a:lnTo>
                  <a:cubicBezTo>
                    <a:pt x="1" y="367"/>
                    <a:pt x="74" y="550"/>
                    <a:pt x="214" y="603"/>
                  </a:cubicBezTo>
                  <a:cubicBezTo>
                    <a:pt x="260" y="621"/>
                    <a:pt x="307" y="630"/>
                    <a:pt x="353" y="630"/>
                  </a:cubicBezTo>
                  <a:cubicBezTo>
                    <a:pt x="486" y="630"/>
                    <a:pt x="615" y="564"/>
                    <a:pt x="709" y="470"/>
                  </a:cubicBezTo>
                  <a:lnTo>
                    <a:pt x="798" y="381"/>
                  </a:lnTo>
                  <a:cubicBezTo>
                    <a:pt x="918" y="261"/>
                    <a:pt x="845" y="82"/>
                    <a:pt x="702" y="25"/>
                  </a:cubicBezTo>
                  <a:cubicBezTo>
                    <a:pt x="656" y="8"/>
                    <a:pt x="610"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flipH="1" rot="-6424425">
              <a:off x="7751819" y="694914"/>
              <a:ext cx="28338" cy="24981"/>
            </a:xfrm>
            <a:custGeom>
              <a:rect b="b" l="l" r="r" t="t"/>
              <a:pathLst>
                <a:path extrusionOk="0" h="625" w="709">
                  <a:moveTo>
                    <a:pt x="421" y="1"/>
                  </a:moveTo>
                  <a:cubicBezTo>
                    <a:pt x="408" y="1"/>
                    <a:pt x="395" y="1"/>
                    <a:pt x="383" y="3"/>
                  </a:cubicBezTo>
                  <a:cubicBezTo>
                    <a:pt x="240" y="15"/>
                    <a:pt x="1" y="112"/>
                    <a:pt x="1" y="291"/>
                  </a:cubicBezTo>
                  <a:lnTo>
                    <a:pt x="1" y="381"/>
                  </a:lnTo>
                  <a:cubicBezTo>
                    <a:pt x="1" y="542"/>
                    <a:pt x="145" y="625"/>
                    <a:pt x="294" y="625"/>
                  </a:cubicBezTo>
                  <a:cubicBezTo>
                    <a:pt x="305" y="625"/>
                    <a:pt x="315" y="625"/>
                    <a:pt x="326" y="624"/>
                  </a:cubicBezTo>
                  <a:cubicBezTo>
                    <a:pt x="466" y="607"/>
                    <a:pt x="709" y="510"/>
                    <a:pt x="709" y="334"/>
                  </a:cubicBezTo>
                  <a:lnTo>
                    <a:pt x="709" y="242"/>
                  </a:lnTo>
                  <a:cubicBezTo>
                    <a:pt x="709" y="86"/>
                    <a:pt x="566"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flipH="1" rot="-6424425">
              <a:off x="7682302" y="770505"/>
              <a:ext cx="40649" cy="19265"/>
            </a:xfrm>
            <a:custGeom>
              <a:rect b="b" l="l" r="r" t="t"/>
              <a:pathLst>
                <a:path extrusionOk="0" h="482" w="1017">
                  <a:moveTo>
                    <a:pt x="542" y="0"/>
                  </a:moveTo>
                  <a:cubicBezTo>
                    <a:pt x="156" y="0"/>
                    <a:pt x="0" y="482"/>
                    <a:pt x="472" y="482"/>
                  </a:cubicBezTo>
                  <a:cubicBezTo>
                    <a:pt x="860" y="482"/>
                    <a:pt x="1017"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flipH="1" rot="-6424425">
              <a:off x="7758358" y="780552"/>
              <a:ext cx="40009" cy="21144"/>
            </a:xfrm>
            <a:custGeom>
              <a:rect b="b" l="l" r="r" t="t"/>
              <a:pathLst>
                <a:path extrusionOk="0" h="529" w="1001">
                  <a:moveTo>
                    <a:pt x="529" y="1"/>
                  </a:moveTo>
                  <a:cubicBezTo>
                    <a:pt x="124" y="1"/>
                    <a:pt x="1" y="529"/>
                    <a:pt x="472" y="529"/>
                  </a:cubicBezTo>
                  <a:cubicBezTo>
                    <a:pt x="878" y="529"/>
                    <a:pt x="1001" y="1"/>
                    <a:pt x="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flipH="1" rot="-6424425">
              <a:off x="7944948" y="1617447"/>
              <a:ext cx="48802" cy="12390"/>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flipH="1" rot="-6424425">
              <a:off x="8003150" y="1626669"/>
              <a:ext cx="39889" cy="21943"/>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flipH="1" rot="-6424425">
              <a:off x="7954628" y="1694865"/>
              <a:ext cx="33494" cy="20104"/>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flipH="1" rot="-6424425">
              <a:off x="7250293" y="613776"/>
              <a:ext cx="136015" cy="139852"/>
            </a:xfrm>
            <a:custGeom>
              <a:rect b="b" l="l" r="r" t="t"/>
              <a:pathLst>
                <a:path extrusionOk="0" h="3499" w="3403">
                  <a:moveTo>
                    <a:pt x="1703" y="101"/>
                  </a:moveTo>
                  <a:cubicBezTo>
                    <a:pt x="1723" y="101"/>
                    <a:pt x="1756" y="105"/>
                    <a:pt x="1812" y="115"/>
                  </a:cubicBezTo>
                  <a:lnTo>
                    <a:pt x="1812" y="115"/>
                  </a:lnTo>
                  <a:cubicBezTo>
                    <a:pt x="1786" y="120"/>
                    <a:pt x="1761" y="124"/>
                    <a:pt x="1736" y="124"/>
                  </a:cubicBezTo>
                  <a:cubicBezTo>
                    <a:pt x="1714" y="124"/>
                    <a:pt x="1692" y="121"/>
                    <a:pt x="1671" y="115"/>
                  </a:cubicBezTo>
                  <a:cubicBezTo>
                    <a:pt x="1674" y="107"/>
                    <a:pt x="1677" y="101"/>
                    <a:pt x="1703" y="101"/>
                  </a:cubicBezTo>
                  <a:close/>
                  <a:moveTo>
                    <a:pt x="1665" y="0"/>
                  </a:moveTo>
                  <a:cubicBezTo>
                    <a:pt x="1598" y="0"/>
                    <a:pt x="1528" y="13"/>
                    <a:pt x="1455" y="35"/>
                  </a:cubicBezTo>
                  <a:cubicBezTo>
                    <a:pt x="1222" y="101"/>
                    <a:pt x="1100" y="317"/>
                    <a:pt x="943" y="493"/>
                  </a:cubicBezTo>
                  <a:cubicBezTo>
                    <a:pt x="721" y="739"/>
                    <a:pt x="462" y="952"/>
                    <a:pt x="342" y="1271"/>
                  </a:cubicBezTo>
                  <a:cubicBezTo>
                    <a:pt x="160" y="1746"/>
                    <a:pt x="0" y="2370"/>
                    <a:pt x="342" y="2812"/>
                  </a:cubicBezTo>
                  <a:cubicBezTo>
                    <a:pt x="660" y="3221"/>
                    <a:pt x="1249" y="3499"/>
                    <a:pt x="1782" y="3499"/>
                  </a:cubicBezTo>
                  <a:cubicBezTo>
                    <a:pt x="1869" y="3499"/>
                    <a:pt x="1954" y="3491"/>
                    <a:pt x="2037" y="3476"/>
                  </a:cubicBezTo>
                  <a:cubicBezTo>
                    <a:pt x="2518" y="3387"/>
                    <a:pt x="2944" y="2825"/>
                    <a:pt x="3160" y="2424"/>
                  </a:cubicBezTo>
                  <a:cubicBezTo>
                    <a:pt x="3402" y="1965"/>
                    <a:pt x="3249" y="1460"/>
                    <a:pt x="3126" y="992"/>
                  </a:cubicBezTo>
                  <a:cubicBezTo>
                    <a:pt x="3027" y="613"/>
                    <a:pt x="2851" y="463"/>
                    <a:pt x="2575" y="217"/>
                  </a:cubicBezTo>
                  <a:cubicBezTo>
                    <a:pt x="2449" y="104"/>
                    <a:pt x="2349" y="35"/>
                    <a:pt x="2170" y="24"/>
                  </a:cubicBezTo>
                  <a:cubicBezTo>
                    <a:pt x="2166" y="24"/>
                    <a:pt x="2163" y="24"/>
                    <a:pt x="2159" y="24"/>
                  </a:cubicBezTo>
                  <a:cubicBezTo>
                    <a:pt x="2082" y="24"/>
                    <a:pt x="2000" y="56"/>
                    <a:pt x="1919" y="83"/>
                  </a:cubicBezTo>
                  <a:lnTo>
                    <a:pt x="1919" y="83"/>
                  </a:lnTo>
                  <a:cubicBezTo>
                    <a:pt x="1842" y="24"/>
                    <a:pt x="1757" y="0"/>
                    <a:pt x="16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10147612">
              <a:off x="1819248" y="180121"/>
              <a:ext cx="1718616" cy="1765895"/>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147612">
              <a:off x="1416649" y="15706"/>
              <a:ext cx="2157915" cy="2228100"/>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flipH="1" rot="353954">
              <a:off x="336837" y="160081"/>
              <a:ext cx="1679594" cy="255107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flipH="1" rot="353954">
              <a:off x="896829" y="367641"/>
              <a:ext cx="1038597" cy="608035"/>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flipH="1" rot="353954">
              <a:off x="808540" y="598391"/>
              <a:ext cx="975438" cy="693718"/>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flipH="1" rot="353954">
              <a:off x="732664" y="795982"/>
              <a:ext cx="836455" cy="827132"/>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flipH="1" rot="353954">
              <a:off x="608615" y="1003698"/>
              <a:ext cx="616657" cy="974283"/>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flipH="1" rot="353954">
              <a:off x="349666" y="1186543"/>
              <a:ext cx="616657" cy="974366"/>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467990" y="4115899"/>
              <a:ext cx="169999" cy="702844"/>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71350" y="412549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1081579" y="3311751"/>
              <a:ext cx="781409" cy="292633"/>
            </a:xfrm>
            <a:custGeom>
              <a:rect b="b" l="l" r="r" t="t"/>
              <a:pathLst>
                <a:path extrusionOk="0" h="6481" w="17306">
                  <a:moveTo>
                    <a:pt x="17306" y="0"/>
                  </a:moveTo>
                  <a:lnTo>
                    <a:pt x="17306" y="0"/>
                  </a:lnTo>
                  <a:cubicBezTo>
                    <a:pt x="14223" y="1127"/>
                    <a:pt x="11140" y="2250"/>
                    <a:pt x="8057" y="3376"/>
                  </a:cubicBezTo>
                  <a:cubicBezTo>
                    <a:pt x="6526" y="3934"/>
                    <a:pt x="4994" y="4496"/>
                    <a:pt x="3443" y="4997"/>
                  </a:cubicBezTo>
                  <a:cubicBezTo>
                    <a:pt x="2373" y="5346"/>
                    <a:pt x="1104" y="5685"/>
                    <a:pt x="1" y="5911"/>
                  </a:cubicBezTo>
                  <a:lnTo>
                    <a:pt x="1" y="5911"/>
                  </a:lnTo>
                  <a:cubicBezTo>
                    <a:pt x="16" y="5911"/>
                    <a:pt x="31" y="5910"/>
                    <a:pt x="47" y="5910"/>
                  </a:cubicBezTo>
                  <a:cubicBezTo>
                    <a:pt x="547" y="5910"/>
                    <a:pt x="1049" y="6070"/>
                    <a:pt x="1546" y="6156"/>
                  </a:cubicBezTo>
                  <a:cubicBezTo>
                    <a:pt x="2133" y="6263"/>
                    <a:pt x="2728" y="6343"/>
                    <a:pt x="3323" y="6396"/>
                  </a:cubicBezTo>
                  <a:cubicBezTo>
                    <a:pt x="3922" y="6451"/>
                    <a:pt x="4524" y="6480"/>
                    <a:pt x="5126" y="6480"/>
                  </a:cubicBezTo>
                  <a:cubicBezTo>
                    <a:pt x="5720" y="6480"/>
                    <a:pt x="6314" y="6452"/>
                    <a:pt x="6905" y="6392"/>
                  </a:cubicBezTo>
                  <a:cubicBezTo>
                    <a:pt x="8927" y="6193"/>
                    <a:pt x="10894" y="5635"/>
                    <a:pt x="12851" y="5080"/>
                  </a:cubicBezTo>
                  <a:cubicBezTo>
                    <a:pt x="13466" y="4908"/>
                    <a:pt x="14084" y="4728"/>
                    <a:pt x="14639" y="4409"/>
                  </a:cubicBezTo>
                  <a:cubicBezTo>
                    <a:pt x="15240" y="4063"/>
                    <a:pt x="15738" y="3556"/>
                    <a:pt x="16140" y="2990"/>
                  </a:cubicBezTo>
                  <a:cubicBezTo>
                    <a:pt x="16767" y="2110"/>
                    <a:pt x="17173" y="1073"/>
                    <a:pt x="17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618663" y="3529110"/>
              <a:ext cx="524401" cy="466064"/>
            </a:xfrm>
            <a:custGeom>
              <a:rect b="b" l="l" r="r" t="t"/>
              <a:pathLst>
                <a:path extrusionOk="0" h="10322" w="11614">
                  <a:moveTo>
                    <a:pt x="11321" y="1"/>
                  </a:moveTo>
                  <a:cubicBezTo>
                    <a:pt x="9331" y="1894"/>
                    <a:pt x="7341" y="3788"/>
                    <a:pt x="5351" y="5678"/>
                  </a:cubicBezTo>
                  <a:cubicBezTo>
                    <a:pt x="4361" y="6618"/>
                    <a:pt x="3371" y="7558"/>
                    <a:pt x="2351" y="8466"/>
                  </a:cubicBezTo>
                  <a:cubicBezTo>
                    <a:pt x="1643" y="9087"/>
                    <a:pt x="783" y="9771"/>
                    <a:pt x="13" y="10312"/>
                  </a:cubicBezTo>
                  <a:cubicBezTo>
                    <a:pt x="3" y="10319"/>
                    <a:pt x="0" y="10321"/>
                    <a:pt x="0" y="10321"/>
                  </a:cubicBezTo>
                  <a:cubicBezTo>
                    <a:pt x="1" y="10321"/>
                    <a:pt x="10" y="10315"/>
                    <a:pt x="17" y="10310"/>
                  </a:cubicBezTo>
                  <a:lnTo>
                    <a:pt x="17" y="10310"/>
                  </a:lnTo>
                  <a:cubicBezTo>
                    <a:pt x="411" y="10133"/>
                    <a:pt x="861" y="10090"/>
                    <a:pt x="1281" y="9987"/>
                  </a:cubicBezTo>
                  <a:cubicBezTo>
                    <a:pt x="1767" y="9871"/>
                    <a:pt x="2252" y="9734"/>
                    <a:pt x="2727" y="9578"/>
                  </a:cubicBezTo>
                  <a:cubicBezTo>
                    <a:pt x="3676" y="9263"/>
                    <a:pt x="4601" y="8868"/>
                    <a:pt x="5474" y="8379"/>
                  </a:cubicBezTo>
                  <a:cubicBezTo>
                    <a:pt x="6956" y="7549"/>
                    <a:pt x="8281" y="6465"/>
                    <a:pt x="9597" y="5386"/>
                  </a:cubicBezTo>
                  <a:cubicBezTo>
                    <a:pt x="10009" y="5050"/>
                    <a:pt x="10427" y="4705"/>
                    <a:pt x="10743" y="4276"/>
                  </a:cubicBezTo>
                  <a:cubicBezTo>
                    <a:pt x="11092" y="3808"/>
                    <a:pt x="11304" y="3253"/>
                    <a:pt x="11424" y="2685"/>
                  </a:cubicBezTo>
                  <a:cubicBezTo>
                    <a:pt x="11614" y="1801"/>
                    <a:pt x="11577" y="867"/>
                    <a:pt x="1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1287111"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1476388"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1290994"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998003"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357007"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355200"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1536982"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1728246"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1749874"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1750777"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801935"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85968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3860142">
              <a:off x="5996920" y="804420"/>
              <a:ext cx="498099" cy="787053"/>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3"/>
          <p:cNvGrpSpPr/>
          <p:nvPr/>
        </p:nvGrpSpPr>
        <p:grpSpPr>
          <a:xfrm>
            <a:off x="0" y="-10650"/>
            <a:ext cx="9143949" cy="5158468"/>
            <a:chOff x="267864" y="140547"/>
            <a:chExt cx="8608500" cy="4856400"/>
          </a:xfrm>
        </p:grpSpPr>
        <p:sp>
          <p:nvSpPr>
            <p:cNvPr id="124" name="Google Shape;124;p1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3"/>
          <p:cNvGrpSpPr/>
          <p:nvPr/>
        </p:nvGrpSpPr>
        <p:grpSpPr>
          <a:xfrm rot="10800000">
            <a:off x="0" y="-10650"/>
            <a:ext cx="9143949" cy="5158468"/>
            <a:chOff x="267864" y="140547"/>
            <a:chExt cx="8608500" cy="4856400"/>
          </a:xfrm>
        </p:grpSpPr>
        <p:sp>
          <p:nvSpPr>
            <p:cNvPr id="127" name="Google Shape;127;p1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3"/>
          <p:cNvSpPr txBox="1"/>
          <p:nvPr>
            <p:ph type="ctrTitle"/>
          </p:nvPr>
        </p:nvSpPr>
        <p:spPr>
          <a:xfrm flipH="1">
            <a:off x="2667975" y="1421600"/>
            <a:ext cx="3807900" cy="21819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SzPts val="6000"/>
              <a:buNone/>
              <a:defRPr sz="60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130" name="Google Shape;130;p13"/>
          <p:cNvSpPr txBox="1"/>
          <p:nvPr>
            <p:ph idx="1" type="subTitle"/>
          </p:nvPr>
        </p:nvSpPr>
        <p:spPr>
          <a:xfrm flipH="1">
            <a:off x="2091138" y="3510763"/>
            <a:ext cx="4961700" cy="418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800">
                <a:latin typeface="Didact Gothic"/>
                <a:ea typeface="Didact Gothic"/>
                <a:cs typeface="Didact Gothic"/>
                <a:sym typeface="Didact Gothic"/>
              </a:defRPr>
            </a:lvl1pPr>
            <a:lvl2pPr lvl="1" rtl="0" algn="ctr">
              <a:lnSpc>
                <a:spcPct val="100000"/>
              </a:lnSpc>
              <a:spcBef>
                <a:spcPts val="1200"/>
              </a:spcBef>
              <a:spcAft>
                <a:spcPts val="0"/>
              </a:spcAft>
              <a:buNone/>
              <a:defRPr sz="1800"/>
            </a:lvl2pPr>
            <a:lvl3pPr lvl="2" rtl="0" algn="ctr">
              <a:lnSpc>
                <a:spcPct val="100000"/>
              </a:lnSpc>
              <a:spcBef>
                <a:spcPts val="1200"/>
              </a:spcBef>
              <a:spcAft>
                <a:spcPts val="0"/>
              </a:spcAft>
              <a:buNone/>
              <a:defRPr sz="1800"/>
            </a:lvl3pPr>
            <a:lvl4pPr lvl="3" rtl="0" algn="ctr">
              <a:lnSpc>
                <a:spcPct val="100000"/>
              </a:lnSpc>
              <a:spcBef>
                <a:spcPts val="1200"/>
              </a:spcBef>
              <a:spcAft>
                <a:spcPts val="0"/>
              </a:spcAft>
              <a:buNone/>
              <a:defRPr sz="1800"/>
            </a:lvl4pPr>
            <a:lvl5pPr lvl="4" rtl="0" algn="ctr">
              <a:lnSpc>
                <a:spcPct val="100000"/>
              </a:lnSpc>
              <a:spcBef>
                <a:spcPts val="1200"/>
              </a:spcBef>
              <a:spcAft>
                <a:spcPts val="0"/>
              </a:spcAft>
              <a:buNone/>
              <a:defRPr sz="1800"/>
            </a:lvl5pPr>
            <a:lvl6pPr lvl="5" rtl="0" algn="ctr">
              <a:lnSpc>
                <a:spcPct val="100000"/>
              </a:lnSpc>
              <a:spcBef>
                <a:spcPts val="1200"/>
              </a:spcBef>
              <a:spcAft>
                <a:spcPts val="0"/>
              </a:spcAft>
              <a:buNone/>
              <a:defRPr sz="1800"/>
            </a:lvl6pPr>
            <a:lvl7pPr lvl="6" rtl="0" algn="ctr">
              <a:lnSpc>
                <a:spcPct val="100000"/>
              </a:lnSpc>
              <a:spcBef>
                <a:spcPts val="1200"/>
              </a:spcBef>
              <a:spcAft>
                <a:spcPts val="0"/>
              </a:spcAft>
              <a:buNone/>
              <a:defRPr sz="1800"/>
            </a:lvl7pPr>
            <a:lvl8pPr lvl="7" rtl="0" algn="ctr">
              <a:lnSpc>
                <a:spcPct val="100000"/>
              </a:lnSpc>
              <a:spcBef>
                <a:spcPts val="1200"/>
              </a:spcBef>
              <a:spcAft>
                <a:spcPts val="0"/>
              </a:spcAft>
              <a:buNone/>
              <a:defRPr sz="1800"/>
            </a:lvl8pPr>
            <a:lvl9pPr lvl="8" rtl="0" algn="ctr">
              <a:lnSpc>
                <a:spcPct val="100000"/>
              </a:lnSpc>
              <a:spcBef>
                <a:spcPts val="1200"/>
              </a:spcBef>
              <a:spcAft>
                <a:spcPts val="1200"/>
              </a:spcAft>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
    <p:spTree>
      <p:nvGrpSpPr>
        <p:cNvPr id="131" name="Shape 131"/>
        <p:cNvGrpSpPr/>
        <p:nvPr/>
      </p:nvGrpSpPr>
      <p:grpSpPr>
        <a:xfrm>
          <a:off x="0" y="0"/>
          <a:ext cx="0" cy="0"/>
          <a:chOff x="0" y="0"/>
          <a:chExt cx="0" cy="0"/>
        </a:xfrm>
      </p:grpSpPr>
      <p:grpSp>
        <p:nvGrpSpPr>
          <p:cNvPr id="132" name="Google Shape;132;p14"/>
          <p:cNvGrpSpPr/>
          <p:nvPr/>
        </p:nvGrpSpPr>
        <p:grpSpPr>
          <a:xfrm>
            <a:off x="0" y="-7487"/>
            <a:ext cx="9143949" cy="5158468"/>
            <a:chOff x="0" y="-7487"/>
            <a:chExt cx="9143949" cy="5158468"/>
          </a:xfrm>
        </p:grpSpPr>
        <p:grpSp>
          <p:nvGrpSpPr>
            <p:cNvPr id="133" name="Google Shape;133;p14"/>
            <p:cNvGrpSpPr/>
            <p:nvPr/>
          </p:nvGrpSpPr>
          <p:grpSpPr>
            <a:xfrm>
              <a:off x="283817" y="190913"/>
              <a:ext cx="8412048" cy="4567021"/>
              <a:chOff x="283817" y="190913"/>
              <a:chExt cx="8412048" cy="4567021"/>
            </a:xfrm>
          </p:grpSpPr>
          <p:grpSp>
            <p:nvGrpSpPr>
              <p:cNvPr id="134" name="Google Shape;134;p14"/>
              <p:cNvGrpSpPr/>
              <p:nvPr/>
            </p:nvGrpSpPr>
            <p:grpSpPr>
              <a:xfrm>
                <a:off x="6644458" y="3697128"/>
                <a:ext cx="2051408" cy="1060805"/>
                <a:chOff x="6600053" y="3660125"/>
                <a:chExt cx="2051408" cy="1060805"/>
              </a:xfrm>
            </p:grpSpPr>
            <p:sp>
              <p:nvSpPr>
                <p:cNvPr id="135" name="Google Shape;135;p14"/>
                <p:cNvSpPr/>
                <p:nvPr/>
              </p:nvSpPr>
              <p:spPr>
                <a:xfrm>
                  <a:off x="6600053" y="3660125"/>
                  <a:ext cx="2051408" cy="1060805"/>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8021563" y="4332613"/>
                  <a:ext cx="87193" cy="24299"/>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8008805" y="4128091"/>
                  <a:ext cx="86552" cy="28851"/>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8195181" y="4257216"/>
                  <a:ext cx="79307" cy="18593"/>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8152354" y="4004159"/>
                  <a:ext cx="86552" cy="28402"/>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8361939" y="4215221"/>
                  <a:ext cx="72062" cy="37313"/>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14"/>
              <p:cNvGrpSpPr/>
              <p:nvPr/>
            </p:nvGrpSpPr>
            <p:grpSpPr>
              <a:xfrm>
                <a:off x="283817" y="190913"/>
                <a:ext cx="2299121" cy="1826197"/>
                <a:chOff x="283817" y="190913"/>
                <a:chExt cx="2299121" cy="1826197"/>
              </a:xfrm>
            </p:grpSpPr>
            <p:grpSp>
              <p:nvGrpSpPr>
                <p:cNvPr id="142" name="Google Shape;142;p14"/>
                <p:cNvGrpSpPr/>
                <p:nvPr/>
              </p:nvGrpSpPr>
              <p:grpSpPr>
                <a:xfrm>
                  <a:off x="283817" y="190913"/>
                  <a:ext cx="1797999" cy="1826197"/>
                  <a:chOff x="283817" y="190913"/>
                  <a:chExt cx="1797999" cy="1826197"/>
                </a:xfrm>
              </p:grpSpPr>
              <p:sp>
                <p:nvSpPr>
                  <p:cNvPr id="143" name="Google Shape;143;p14"/>
                  <p:cNvSpPr/>
                  <p:nvPr/>
                </p:nvSpPr>
                <p:spPr>
                  <a:xfrm>
                    <a:off x="283817" y="190913"/>
                    <a:ext cx="1797999" cy="1826197"/>
                  </a:xfrm>
                  <a:custGeom>
                    <a:rect b="b" l="l" r="r" t="t"/>
                    <a:pathLst>
                      <a:path extrusionOk="0" h="32900" w="32392">
                        <a:moveTo>
                          <a:pt x="23319" y="1"/>
                        </a:moveTo>
                        <a:cubicBezTo>
                          <a:pt x="22182" y="1"/>
                          <a:pt x="21033" y="223"/>
                          <a:pt x="19917" y="444"/>
                        </a:cubicBezTo>
                        <a:cubicBezTo>
                          <a:pt x="19226" y="580"/>
                          <a:pt x="18594" y="713"/>
                          <a:pt x="18020" y="1138"/>
                        </a:cubicBezTo>
                        <a:cubicBezTo>
                          <a:pt x="17602" y="1451"/>
                          <a:pt x="17206" y="1770"/>
                          <a:pt x="16760" y="2045"/>
                        </a:cubicBezTo>
                        <a:cubicBezTo>
                          <a:pt x="15990" y="2527"/>
                          <a:pt x="15130" y="2998"/>
                          <a:pt x="14296" y="3357"/>
                        </a:cubicBezTo>
                        <a:cubicBezTo>
                          <a:pt x="13829" y="3560"/>
                          <a:pt x="13348" y="3646"/>
                          <a:pt x="12867" y="3646"/>
                        </a:cubicBezTo>
                        <a:cubicBezTo>
                          <a:pt x="11925" y="3646"/>
                          <a:pt x="10981" y="3317"/>
                          <a:pt x="10130" y="2892"/>
                        </a:cubicBezTo>
                        <a:cubicBezTo>
                          <a:pt x="9329" y="2490"/>
                          <a:pt x="8422" y="2403"/>
                          <a:pt x="7578" y="2115"/>
                        </a:cubicBezTo>
                        <a:cubicBezTo>
                          <a:pt x="7027" y="1922"/>
                          <a:pt x="6435" y="1819"/>
                          <a:pt x="5847" y="1816"/>
                        </a:cubicBezTo>
                        <a:cubicBezTo>
                          <a:pt x="5832" y="1816"/>
                          <a:pt x="5817" y="1816"/>
                          <a:pt x="5801" y="1816"/>
                        </a:cubicBezTo>
                        <a:cubicBezTo>
                          <a:pt x="3955" y="1816"/>
                          <a:pt x="1677" y="2431"/>
                          <a:pt x="821" y="4158"/>
                        </a:cubicBezTo>
                        <a:cubicBezTo>
                          <a:pt x="136" y="5540"/>
                          <a:pt x="1" y="6822"/>
                          <a:pt x="628" y="8264"/>
                        </a:cubicBezTo>
                        <a:cubicBezTo>
                          <a:pt x="1432" y="10122"/>
                          <a:pt x="3578" y="12480"/>
                          <a:pt x="4512" y="14430"/>
                        </a:cubicBezTo>
                        <a:cubicBezTo>
                          <a:pt x="4768" y="14968"/>
                          <a:pt x="4934" y="15473"/>
                          <a:pt x="4954" y="15932"/>
                        </a:cubicBezTo>
                        <a:cubicBezTo>
                          <a:pt x="4977" y="16513"/>
                          <a:pt x="5007" y="17114"/>
                          <a:pt x="5246" y="17649"/>
                        </a:cubicBezTo>
                        <a:cubicBezTo>
                          <a:pt x="5714" y="18702"/>
                          <a:pt x="7070" y="18862"/>
                          <a:pt x="8089" y="18942"/>
                        </a:cubicBezTo>
                        <a:cubicBezTo>
                          <a:pt x="8097" y="18942"/>
                          <a:pt x="8105" y="18942"/>
                          <a:pt x="8114" y="18942"/>
                        </a:cubicBezTo>
                        <a:cubicBezTo>
                          <a:pt x="8250" y="18942"/>
                          <a:pt x="8481" y="18872"/>
                          <a:pt x="8632" y="18872"/>
                        </a:cubicBezTo>
                        <a:cubicBezTo>
                          <a:pt x="8639" y="18872"/>
                          <a:pt x="8645" y="18872"/>
                          <a:pt x="8652" y="18872"/>
                        </a:cubicBezTo>
                        <a:cubicBezTo>
                          <a:pt x="9943" y="18912"/>
                          <a:pt x="11276" y="19460"/>
                          <a:pt x="12369" y="20151"/>
                        </a:cubicBezTo>
                        <a:cubicBezTo>
                          <a:pt x="13013" y="20556"/>
                          <a:pt x="13525" y="21128"/>
                          <a:pt x="13897" y="21769"/>
                        </a:cubicBezTo>
                        <a:cubicBezTo>
                          <a:pt x="14149" y="22201"/>
                          <a:pt x="14478" y="22593"/>
                          <a:pt x="14641" y="23071"/>
                        </a:cubicBezTo>
                        <a:cubicBezTo>
                          <a:pt x="14797" y="23540"/>
                          <a:pt x="14847" y="24048"/>
                          <a:pt x="14983" y="24523"/>
                        </a:cubicBezTo>
                        <a:cubicBezTo>
                          <a:pt x="15529" y="26443"/>
                          <a:pt x="15412" y="28954"/>
                          <a:pt x="16804" y="30496"/>
                        </a:cubicBezTo>
                        <a:cubicBezTo>
                          <a:pt x="17279" y="31024"/>
                          <a:pt x="17645" y="31553"/>
                          <a:pt x="18282" y="31892"/>
                        </a:cubicBezTo>
                        <a:cubicBezTo>
                          <a:pt x="18661" y="32091"/>
                          <a:pt x="19089" y="32300"/>
                          <a:pt x="19478" y="32467"/>
                        </a:cubicBezTo>
                        <a:cubicBezTo>
                          <a:pt x="20174" y="32765"/>
                          <a:pt x="20847" y="32899"/>
                          <a:pt x="21538" y="32899"/>
                        </a:cubicBezTo>
                        <a:cubicBezTo>
                          <a:pt x="21939" y="32899"/>
                          <a:pt x="22346" y="32854"/>
                          <a:pt x="22767" y="32769"/>
                        </a:cubicBezTo>
                        <a:cubicBezTo>
                          <a:pt x="23913" y="32533"/>
                          <a:pt x="24993" y="31978"/>
                          <a:pt x="25897" y="31231"/>
                        </a:cubicBezTo>
                        <a:cubicBezTo>
                          <a:pt x="26375" y="30835"/>
                          <a:pt x="26731" y="30330"/>
                          <a:pt x="27222" y="29951"/>
                        </a:cubicBezTo>
                        <a:cubicBezTo>
                          <a:pt x="27628" y="29636"/>
                          <a:pt x="28023" y="29393"/>
                          <a:pt x="28329" y="28965"/>
                        </a:cubicBezTo>
                        <a:cubicBezTo>
                          <a:pt x="28817" y="28287"/>
                          <a:pt x="29106" y="27410"/>
                          <a:pt x="29471" y="26659"/>
                        </a:cubicBezTo>
                        <a:cubicBezTo>
                          <a:pt x="29724" y="26137"/>
                          <a:pt x="30000" y="25636"/>
                          <a:pt x="30186" y="25084"/>
                        </a:cubicBezTo>
                        <a:cubicBezTo>
                          <a:pt x="30614" y="23822"/>
                          <a:pt x="30950" y="22490"/>
                          <a:pt x="31006" y="21154"/>
                        </a:cubicBezTo>
                        <a:cubicBezTo>
                          <a:pt x="31083" y="19264"/>
                          <a:pt x="30793" y="17407"/>
                          <a:pt x="30837" y="15519"/>
                        </a:cubicBezTo>
                        <a:cubicBezTo>
                          <a:pt x="30860" y="14380"/>
                          <a:pt x="31202" y="13194"/>
                          <a:pt x="31438" y="12078"/>
                        </a:cubicBezTo>
                        <a:cubicBezTo>
                          <a:pt x="31528" y="11656"/>
                          <a:pt x="31615" y="11227"/>
                          <a:pt x="31717" y="10806"/>
                        </a:cubicBezTo>
                        <a:cubicBezTo>
                          <a:pt x="31843" y="10294"/>
                          <a:pt x="32129" y="9815"/>
                          <a:pt x="32236" y="9304"/>
                        </a:cubicBezTo>
                        <a:cubicBezTo>
                          <a:pt x="32392" y="8553"/>
                          <a:pt x="32232" y="7869"/>
                          <a:pt x="32272" y="7138"/>
                        </a:cubicBezTo>
                        <a:cubicBezTo>
                          <a:pt x="32328" y="6125"/>
                          <a:pt x="32020" y="5274"/>
                          <a:pt x="31548" y="4370"/>
                        </a:cubicBezTo>
                        <a:cubicBezTo>
                          <a:pt x="30501" y="2360"/>
                          <a:pt x="27870" y="1361"/>
                          <a:pt x="25914" y="503"/>
                        </a:cubicBezTo>
                        <a:cubicBezTo>
                          <a:pt x="25071" y="134"/>
                          <a:pt x="24199" y="1"/>
                          <a:pt x="23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736489" y="464904"/>
                    <a:ext cx="896335" cy="377618"/>
                  </a:xfrm>
                  <a:custGeom>
                    <a:rect b="b" l="l" r="r" t="t"/>
                    <a:pathLst>
                      <a:path extrusionOk="0" h="6803" w="16148">
                        <a:moveTo>
                          <a:pt x="14116" y="1"/>
                        </a:moveTo>
                        <a:cubicBezTo>
                          <a:pt x="13443" y="1"/>
                          <a:pt x="12661" y="527"/>
                          <a:pt x="12157" y="1095"/>
                        </a:cubicBezTo>
                        <a:cubicBezTo>
                          <a:pt x="11217" y="2159"/>
                          <a:pt x="10403" y="3484"/>
                          <a:pt x="9104" y="4149"/>
                        </a:cubicBezTo>
                        <a:cubicBezTo>
                          <a:pt x="8546" y="4434"/>
                          <a:pt x="7944" y="4541"/>
                          <a:pt x="7331" y="4541"/>
                        </a:cubicBezTo>
                        <a:cubicBezTo>
                          <a:pt x="6389" y="4541"/>
                          <a:pt x="5422" y="4290"/>
                          <a:pt x="4553" y="4053"/>
                        </a:cubicBezTo>
                        <a:cubicBezTo>
                          <a:pt x="4086" y="3924"/>
                          <a:pt x="3374" y="3768"/>
                          <a:pt x="2697" y="3768"/>
                        </a:cubicBezTo>
                        <a:cubicBezTo>
                          <a:pt x="1971" y="3768"/>
                          <a:pt x="1285" y="3947"/>
                          <a:pt x="981" y="4531"/>
                        </a:cubicBezTo>
                        <a:cubicBezTo>
                          <a:pt x="0" y="6414"/>
                          <a:pt x="3363" y="6802"/>
                          <a:pt x="4919" y="6802"/>
                        </a:cubicBezTo>
                        <a:cubicBezTo>
                          <a:pt x="5112" y="6802"/>
                          <a:pt x="5278" y="6796"/>
                          <a:pt x="5403" y="6787"/>
                        </a:cubicBezTo>
                        <a:cubicBezTo>
                          <a:pt x="6540" y="6693"/>
                          <a:pt x="8015" y="6547"/>
                          <a:pt x="9479" y="6222"/>
                        </a:cubicBezTo>
                        <a:cubicBezTo>
                          <a:pt x="11646" y="5744"/>
                          <a:pt x="16147" y="4149"/>
                          <a:pt x="15283" y="1082"/>
                        </a:cubicBezTo>
                        <a:cubicBezTo>
                          <a:pt x="15061" y="294"/>
                          <a:pt x="14619" y="1"/>
                          <a:pt x="141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4"/>
                <p:cNvSpPr/>
                <p:nvPr/>
              </p:nvSpPr>
              <p:spPr>
                <a:xfrm rot="2251708">
                  <a:off x="1755036" y="687997"/>
                  <a:ext cx="704275" cy="645160"/>
                </a:xfrm>
                <a:custGeom>
                  <a:rect b="b" l="l" r="r" t="t"/>
                  <a:pathLst>
                    <a:path extrusionOk="0" h="11623" w="12688">
                      <a:moveTo>
                        <a:pt x="2361" y="11"/>
                      </a:moveTo>
                      <a:cubicBezTo>
                        <a:pt x="2293" y="11"/>
                        <a:pt x="2226" y="13"/>
                        <a:pt x="2163" y="20"/>
                      </a:cubicBezTo>
                      <a:cubicBezTo>
                        <a:pt x="2008" y="37"/>
                        <a:pt x="1824" y="194"/>
                        <a:pt x="1921" y="269"/>
                      </a:cubicBezTo>
                      <a:cubicBezTo>
                        <a:pt x="1903" y="265"/>
                        <a:pt x="1885" y="262"/>
                        <a:pt x="1866" y="262"/>
                      </a:cubicBezTo>
                      <a:cubicBezTo>
                        <a:pt x="1541" y="262"/>
                        <a:pt x="1080" y="934"/>
                        <a:pt x="964" y="1106"/>
                      </a:cubicBezTo>
                      <a:cubicBezTo>
                        <a:pt x="223" y="2203"/>
                        <a:pt x="74" y="3638"/>
                        <a:pt x="74" y="4904"/>
                      </a:cubicBezTo>
                      <a:cubicBezTo>
                        <a:pt x="74" y="5519"/>
                        <a:pt x="1" y="6193"/>
                        <a:pt x="180" y="6795"/>
                      </a:cubicBezTo>
                      <a:cubicBezTo>
                        <a:pt x="373" y="7429"/>
                        <a:pt x="768" y="8020"/>
                        <a:pt x="1087" y="8595"/>
                      </a:cubicBezTo>
                      <a:cubicBezTo>
                        <a:pt x="1459" y="9266"/>
                        <a:pt x="1789" y="9791"/>
                        <a:pt x="2373" y="10296"/>
                      </a:cubicBezTo>
                      <a:cubicBezTo>
                        <a:pt x="2891" y="10738"/>
                        <a:pt x="3459" y="10953"/>
                        <a:pt x="4097" y="11160"/>
                      </a:cubicBezTo>
                      <a:cubicBezTo>
                        <a:pt x="5017" y="11457"/>
                        <a:pt x="6057" y="11622"/>
                        <a:pt x="7070" y="11622"/>
                      </a:cubicBezTo>
                      <a:cubicBezTo>
                        <a:pt x="7527" y="11622"/>
                        <a:pt x="7979" y="11589"/>
                        <a:pt x="8413" y="11519"/>
                      </a:cubicBezTo>
                      <a:cubicBezTo>
                        <a:pt x="9971" y="11263"/>
                        <a:pt x="11416" y="10130"/>
                        <a:pt x="12130" y="8734"/>
                      </a:cubicBezTo>
                      <a:cubicBezTo>
                        <a:pt x="12476" y="8063"/>
                        <a:pt x="12612" y="7296"/>
                        <a:pt x="12619" y="6542"/>
                      </a:cubicBezTo>
                      <a:cubicBezTo>
                        <a:pt x="12628" y="5815"/>
                        <a:pt x="12688" y="5037"/>
                        <a:pt x="12592" y="4309"/>
                      </a:cubicBezTo>
                      <a:cubicBezTo>
                        <a:pt x="12513" y="3698"/>
                        <a:pt x="12203" y="2745"/>
                        <a:pt x="11502" y="2595"/>
                      </a:cubicBezTo>
                      <a:cubicBezTo>
                        <a:pt x="11441" y="2582"/>
                        <a:pt x="11383" y="2576"/>
                        <a:pt x="11327" y="2576"/>
                      </a:cubicBezTo>
                      <a:cubicBezTo>
                        <a:pt x="10345" y="2576"/>
                        <a:pt x="10177" y="4533"/>
                        <a:pt x="9845" y="5197"/>
                      </a:cubicBezTo>
                      <a:cubicBezTo>
                        <a:pt x="9722" y="5439"/>
                        <a:pt x="9685" y="5715"/>
                        <a:pt x="9552" y="5950"/>
                      </a:cubicBezTo>
                      <a:cubicBezTo>
                        <a:pt x="9383" y="6249"/>
                        <a:pt x="9107" y="6482"/>
                        <a:pt x="8928" y="6778"/>
                      </a:cubicBezTo>
                      <a:cubicBezTo>
                        <a:pt x="8549" y="7402"/>
                        <a:pt x="7891" y="7837"/>
                        <a:pt x="7270" y="8203"/>
                      </a:cubicBezTo>
                      <a:cubicBezTo>
                        <a:pt x="6702" y="8538"/>
                        <a:pt x="6007" y="8495"/>
                        <a:pt x="5369" y="8502"/>
                      </a:cubicBezTo>
                      <a:cubicBezTo>
                        <a:pt x="5355" y="8502"/>
                        <a:pt x="5341" y="8502"/>
                        <a:pt x="5327" y="8502"/>
                      </a:cubicBezTo>
                      <a:cubicBezTo>
                        <a:pt x="4711" y="8502"/>
                        <a:pt x="4196" y="8280"/>
                        <a:pt x="3728" y="7864"/>
                      </a:cubicBezTo>
                      <a:cubicBezTo>
                        <a:pt x="2572" y="6831"/>
                        <a:pt x="2034" y="5316"/>
                        <a:pt x="2044" y="3805"/>
                      </a:cubicBezTo>
                      <a:cubicBezTo>
                        <a:pt x="2048" y="3107"/>
                        <a:pt x="2040" y="2572"/>
                        <a:pt x="2379" y="1968"/>
                      </a:cubicBezTo>
                      <a:cubicBezTo>
                        <a:pt x="2506" y="1748"/>
                        <a:pt x="2532" y="1489"/>
                        <a:pt x="2686" y="1279"/>
                      </a:cubicBezTo>
                      <a:cubicBezTo>
                        <a:pt x="2735" y="1206"/>
                        <a:pt x="2825" y="1233"/>
                        <a:pt x="2878" y="1134"/>
                      </a:cubicBezTo>
                      <a:cubicBezTo>
                        <a:pt x="2918" y="1067"/>
                        <a:pt x="2908" y="957"/>
                        <a:pt x="2931" y="881"/>
                      </a:cubicBezTo>
                      <a:cubicBezTo>
                        <a:pt x="2997" y="668"/>
                        <a:pt x="3057" y="502"/>
                        <a:pt x="3028" y="266"/>
                      </a:cubicBezTo>
                      <a:cubicBezTo>
                        <a:pt x="2997" y="1"/>
                        <a:pt x="2994" y="30"/>
                        <a:pt x="2718" y="20"/>
                      </a:cubicBezTo>
                      <a:cubicBezTo>
                        <a:pt x="2608" y="18"/>
                        <a:pt x="2483" y="11"/>
                        <a:pt x="2361" y="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854975" y="992957"/>
                  <a:ext cx="326852" cy="253372"/>
                </a:xfrm>
                <a:custGeom>
                  <a:rect b="b" l="l" r="r" t="t"/>
                  <a:pathLst>
                    <a:path extrusionOk="0" h="6655" w="8585">
                      <a:moveTo>
                        <a:pt x="10" y="1"/>
                      </a:moveTo>
                      <a:lnTo>
                        <a:pt x="0" y="176"/>
                      </a:lnTo>
                      <a:cubicBezTo>
                        <a:pt x="273" y="190"/>
                        <a:pt x="638" y="452"/>
                        <a:pt x="880" y="625"/>
                      </a:cubicBezTo>
                      <a:cubicBezTo>
                        <a:pt x="920" y="655"/>
                        <a:pt x="957" y="682"/>
                        <a:pt x="990" y="705"/>
                      </a:cubicBezTo>
                      <a:cubicBezTo>
                        <a:pt x="2107" y="1479"/>
                        <a:pt x="3173" y="2339"/>
                        <a:pt x="4203" y="3166"/>
                      </a:cubicBezTo>
                      <a:cubicBezTo>
                        <a:pt x="5250" y="4014"/>
                        <a:pt x="6242" y="4931"/>
                        <a:pt x="7199" y="5821"/>
                      </a:cubicBezTo>
                      <a:cubicBezTo>
                        <a:pt x="7226" y="5844"/>
                        <a:pt x="7273" y="5891"/>
                        <a:pt x="7329" y="5950"/>
                      </a:cubicBezTo>
                      <a:cubicBezTo>
                        <a:pt x="7757" y="6402"/>
                        <a:pt x="8033" y="6654"/>
                        <a:pt x="8206" y="6654"/>
                      </a:cubicBezTo>
                      <a:cubicBezTo>
                        <a:pt x="8220" y="6654"/>
                        <a:pt x="8236" y="6651"/>
                        <a:pt x="8249" y="6648"/>
                      </a:cubicBezTo>
                      <a:lnTo>
                        <a:pt x="8585" y="6552"/>
                      </a:lnTo>
                      <a:lnTo>
                        <a:pt x="8150" y="6459"/>
                      </a:lnTo>
                      <a:lnTo>
                        <a:pt x="8150" y="6462"/>
                      </a:lnTo>
                      <a:cubicBezTo>
                        <a:pt x="8033" y="6402"/>
                        <a:pt x="7801" y="6193"/>
                        <a:pt x="7455" y="5831"/>
                      </a:cubicBezTo>
                      <a:cubicBezTo>
                        <a:pt x="7395" y="5765"/>
                        <a:pt x="7346" y="5714"/>
                        <a:pt x="7319" y="5691"/>
                      </a:cubicBezTo>
                      <a:cubicBezTo>
                        <a:pt x="6359" y="4801"/>
                        <a:pt x="5365" y="3881"/>
                        <a:pt x="4313" y="3031"/>
                      </a:cubicBezTo>
                      <a:cubicBezTo>
                        <a:pt x="3280" y="2200"/>
                        <a:pt x="2213" y="1339"/>
                        <a:pt x="1090" y="559"/>
                      </a:cubicBezTo>
                      <a:cubicBezTo>
                        <a:pt x="1057" y="535"/>
                        <a:pt x="1020" y="512"/>
                        <a:pt x="980" y="482"/>
                      </a:cubicBezTo>
                      <a:cubicBezTo>
                        <a:pt x="725" y="296"/>
                        <a:pt x="333" y="17"/>
                        <a:pt x="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943379" y="961700"/>
                  <a:ext cx="250745" cy="191809"/>
                </a:xfrm>
                <a:custGeom>
                  <a:rect b="b" l="l" r="r" t="t"/>
                  <a:pathLst>
                    <a:path extrusionOk="0" h="5038" w="6586">
                      <a:moveTo>
                        <a:pt x="97" y="1"/>
                      </a:moveTo>
                      <a:lnTo>
                        <a:pt x="1" y="144"/>
                      </a:lnTo>
                      <a:lnTo>
                        <a:pt x="147" y="240"/>
                      </a:lnTo>
                      <a:lnTo>
                        <a:pt x="170" y="207"/>
                      </a:lnTo>
                      <a:cubicBezTo>
                        <a:pt x="502" y="327"/>
                        <a:pt x="778" y="523"/>
                        <a:pt x="1070" y="728"/>
                      </a:cubicBezTo>
                      <a:lnTo>
                        <a:pt x="1166" y="795"/>
                      </a:lnTo>
                      <a:cubicBezTo>
                        <a:pt x="2100" y="1452"/>
                        <a:pt x="3023" y="2160"/>
                        <a:pt x="3881" y="2831"/>
                      </a:cubicBezTo>
                      <a:cubicBezTo>
                        <a:pt x="4093" y="2994"/>
                        <a:pt x="4319" y="3157"/>
                        <a:pt x="4538" y="3313"/>
                      </a:cubicBezTo>
                      <a:cubicBezTo>
                        <a:pt x="4951" y="3608"/>
                        <a:pt x="5375" y="3915"/>
                        <a:pt x="5734" y="4257"/>
                      </a:cubicBezTo>
                      <a:cubicBezTo>
                        <a:pt x="5858" y="4373"/>
                        <a:pt x="5970" y="4502"/>
                        <a:pt x="6084" y="4629"/>
                      </a:cubicBezTo>
                      <a:cubicBezTo>
                        <a:pt x="6203" y="4769"/>
                        <a:pt x="6329" y="4911"/>
                        <a:pt x="6465" y="5037"/>
                      </a:cubicBezTo>
                      <a:lnTo>
                        <a:pt x="6585" y="4911"/>
                      </a:lnTo>
                      <a:cubicBezTo>
                        <a:pt x="6456" y="4788"/>
                        <a:pt x="6332" y="4649"/>
                        <a:pt x="6217" y="4516"/>
                      </a:cubicBezTo>
                      <a:cubicBezTo>
                        <a:pt x="6100" y="4386"/>
                        <a:pt x="5984" y="4250"/>
                        <a:pt x="5854" y="4127"/>
                      </a:cubicBezTo>
                      <a:cubicBezTo>
                        <a:pt x="5489" y="3781"/>
                        <a:pt x="5057" y="3469"/>
                        <a:pt x="4642" y="3170"/>
                      </a:cubicBezTo>
                      <a:cubicBezTo>
                        <a:pt x="4423" y="3014"/>
                        <a:pt x="4196" y="2851"/>
                        <a:pt x="3991" y="2691"/>
                      </a:cubicBezTo>
                      <a:cubicBezTo>
                        <a:pt x="3130" y="2021"/>
                        <a:pt x="2206" y="1310"/>
                        <a:pt x="1266" y="652"/>
                      </a:cubicBezTo>
                      <a:lnTo>
                        <a:pt x="1170" y="586"/>
                      </a:lnTo>
                      <a:cubicBezTo>
                        <a:pt x="851" y="359"/>
                        <a:pt x="545" y="144"/>
                        <a:pt x="160" y="20"/>
                      </a:cubicBezTo>
                      <a:lnTo>
                        <a:pt x="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947415" y="997449"/>
                  <a:ext cx="158915" cy="177304"/>
                </a:xfrm>
                <a:custGeom>
                  <a:rect b="b" l="l" r="r" t="t"/>
                  <a:pathLst>
                    <a:path extrusionOk="0" h="4657" w="4174">
                      <a:moveTo>
                        <a:pt x="4132" y="0"/>
                      </a:moveTo>
                      <a:cubicBezTo>
                        <a:pt x="3806" y="0"/>
                        <a:pt x="3252" y="934"/>
                        <a:pt x="3227" y="979"/>
                      </a:cubicBezTo>
                      <a:cubicBezTo>
                        <a:pt x="2742" y="1583"/>
                        <a:pt x="2193" y="2215"/>
                        <a:pt x="1502" y="2956"/>
                      </a:cubicBezTo>
                      <a:cubicBezTo>
                        <a:pt x="1290" y="3181"/>
                        <a:pt x="1074" y="3407"/>
                        <a:pt x="858" y="3637"/>
                      </a:cubicBezTo>
                      <a:cubicBezTo>
                        <a:pt x="685" y="3816"/>
                        <a:pt x="516" y="3995"/>
                        <a:pt x="343" y="4175"/>
                      </a:cubicBezTo>
                      <a:cubicBezTo>
                        <a:pt x="317" y="4204"/>
                        <a:pt x="286" y="4235"/>
                        <a:pt x="254" y="4264"/>
                      </a:cubicBezTo>
                      <a:cubicBezTo>
                        <a:pt x="157" y="4357"/>
                        <a:pt x="44" y="4460"/>
                        <a:pt x="1" y="4607"/>
                      </a:cubicBezTo>
                      <a:lnTo>
                        <a:pt x="171" y="4656"/>
                      </a:lnTo>
                      <a:cubicBezTo>
                        <a:pt x="200" y="4557"/>
                        <a:pt x="286" y="4477"/>
                        <a:pt x="376" y="4391"/>
                      </a:cubicBezTo>
                      <a:cubicBezTo>
                        <a:pt x="410" y="4361"/>
                        <a:pt x="442" y="4328"/>
                        <a:pt x="473" y="4298"/>
                      </a:cubicBezTo>
                      <a:cubicBezTo>
                        <a:pt x="642" y="4115"/>
                        <a:pt x="815" y="3936"/>
                        <a:pt x="984" y="3756"/>
                      </a:cubicBezTo>
                      <a:cubicBezTo>
                        <a:pt x="1200" y="3531"/>
                        <a:pt x="1419" y="3301"/>
                        <a:pt x="1632" y="3075"/>
                      </a:cubicBezTo>
                      <a:cubicBezTo>
                        <a:pt x="2313" y="2344"/>
                        <a:pt x="2854" y="1723"/>
                        <a:pt x="3336" y="1125"/>
                      </a:cubicBezTo>
                      <a:lnTo>
                        <a:pt x="3383" y="1065"/>
                      </a:lnTo>
                      <a:lnTo>
                        <a:pt x="3326" y="1022"/>
                      </a:lnTo>
                      <a:lnTo>
                        <a:pt x="3389" y="1048"/>
                      </a:lnTo>
                      <a:cubicBezTo>
                        <a:pt x="3462" y="891"/>
                        <a:pt x="3980" y="174"/>
                        <a:pt x="4121" y="174"/>
                      </a:cubicBezTo>
                      <a:cubicBezTo>
                        <a:pt x="4123" y="174"/>
                        <a:pt x="4125" y="174"/>
                        <a:pt x="4127" y="175"/>
                      </a:cubicBezTo>
                      <a:lnTo>
                        <a:pt x="4173" y="6"/>
                      </a:lnTo>
                      <a:cubicBezTo>
                        <a:pt x="4160" y="2"/>
                        <a:pt x="4146" y="0"/>
                        <a:pt x="4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1023445" y="1055052"/>
                  <a:ext cx="136376" cy="164854"/>
                </a:xfrm>
                <a:custGeom>
                  <a:rect b="b" l="l" r="r" t="t"/>
                  <a:pathLst>
                    <a:path extrusionOk="0" h="4330" w="3582">
                      <a:moveTo>
                        <a:pt x="3556" y="0"/>
                      </a:moveTo>
                      <a:lnTo>
                        <a:pt x="3379" y="24"/>
                      </a:lnTo>
                      <a:cubicBezTo>
                        <a:pt x="3392" y="130"/>
                        <a:pt x="3257" y="247"/>
                        <a:pt x="3147" y="339"/>
                      </a:cubicBezTo>
                      <a:cubicBezTo>
                        <a:pt x="3113" y="369"/>
                        <a:pt x="3080" y="396"/>
                        <a:pt x="3053" y="423"/>
                      </a:cubicBezTo>
                      <a:cubicBezTo>
                        <a:pt x="2502" y="957"/>
                        <a:pt x="1861" y="1592"/>
                        <a:pt x="1279" y="2269"/>
                      </a:cubicBezTo>
                      <a:cubicBezTo>
                        <a:pt x="881" y="2738"/>
                        <a:pt x="462" y="3240"/>
                        <a:pt x="153" y="3812"/>
                      </a:cubicBezTo>
                      <a:cubicBezTo>
                        <a:pt x="63" y="3974"/>
                        <a:pt x="0" y="4117"/>
                        <a:pt x="34" y="4330"/>
                      </a:cubicBezTo>
                      <a:lnTo>
                        <a:pt x="207" y="4299"/>
                      </a:lnTo>
                      <a:cubicBezTo>
                        <a:pt x="183" y="4154"/>
                        <a:pt x="216" y="4060"/>
                        <a:pt x="306" y="3898"/>
                      </a:cubicBezTo>
                      <a:cubicBezTo>
                        <a:pt x="609" y="3339"/>
                        <a:pt x="1020" y="2844"/>
                        <a:pt x="1412" y="2383"/>
                      </a:cubicBezTo>
                      <a:cubicBezTo>
                        <a:pt x="1990" y="1711"/>
                        <a:pt x="2628" y="1081"/>
                        <a:pt x="3177" y="549"/>
                      </a:cubicBezTo>
                      <a:cubicBezTo>
                        <a:pt x="3200" y="526"/>
                        <a:pt x="3229" y="503"/>
                        <a:pt x="3260" y="472"/>
                      </a:cubicBezTo>
                      <a:cubicBezTo>
                        <a:pt x="3396" y="359"/>
                        <a:pt x="3582" y="204"/>
                        <a:pt x="35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0" name="Google Shape;150;p14"/>
            <p:cNvGrpSpPr/>
            <p:nvPr/>
          </p:nvGrpSpPr>
          <p:grpSpPr>
            <a:xfrm>
              <a:off x="0" y="-7487"/>
              <a:ext cx="9143949" cy="5158468"/>
              <a:chOff x="0" y="-10650"/>
              <a:chExt cx="9143949" cy="5158468"/>
            </a:xfrm>
          </p:grpSpPr>
          <p:grpSp>
            <p:nvGrpSpPr>
              <p:cNvPr id="151" name="Google Shape;151;p14"/>
              <p:cNvGrpSpPr/>
              <p:nvPr/>
            </p:nvGrpSpPr>
            <p:grpSpPr>
              <a:xfrm>
                <a:off x="0" y="-10650"/>
                <a:ext cx="9143949" cy="5158468"/>
                <a:chOff x="267864" y="140547"/>
                <a:chExt cx="8608500" cy="4856400"/>
              </a:xfrm>
            </p:grpSpPr>
            <p:sp>
              <p:nvSpPr>
                <p:cNvPr id="152" name="Google Shape;152;p1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4"/>
              <p:cNvGrpSpPr/>
              <p:nvPr/>
            </p:nvGrpSpPr>
            <p:grpSpPr>
              <a:xfrm rot="10800000">
                <a:off x="0" y="-10650"/>
                <a:ext cx="9143949" cy="5158468"/>
                <a:chOff x="267864" y="140547"/>
                <a:chExt cx="8608500" cy="4856400"/>
              </a:xfrm>
            </p:grpSpPr>
            <p:sp>
              <p:nvSpPr>
                <p:cNvPr id="155" name="Google Shape;155;p1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7" name="Google Shape;157;p14"/>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58" name="Google Shape;158;p14"/>
          <p:cNvSpPr txBox="1"/>
          <p:nvPr>
            <p:ph idx="1" type="body"/>
          </p:nvPr>
        </p:nvSpPr>
        <p:spPr>
          <a:xfrm>
            <a:off x="732525" y="1298013"/>
            <a:ext cx="7674600" cy="3144900"/>
          </a:xfrm>
          <a:prstGeom prst="rect">
            <a:avLst/>
          </a:prstGeom>
        </p:spPr>
        <p:txBody>
          <a:bodyPr anchorCtr="0" anchor="t" bIns="91425" lIns="91425" spcFirstLastPara="1" rIns="91425" wrap="square" tIns="91425">
            <a:normAutofit/>
          </a:bodyPr>
          <a:lstStyle>
            <a:lvl1pPr indent="-298450" lvl="0" marL="457200" rtl="0">
              <a:lnSpc>
                <a:spcPct val="100000"/>
              </a:lnSpc>
              <a:spcBef>
                <a:spcPts val="0"/>
              </a:spcBef>
              <a:spcAft>
                <a:spcPts val="0"/>
              </a:spcAft>
              <a:buSzPts val="1100"/>
              <a:buFont typeface="Didact Gothic"/>
              <a:buAutoNum type="arabicPeriod"/>
              <a:defRPr sz="1200">
                <a:latin typeface="Didact Gothic"/>
                <a:ea typeface="Didact Gothic"/>
                <a:cs typeface="Didact Gothic"/>
                <a:sym typeface="Didact Gothic"/>
              </a:defRPr>
            </a:lvl1pPr>
            <a:lvl2pPr indent="-298450" lvl="1" marL="914400" rtl="0">
              <a:lnSpc>
                <a:spcPct val="100000"/>
              </a:lnSpc>
              <a:spcBef>
                <a:spcPts val="0"/>
              </a:spcBef>
              <a:spcAft>
                <a:spcPts val="0"/>
              </a:spcAft>
              <a:buSzPts val="1100"/>
              <a:buFont typeface="Didact Gothic"/>
              <a:buAutoNum type="alphaLcPeriod"/>
              <a:defRPr>
                <a:latin typeface="Didact Gothic"/>
                <a:ea typeface="Didact Gothic"/>
                <a:cs typeface="Didact Gothic"/>
                <a:sym typeface="Didact Gothic"/>
              </a:defRPr>
            </a:lvl2pPr>
            <a:lvl3pPr indent="-298450" lvl="2" marL="1371600" rtl="0">
              <a:lnSpc>
                <a:spcPct val="100000"/>
              </a:lnSpc>
              <a:spcBef>
                <a:spcPts val="0"/>
              </a:spcBef>
              <a:spcAft>
                <a:spcPts val="0"/>
              </a:spcAft>
              <a:buSzPts val="1100"/>
              <a:buFont typeface="Didact Gothic"/>
              <a:buAutoNum type="romanLcPeriod"/>
              <a:defRPr>
                <a:latin typeface="Didact Gothic"/>
                <a:ea typeface="Didact Gothic"/>
                <a:cs typeface="Didact Gothic"/>
                <a:sym typeface="Didact Gothic"/>
              </a:defRPr>
            </a:lvl3pPr>
            <a:lvl4pPr indent="-298450" lvl="3" marL="1828800" rtl="0">
              <a:lnSpc>
                <a:spcPct val="100000"/>
              </a:lnSpc>
              <a:spcBef>
                <a:spcPts val="0"/>
              </a:spcBef>
              <a:spcAft>
                <a:spcPts val="0"/>
              </a:spcAft>
              <a:buSzPts val="1100"/>
              <a:buFont typeface="Didact Gothic"/>
              <a:buAutoNum type="arabicPeriod"/>
              <a:defRPr>
                <a:latin typeface="Didact Gothic"/>
                <a:ea typeface="Didact Gothic"/>
                <a:cs typeface="Didact Gothic"/>
                <a:sym typeface="Didact Gothic"/>
              </a:defRPr>
            </a:lvl4pPr>
            <a:lvl5pPr indent="-298450" lvl="4" marL="2286000" rtl="0">
              <a:lnSpc>
                <a:spcPct val="100000"/>
              </a:lnSpc>
              <a:spcBef>
                <a:spcPts val="0"/>
              </a:spcBef>
              <a:spcAft>
                <a:spcPts val="0"/>
              </a:spcAft>
              <a:buSzPts val="1100"/>
              <a:buFont typeface="Didact Gothic"/>
              <a:buAutoNum type="alphaLcPeriod"/>
              <a:defRPr>
                <a:latin typeface="Didact Gothic"/>
                <a:ea typeface="Didact Gothic"/>
                <a:cs typeface="Didact Gothic"/>
                <a:sym typeface="Didact Gothic"/>
              </a:defRPr>
            </a:lvl5pPr>
            <a:lvl6pPr indent="-298450" lvl="5" marL="2743200" rtl="0">
              <a:lnSpc>
                <a:spcPct val="100000"/>
              </a:lnSpc>
              <a:spcBef>
                <a:spcPts val="0"/>
              </a:spcBef>
              <a:spcAft>
                <a:spcPts val="0"/>
              </a:spcAft>
              <a:buSzPts val="1100"/>
              <a:buFont typeface="Didact Gothic"/>
              <a:buAutoNum type="romanLcPeriod"/>
              <a:defRPr>
                <a:latin typeface="Didact Gothic"/>
                <a:ea typeface="Didact Gothic"/>
                <a:cs typeface="Didact Gothic"/>
                <a:sym typeface="Didact Gothic"/>
              </a:defRPr>
            </a:lvl6pPr>
            <a:lvl7pPr indent="-298450" lvl="6" marL="3200400" rtl="0">
              <a:lnSpc>
                <a:spcPct val="100000"/>
              </a:lnSpc>
              <a:spcBef>
                <a:spcPts val="0"/>
              </a:spcBef>
              <a:spcAft>
                <a:spcPts val="0"/>
              </a:spcAft>
              <a:buSzPts val="1100"/>
              <a:buFont typeface="Didact Gothic"/>
              <a:buAutoNum type="arabicPeriod"/>
              <a:defRPr>
                <a:latin typeface="Didact Gothic"/>
                <a:ea typeface="Didact Gothic"/>
                <a:cs typeface="Didact Gothic"/>
                <a:sym typeface="Didact Gothic"/>
              </a:defRPr>
            </a:lvl7pPr>
            <a:lvl8pPr indent="-298450" lvl="7" marL="3657600" rtl="0">
              <a:lnSpc>
                <a:spcPct val="100000"/>
              </a:lnSpc>
              <a:spcBef>
                <a:spcPts val="0"/>
              </a:spcBef>
              <a:spcAft>
                <a:spcPts val="0"/>
              </a:spcAft>
              <a:buSzPts val="1100"/>
              <a:buFont typeface="Didact Gothic"/>
              <a:buAutoNum type="alphaLcPeriod"/>
              <a:defRPr>
                <a:latin typeface="Didact Gothic"/>
                <a:ea typeface="Didact Gothic"/>
                <a:cs typeface="Didact Gothic"/>
                <a:sym typeface="Didact Gothic"/>
              </a:defRPr>
            </a:lvl8pPr>
            <a:lvl9pPr indent="-298450" lvl="8" marL="4114800" rtl="0">
              <a:lnSpc>
                <a:spcPct val="100000"/>
              </a:lnSpc>
              <a:spcBef>
                <a:spcPts val="0"/>
              </a:spcBef>
              <a:spcAft>
                <a:spcPts val="0"/>
              </a:spcAft>
              <a:buSzPts val="1100"/>
              <a:buFont typeface="Didact Gothic"/>
              <a:buAutoNum type="romanLcPeriod"/>
              <a:defRPr>
                <a:latin typeface="Didact Gothic"/>
                <a:ea typeface="Didact Gothic"/>
                <a:cs typeface="Didact Gothic"/>
                <a:sym typeface="Didact Gothic"/>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59" name="Shape 159"/>
        <p:cNvGrpSpPr/>
        <p:nvPr/>
      </p:nvGrpSpPr>
      <p:grpSpPr>
        <a:xfrm>
          <a:off x="0" y="0"/>
          <a:ext cx="0" cy="0"/>
          <a:chOff x="0" y="0"/>
          <a:chExt cx="0" cy="0"/>
        </a:xfrm>
      </p:grpSpPr>
      <p:grpSp>
        <p:nvGrpSpPr>
          <p:cNvPr id="160" name="Google Shape;160;p15"/>
          <p:cNvGrpSpPr/>
          <p:nvPr/>
        </p:nvGrpSpPr>
        <p:grpSpPr>
          <a:xfrm>
            <a:off x="25" y="-10650"/>
            <a:ext cx="9143949" cy="5282500"/>
            <a:chOff x="25" y="-10650"/>
            <a:chExt cx="9143949" cy="5282500"/>
          </a:xfrm>
        </p:grpSpPr>
        <p:grpSp>
          <p:nvGrpSpPr>
            <p:cNvPr id="161" name="Google Shape;161;p15"/>
            <p:cNvGrpSpPr/>
            <p:nvPr/>
          </p:nvGrpSpPr>
          <p:grpSpPr>
            <a:xfrm>
              <a:off x="7156525" y="673600"/>
              <a:ext cx="1552657" cy="1259825"/>
              <a:chOff x="7156500" y="673600"/>
              <a:chExt cx="1552657" cy="1259825"/>
            </a:xfrm>
          </p:grpSpPr>
          <p:sp>
            <p:nvSpPr>
              <p:cNvPr id="162" name="Google Shape;162;p15"/>
              <p:cNvSpPr/>
              <p:nvPr/>
            </p:nvSpPr>
            <p:spPr>
              <a:xfrm>
                <a:off x="7438792" y="962591"/>
                <a:ext cx="242910" cy="964405"/>
              </a:xfrm>
              <a:custGeom>
                <a:rect b="b" l="l" r="r" t="t"/>
                <a:pathLst>
                  <a:path extrusionOk="0" h="21598" w="5440">
                    <a:moveTo>
                      <a:pt x="2682" y="1"/>
                    </a:moveTo>
                    <a:cubicBezTo>
                      <a:pt x="1666" y="2240"/>
                      <a:pt x="931" y="5030"/>
                      <a:pt x="513" y="7453"/>
                    </a:cubicBezTo>
                    <a:cubicBezTo>
                      <a:pt x="88" y="9904"/>
                      <a:pt x="1" y="12409"/>
                      <a:pt x="453" y="14868"/>
                    </a:cubicBezTo>
                    <a:cubicBezTo>
                      <a:pt x="838" y="16967"/>
                      <a:pt x="1416" y="19900"/>
                      <a:pt x="2991" y="21492"/>
                    </a:cubicBezTo>
                    <a:cubicBezTo>
                      <a:pt x="3024" y="21529"/>
                      <a:pt x="3061" y="21565"/>
                      <a:pt x="3098" y="21598"/>
                    </a:cubicBezTo>
                    <a:cubicBezTo>
                      <a:pt x="3812" y="21084"/>
                      <a:pt x="4177" y="19322"/>
                      <a:pt x="4423" y="18476"/>
                    </a:cubicBezTo>
                    <a:cubicBezTo>
                      <a:pt x="4755" y="17329"/>
                      <a:pt x="4978" y="16150"/>
                      <a:pt x="5131" y="14964"/>
                    </a:cubicBezTo>
                    <a:cubicBezTo>
                      <a:pt x="5427" y="12638"/>
                      <a:pt x="5439" y="10283"/>
                      <a:pt x="5390" y="7941"/>
                    </a:cubicBezTo>
                    <a:cubicBezTo>
                      <a:pt x="5333" y="5097"/>
                      <a:pt x="4729" y="2712"/>
                      <a:pt x="3078" y="376"/>
                    </a:cubicBezTo>
                    <a:cubicBezTo>
                      <a:pt x="2958" y="210"/>
                      <a:pt x="2868" y="74"/>
                      <a:pt x="2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7303987" y="749152"/>
                <a:ext cx="262914" cy="240052"/>
              </a:xfrm>
              <a:custGeom>
                <a:rect b="b" l="l" r="r" t="t"/>
                <a:pathLst>
                  <a:path extrusionOk="0" h="5376" w="5888">
                    <a:moveTo>
                      <a:pt x="920" y="0"/>
                    </a:moveTo>
                    <a:cubicBezTo>
                      <a:pt x="767" y="0"/>
                      <a:pt x="613" y="19"/>
                      <a:pt x="442" y="50"/>
                    </a:cubicBezTo>
                    <a:cubicBezTo>
                      <a:pt x="323" y="70"/>
                      <a:pt x="94" y="96"/>
                      <a:pt x="43" y="239"/>
                    </a:cubicBezTo>
                    <a:cubicBezTo>
                      <a:pt x="0" y="352"/>
                      <a:pt x="226" y="595"/>
                      <a:pt x="299" y="688"/>
                    </a:cubicBezTo>
                    <a:cubicBezTo>
                      <a:pt x="562" y="1020"/>
                      <a:pt x="904" y="1336"/>
                      <a:pt x="1210" y="1625"/>
                    </a:cubicBezTo>
                    <a:cubicBezTo>
                      <a:pt x="2113" y="2472"/>
                      <a:pt x="3060" y="3272"/>
                      <a:pt x="3977" y="4106"/>
                    </a:cubicBezTo>
                    <a:cubicBezTo>
                      <a:pt x="4190" y="4299"/>
                      <a:pt x="4395" y="4405"/>
                      <a:pt x="4622" y="4568"/>
                    </a:cubicBezTo>
                    <a:cubicBezTo>
                      <a:pt x="4745" y="4658"/>
                      <a:pt x="4847" y="4764"/>
                      <a:pt x="4977" y="4847"/>
                    </a:cubicBezTo>
                    <a:cubicBezTo>
                      <a:pt x="5074" y="4908"/>
                      <a:pt x="5357" y="5134"/>
                      <a:pt x="5494" y="5134"/>
                    </a:cubicBezTo>
                    <a:cubicBezTo>
                      <a:pt x="5498" y="5134"/>
                      <a:pt x="5502" y="5134"/>
                      <a:pt x="5505" y="5133"/>
                    </a:cubicBezTo>
                    <a:cubicBezTo>
                      <a:pt x="5830" y="5352"/>
                      <a:pt x="5850" y="5362"/>
                      <a:pt x="5870" y="5376"/>
                    </a:cubicBezTo>
                    <a:cubicBezTo>
                      <a:pt x="5887" y="5342"/>
                      <a:pt x="5830" y="5103"/>
                      <a:pt x="5818" y="5037"/>
                    </a:cubicBezTo>
                    <a:cubicBezTo>
                      <a:pt x="5775" y="4841"/>
                      <a:pt x="5678" y="4624"/>
                      <a:pt x="5575" y="4455"/>
                    </a:cubicBezTo>
                    <a:cubicBezTo>
                      <a:pt x="5269" y="3950"/>
                      <a:pt x="4907" y="3452"/>
                      <a:pt x="4519" y="3004"/>
                    </a:cubicBezTo>
                    <a:cubicBezTo>
                      <a:pt x="4260" y="2708"/>
                      <a:pt x="3970" y="2392"/>
                      <a:pt x="3777" y="2050"/>
                    </a:cubicBezTo>
                    <a:cubicBezTo>
                      <a:pt x="3598" y="1728"/>
                      <a:pt x="3329" y="1492"/>
                      <a:pt x="3070" y="1229"/>
                    </a:cubicBezTo>
                    <a:cubicBezTo>
                      <a:pt x="2569" y="724"/>
                      <a:pt x="2123" y="242"/>
                      <a:pt x="1409" y="63"/>
                    </a:cubicBezTo>
                    <a:cubicBezTo>
                      <a:pt x="1234" y="19"/>
                      <a:pt x="1077" y="0"/>
                      <a:pt x="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7554977" y="673600"/>
                <a:ext cx="138914" cy="324936"/>
              </a:xfrm>
              <a:custGeom>
                <a:rect b="b" l="l" r="r" t="t"/>
                <a:pathLst>
                  <a:path extrusionOk="0" h="7277" w="3111">
                    <a:moveTo>
                      <a:pt x="2870" y="0"/>
                    </a:moveTo>
                    <a:cubicBezTo>
                      <a:pt x="2769" y="0"/>
                      <a:pt x="2656" y="41"/>
                      <a:pt x="2582" y="64"/>
                    </a:cubicBezTo>
                    <a:cubicBezTo>
                      <a:pt x="2247" y="164"/>
                      <a:pt x="1994" y="283"/>
                      <a:pt x="1728" y="516"/>
                    </a:cubicBezTo>
                    <a:cubicBezTo>
                      <a:pt x="1173" y="1001"/>
                      <a:pt x="994" y="1632"/>
                      <a:pt x="778" y="2310"/>
                    </a:cubicBezTo>
                    <a:cubicBezTo>
                      <a:pt x="668" y="2662"/>
                      <a:pt x="536" y="2994"/>
                      <a:pt x="522" y="3363"/>
                    </a:cubicBezTo>
                    <a:cubicBezTo>
                      <a:pt x="505" y="3755"/>
                      <a:pt x="389" y="4167"/>
                      <a:pt x="296" y="4549"/>
                    </a:cubicBezTo>
                    <a:cubicBezTo>
                      <a:pt x="154" y="5124"/>
                      <a:pt x="57" y="5732"/>
                      <a:pt x="14" y="6323"/>
                    </a:cubicBezTo>
                    <a:cubicBezTo>
                      <a:pt x="1" y="6522"/>
                      <a:pt x="14" y="6755"/>
                      <a:pt x="64" y="6951"/>
                    </a:cubicBezTo>
                    <a:cubicBezTo>
                      <a:pt x="80" y="7014"/>
                      <a:pt x="140" y="7257"/>
                      <a:pt x="170" y="7276"/>
                    </a:cubicBezTo>
                    <a:cubicBezTo>
                      <a:pt x="183" y="7257"/>
                      <a:pt x="194" y="7237"/>
                      <a:pt x="386" y="6895"/>
                    </a:cubicBezTo>
                    <a:cubicBezTo>
                      <a:pt x="512" y="6848"/>
                      <a:pt x="668" y="6499"/>
                      <a:pt x="728" y="6399"/>
                    </a:cubicBezTo>
                    <a:cubicBezTo>
                      <a:pt x="804" y="6267"/>
                      <a:pt x="847" y="6124"/>
                      <a:pt x="917" y="5991"/>
                    </a:cubicBezTo>
                    <a:cubicBezTo>
                      <a:pt x="1043" y="5742"/>
                      <a:pt x="1180" y="5553"/>
                      <a:pt x="1279" y="5283"/>
                    </a:cubicBezTo>
                    <a:cubicBezTo>
                      <a:pt x="1718" y="4127"/>
                      <a:pt x="2196" y="2981"/>
                      <a:pt x="2612" y="1815"/>
                    </a:cubicBezTo>
                    <a:cubicBezTo>
                      <a:pt x="2755" y="1416"/>
                      <a:pt x="2917" y="981"/>
                      <a:pt x="3000" y="566"/>
                    </a:cubicBezTo>
                    <a:cubicBezTo>
                      <a:pt x="3024" y="450"/>
                      <a:pt x="3110" y="134"/>
                      <a:pt x="3024" y="51"/>
                    </a:cubicBezTo>
                    <a:cubicBezTo>
                      <a:pt x="2983" y="14"/>
                      <a:pt x="2928" y="0"/>
                      <a:pt x="2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8147469" y="968842"/>
                <a:ext cx="244517" cy="964583"/>
              </a:xfrm>
              <a:custGeom>
                <a:rect b="b" l="l" r="r" t="t"/>
                <a:pathLst>
                  <a:path extrusionOk="0" h="21602" w="5476">
                    <a:moveTo>
                      <a:pt x="2887" y="0"/>
                    </a:moveTo>
                    <a:cubicBezTo>
                      <a:pt x="1838" y="2222"/>
                      <a:pt x="1057" y="4997"/>
                      <a:pt x="595" y="7412"/>
                    </a:cubicBezTo>
                    <a:cubicBezTo>
                      <a:pt x="130" y="9861"/>
                      <a:pt x="1" y="12362"/>
                      <a:pt x="412" y="14827"/>
                    </a:cubicBezTo>
                    <a:cubicBezTo>
                      <a:pt x="761" y="16933"/>
                      <a:pt x="1289" y="19874"/>
                      <a:pt x="2838" y="21495"/>
                    </a:cubicBezTo>
                    <a:cubicBezTo>
                      <a:pt x="2871" y="21531"/>
                      <a:pt x="2907" y="21565"/>
                      <a:pt x="2940" y="21601"/>
                    </a:cubicBezTo>
                    <a:cubicBezTo>
                      <a:pt x="3664" y="21099"/>
                      <a:pt x="4060" y="19345"/>
                      <a:pt x="4319" y="18501"/>
                    </a:cubicBezTo>
                    <a:cubicBezTo>
                      <a:pt x="4671" y="17359"/>
                      <a:pt x="4914" y="16186"/>
                      <a:pt x="5087" y="15004"/>
                    </a:cubicBezTo>
                    <a:cubicBezTo>
                      <a:pt x="5422" y="12681"/>
                      <a:pt x="5475" y="10329"/>
                      <a:pt x="5466" y="7983"/>
                    </a:cubicBezTo>
                    <a:cubicBezTo>
                      <a:pt x="5452" y="5140"/>
                      <a:pt x="4891" y="2745"/>
                      <a:pt x="3276" y="382"/>
                    </a:cubicBezTo>
                    <a:cubicBezTo>
                      <a:pt x="3163" y="213"/>
                      <a:pt x="3074" y="74"/>
                      <a:pt x="28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025345" y="751786"/>
                <a:ext cx="259074" cy="243669"/>
              </a:xfrm>
              <a:custGeom>
                <a:rect b="b" l="l" r="r" t="t"/>
                <a:pathLst>
                  <a:path extrusionOk="0" h="5457" w="5802">
                    <a:moveTo>
                      <a:pt x="882" y="1"/>
                    </a:moveTo>
                    <a:cubicBezTo>
                      <a:pt x="742" y="1"/>
                      <a:pt x="600" y="15"/>
                      <a:pt x="443" y="41"/>
                    </a:cubicBezTo>
                    <a:cubicBezTo>
                      <a:pt x="324" y="61"/>
                      <a:pt x="97" y="81"/>
                      <a:pt x="45" y="223"/>
                    </a:cubicBezTo>
                    <a:cubicBezTo>
                      <a:pt x="1" y="336"/>
                      <a:pt x="220" y="582"/>
                      <a:pt x="293" y="679"/>
                    </a:cubicBezTo>
                    <a:cubicBezTo>
                      <a:pt x="549" y="1014"/>
                      <a:pt x="885" y="1333"/>
                      <a:pt x="1187" y="1629"/>
                    </a:cubicBezTo>
                    <a:cubicBezTo>
                      <a:pt x="2074" y="2492"/>
                      <a:pt x="3011" y="3310"/>
                      <a:pt x="3912" y="4157"/>
                    </a:cubicBezTo>
                    <a:cubicBezTo>
                      <a:pt x="4121" y="4353"/>
                      <a:pt x="4323" y="4463"/>
                      <a:pt x="4550" y="4632"/>
                    </a:cubicBezTo>
                    <a:cubicBezTo>
                      <a:pt x="4669" y="4722"/>
                      <a:pt x="4772" y="4831"/>
                      <a:pt x="4898" y="4915"/>
                    </a:cubicBezTo>
                    <a:cubicBezTo>
                      <a:pt x="4995" y="4979"/>
                      <a:pt x="5275" y="5210"/>
                      <a:pt x="5412" y="5210"/>
                    </a:cubicBezTo>
                    <a:cubicBezTo>
                      <a:pt x="5415" y="5210"/>
                      <a:pt x="5419" y="5210"/>
                      <a:pt x="5423" y="5210"/>
                    </a:cubicBezTo>
                    <a:cubicBezTo>
                      <a:pt x="5746" y="5433"/>
                      <a:pt x="5765" y="5446"/>
                      <a:pt x="5785" y="5456"/>
                    </a:cubicBezTo>
                    <a:cubicBezTo>
                      <a:pt x="5801" y="5426"/>
                      <a:pt x="5749" y="5183"/>
                      <a:pt x="5735" y="5117"/>
                    </a:cubicBezTo>
                    <a:cubicBezTo>
                      <a:pt x="5695" y="4921"/>
                      <a:pt x="5606" y="4705"/>
                      <a:pt x="5506" y="4532"/>
                    </a:cubicBezTo>
                    <a:cubicBezTo>
                      <a:pt x="5207" y="4021"/>
                      <a:pt x="4852" y="3515"/>
                      <a:pt x="4473" y="3064"/>
                    </a:cubicBezTo>
                    <a:cubicBezTo>
                      <a:pt x="4220" y="2762"/>
                      <a:pt x="3935" y="2446"/>
                      <a:pt x="3748" y="2097"/>
                    </a:cubicBezTo>
                    <a:cubicBezTo>
                      <a:pt x="3573" y="1772"/>
                      <a:pt x="3307" y="1532"/>
                      <a:pt x="3055" y="1267"/>
                    </a:cubicBezTo>
                    <a:cubicBezTo>
                      <a:pt x="2559" y="752"/>
                      <a:pt x="2121" y="263"/>
                      <a:pt x="1413" y="74"/>
                    </a:cubicBezTo>
                    <a:cubicBezTo>
                      <a:pt x="1224" y="23"/>
                      <a:pt x="1055"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8272808" y="681861"/>
                <a:ext cx="143781" cy="322927"/>
              </a:xfrm>
              <a:custGeom>
                <a:rect b="b" l="l" r="r" t="t"/>
                <a:pathLst>
                  <a:path extrusionOk="0" h="7232" w="3220">
                    <a:moveTo>
                      <a:pt x="2974" y="1"/>
                    </a:moveTo>
                    <a:cubicBezTo>
                      <a:pt x="2874" y="1"/>
                      <a:pt x="2763" y="38"/>
                      <a:pt x="2691" y="58"/>
                    </a:cubicBezTo>
                    <a:cubicBezTo>
                      <a:pt x="2352" y="155"/>
                      <a:pt x="2100" y="268"/>
                      <a:pt x="1828" y="501"/>
                    </a:cubicBezTo>
                    <a:cubicBezTo>
                      <a:pt x="1270" y="975"/>
                      <a:pt x="1077" y="1600"/>
                      <a:pt x="851" y="2278"/>
                    </a:cubicBezTo>
                    <a:cubicBezTo>
                      <a:pt x="735" y="2626"/>
                      <a:pt x="595" y="2956"/>
                      <a:pt x="575" y="3324"/>
                    </a:cubicBezTo>
                    <a:cubicBezTo>
                      <a:pt x="555" y="3720"/>
                      <a:pt x="432" y="4129"/>
                      <a:pt x="330" y="4507"/>
                    </a:cubicBezTo>
                    <a:cubicBezTo>
                      <a:pt x="176" y="5078"/>
                      <a:pt x="74" y="5687"/>
                      <a:pt x="20" y="6274"/>
                    </a:cubicBezTo>
                    <a:cubicBezTo>
                      <a:pt x="0" y="6474"/>
                      <a:pt x="11" y="6710"/>
                      <a:pt x="57" y="6906"/>
                    </a:cubicBezTo>
                    <a:cubicBezTo>
                      <a:pt x="74" y="6969"/>
                      <a:pt x="130" y="7211"/>
                      <a:pt x="160" y="7231"/>
                    </a:cubicBezTo>
                    <a:cubicBezTo>
                      <a:pt x="170" y="7211"/>
                      <a:pt x="184" y="7194"/>
                      <a:pt x="379" y="6855"/>
                    </a:cubicBezTo>
                    <a:cubicBezTo>
                      <a:pt x="506" y="6809"/>
                      <a:pt x="668" y="6464"/>
                      <a:pt x="731" y="6364"/>
                    </a:cubicBezTo>
                    <a:cubicBezTo>
                      <a:pt x="811" y="6234"/>
                      <a:pt x="854" y="6092"/>
                      <a:pt x="928" y="5958"/>
                    </a:cubicBezTo>
                    <a:cubicBezTo>
                      <a:pt x="1057" y="5710"/>
                      <a:pt x="1196" y="5524"/>
                      <a:pt x="1303" y="5258"/>
                    </a:cubicBezTo>
                    <a:cubicBezTo>
                      <a:pt x="1758" y="4109"/>
                      <a:pt x="2257" y="2972"/>
                      <a:pt x="2695" y="1812"/>
                    </a:cubicBezTo>
                    <a:cubicBezTo>
                      <a:pt x="2841" y="1418"/>
                      <a:pt x="3010" y="986"/>
                      <a:pt x="3100" y="570"/>
                    </a:cubicBezTo>
                    <a:cubicBezTo>
                      <a:pt x="3127" y="454"/>
                      <a:pt x="3220" y="138"/>
                      <a:pt x="3134" y="55"/>
                    </a:cubicBezTo>
                    <a:cubicBezTo>
                      <a:pt x="3092" y="15"/>
                      <a:pt x="3035" y="1"/>
                      <a:pt x="29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7156500" y="970450"/>
                <a:ext cx="1552657" cy="51976"/>
              </a:xfrm>
              <a:custGeom>
                <a:rect b="b" l="l" r="r" t="t"/>
                <a:pathLst>
                  <a:path extrusionOk="0" h="1164" w="34772">
                    <a:moveTo>
                      <a:pt x="27605" y="1"/>
                    </a:moveTo>
                    <a:cubicBezTo>
                      <a:pt x="23764" y="4"/>
                      <a:pt x="19808" y="1"/>
                      <a:pt x="15908" y="353"/>
                    </a:cubicBezTo>
                    <a:cubicBezTo>
                      <a:pt x="15172" y="420"/>
                      <a:pt x="14426" y="441"/>
                      <a:pt x="13683" y="441"/>
                    </a:cubicBezTo>
                    <a:cubicBezTo>
                      <a:pt x="13030" y="441"/>
                      <a:pt x="12379" y="425"/>
                      <a:pt x="11738" y="409"/>
                    </a:cubicBezTo>
                    <a:cubicBezTo>
                      <a:pt x="11094" y="394"/>
                      <a:pt x="10438" y="378"/>
                      <a:pt x="9780" y="378"/>
                    </a:cubicBezTo>
                    <a:cubicBezTo>
                      <a:pt x="9156" y="378"/>
                      <a:pt x="8531" y="392"/>
                      <a:pt x="7911" y="436"/>
                    </a:cubicBezTo>
                    <a:cubicBezTo>
                      <a:pt x="7037" y="499"/>
                      <a:pt x="6157" y="582"/>
                      <a:pt x="5306" y="662"/>
                    </a:cubicBezTo>
                    <a:cubicBezTo>
                      <a:pt x="3599" y="821"/>
                      <a:pt x="1835" y="987"/>
                      <a:pt x="74" y="987"/>
                    </a:cubicBezTo>
                    <a:lnTo>
                      <a:pt x="4" y="987"/>
                    </a:lnTo>
                    <a:lnTo>
                      <a:pt x="1" y="1163"/>
                    </a:lnTo>
                    <a:lnTo>
                      <a:pt x="74" y="1163"/>
                    </a:lnTo>
                    <a:cubicBezTo>
                      <a:pt x="1845" y="1163"/>
                      <a:pt x="3612" y="998"/>
                      <a:pt x="5323" y="838"/>
                    </a:cubicBezTo>
                    <a:cubicBezTo>
                      <a:pt x="6171" y="755"/>
                      <a:pt x="7051" y="676"/>
                      <a:pt x="7922" y="612"/>
                    </a:cubicBezTo>
                    <a:cubicBezTo>
                      <a:pt x="8546" y="568"/>
                      <a:pt x="9178" y="553"/>
                      <a:pt x="9808" y="553"/>
                    </a:cubicBezTo>
                    <a:cubicBezTo>
                      <a:pt x="10455" y="553"/>
                      <a:pt x="11099" y="568"/>
                      <a:pt x="11732" y="585"/>
                    </a:cubicBezTo>
                    <a:cubicBezTo>
                      <a:pt x="12377" y="601"/>
                      <a:pt x="13031" y="617"/>
                      <a:pt x="13688" y="617"/>
                    </a:cubicBezTo>
                    <a:cubicBezTo>
                      <a:pt x="14434" y="617"/>
                      <a:pt x="15183" y="596"/>
                      <a:pt x="15924" y="529"/>
                    </a:cubicBezTo>
                    <a:cubicBezTo>
                      <a:pt x="19818" y="177"/>
                      <a:pt x="23775" y="177"/>
                      <a:pt x="27605" y="177"/>
                    </a:cubicBezTo>
                    <a:lnTo>
                      <a:pt x="27835" y="177"/>
                    </a:lnTo>
                    <a:cubicBezTo>
                      <a:pt x="30233" y="177"/>
                      <a:pt x="32499" y="293"/>
                      <a:pt x="34755" y="532"/>
                    </a:cubicBezTo>
                    <a:lnTo>
                      <a:pt x="34771" y="360"/>
                    </a:lnTo>
                    <a:cubicBezTo>
                      <a:pt x="32509" y="117"/>
                      <a:pt x="30239" y="1"/>
                      <a:pt x="27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7156500" y="889718"/>
                <a:ext cx="1552657" cy="51976"/>
              </a:xfrm>
              <a:custGeom>
                <a:rect b="b" l="l" r="r" t="t"/>
                <a:pathLst>
                  <a:path extrusionOk="0" h="1164" w="34772">
                    <a:moveTo>
                      <a:pt x="26682" y="1"/>
                    </a:moveTo>
                    <a:cubicBezTo>
                      <a:pt x="23141" y="1"/>
                      <a:pt x="19496" y="29"/>
                      <a:pt x="15908" y="351"/>
                    </a:cubicBezTo>
                    <a:cubicBezTo>
                      <a:pt x="15168" y="418"/>
                      <a:pt x="14417" y="440"/>
                      <a:pt x="13669" y="440"/>
                    </a:cubicBezTo>
                    <a:cubicBezTo>
                      <a:pt x="13021" y="440"/>
                      <a:pt x="12374" y="424"/>
                      <a:pt x="11738" y="406"/>
                    </a:cubicBezTo>
                    <a:cubicBezTo>
                      <a:pt x="11102" y="392"/>
                      <a:pt x="10455" y="376"/>
                      <a:pt x="9806" y="376"/>
                    </a:cubicBezTo>
                    <a:cubicBezTo>
                      <a:pt x="9174" y="376"/>
                      <a:pt x="8539" y="391"/>
                      <a:pt x="7911" y="437"/>
                    </a:cubicBezTo>
                    <a:cubicBezTo>
                      <a:pt x="7034" y="497"/>
                      <a:pt x="6154" y="580"/>
                      <a:pt x="5303" y="659"/>
                    </a:cubicBezTo>
                    <a:cubicBezTo>
                      <a:pt x="3576" y="822"/>
                      <a:pt x="1792" y="985"/>
                      <a:pt x="4" y="989"/>
                    </a:cubicBezTo>
                    <a:lnTo>
                      <a:pt x="1" y="1164"/>
                    </a:lnTo>
                    <a:lnTo>
                      <a:pt x="77" y="1164"/>
                    </a:lnTo>
                    <a:cubicBezTo>
                      <a:pt x="1845" y="1164"/>
                      <a:pt x="3612" y="998"/>
                      <a:pt x="5320" y="835"/>
                    </a:cubicBezTo>
                    <a:cubicBezTo>
                      <a:pt x="6171" y="756"/>
                      <a:pt x="7051" y="673"/>
                      <a:pt x="7922" y="610"/>
                    </a:cubicBezTo>
                    <a:cubicBezTo>
                      <a:pt x="8538" y="566"/>
                      <a:pt x="9161" y="551"/>
                      <a:pt x="9783" y="551"/>
                    </a:cubicBezTo>
                    <a:cubicBezTo>
                      <a:pt x="10438" y="551"/>
                      <a:pt x="11092" y="568"/>
                      <a:pt x="11735" y="583"/>
                    </a:cubicBezTo>
                    <a:cubicBezTo>
                      <a:pt x="12377" y="598"/>
                      <a:pt x="13031" y="615"/>
                      <a:pt x="13687" y="615"/>
                    </a:cubicBezTo>
                    <a:cubicBezTo>
                      <a:pt x="14433" y="615"/>
                      <a:pt x="15183" y="594"/>
                      <a:pt x="15924" y="526"/>
                    </a:cubicBezTo>
                    <a:cubicBezTo>
                      <a:pt x="19479" y="205"/>
                      <a:pt x="23087" y="177"/>
                      <a:pt x="26601" y="177"/>
                    </a:cubicBezTo>
                    <a:cubicBezTo>
                      <a:pt x="26935" y="177"/>
                      <a:pt x="27269" y="177"/>
                      <a:pt x="27602" y="178"/>
                    </a:cubicBezTo>
                    <a:lnTo>
                      <a:pt x="27835" y="178"/>
                    </a:lnTo>
                    <a:cubicBezTo>
                      <a:pt x="30233" y="178"/>
                      <a:pt x="32499" y="294"/>
                      <a:pt x="34755" y="530"/>
                    </a:cubicBezTo>
                    <a:lnTo>
                      <a:pt x="34771" y="357"/>
                    </a:lnTo>
                    <a:cubicBezTo>
                      <a:pt x="32509" y="118"/>
                      <a:pt x="30239" y="1"/>
                      <a:pt x="27835" y="1"/>
                    </a:cubicBezTo>
                    <a:lnTo>
                      <a:pt x="27602" y="1"/>
                    </a:lnTo>
                    <a:cubicBezTo>
                      <a:pt x="27296" y="1"/>
                      <a:pt x="26989" y="1"/>
                      <a:pt x="266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7828517" y="1534678"/>
                <a:ext cx="106586" cy="65416"/>
              </a:xfrm>
              <a:custGeom>
                <a:rect b="b" l="l" r="r" t="t"/>
                <a:pathLst>
                  <a:path extrusionOk="0" h="1465" w="2387">
                    <a:moveTo>
                      <a:pt x="1132" y="1"/>
                    </a:moveTo>
                    <a:cubicBezTo>
                      <a:pt x="1010" y="1"/>
                      <a:pt x="887" y="20"/>
                      <a:pt x="765" y="59"/>
                    </a:cubicBezTo>
                    <a:cubicBezTo>
                      <a:pt x="117" y="268"/>
                      <a:pt x="14" y="869"/>
                      <a:pt x="0" y="1431"/>
                    </a:cubicBezTo>
                    <a:lnTo>
                      <a:pt x="177" y="1435"/>
                    </a:lnTo>
                    <a:cubicBezTo>
                      <a:pt x="190" y="909"/>
                      <a:pt x="276" y="401"/>
                      <a:pt x="821" y="225"/>
                    </a:cubicBezTo>
                    <a:cubicBezTo>
                      <a:pt x="924" y="192"/>
                      <a:pt x="1029" y="176"/>
                      <a:pt x="1132" y="176"/>
                    </a:cubicBezTo>
                    <a:cubicBezTo>
                      <a:pt x="1464" y="176"/>
                      <a:pt x="1777" y="342"/>
                      <a:pt x="1954" y="633"/>
                    </a:cubicBezTo>
                    <a:cubicBezTo>
                      <a:pt x="2061" y="809"/>
                      <a:pt x="2200" y="1235"/>
                      <a:pt x="2164" y="1435"/>
                    </a:cubicBezTo>
                    <a:lnTo>
                      <a:pt x="2340" y="1464"/>
                    </a:lnTo>
                    <a:cubicBezTo>
                      <a:pt x="2386" y="1191"/>
                      <a:pt x="2210" y="720"/>
                      <a:pt x="2104" y="541"/>
                    </a:cubicBezTo>
                    <a:cubicBezTo>
                      <a:pt x="1896" y="198"/>
                      <a:pt x="1525" y="1"/>
                      <a:pt x="1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7828517" y="1457117"/>
                <a:ext cx="106586" cy="65371"/>
              </a:xfrm>
              <a:custGeom>
                <a:rect b="b" l="l" r="r" t="t"/>
                <a:pathLst>
                  <a:path extrusionOk="0" h="1464" w="2387">
                    <a:moveTo>
                      <a:pt x="1131" y="0"/>
                    </a:moveTo>
                    <a:cubicBezTo>
                      <a:pt x="1010" y="0"/>
                      <a:pt x="886" y="19"/>
                      <a:pt x="765" y="58"/>
                    </a:cubicBezTo>
                    <a:cubicBezTo>
                      <a:pt x="117" y="268"/>
                      <a:pt x="14" y="869"/>
                      <a:pt x="0" y="1430"/>
                    </a:cubicBezTo>
                    <a:lnTo>
                      <a:pt x="177" y="1433"/>
                    </a:lnTo>
                    <a:cubicBezTo>
                      <a:pt x="190" y="829"/>
                      <a:pt x="307" y="391"/>
                      <a:pt x="821" y="225"/>
                    </a:cubicBezTo>
                    <a:cubicBezTo>
                      <a:pt x="924" y="192"/>
                      <a:pt x="1029" y="176"/>
                      <a:pt x="1132" y="176"/>
                    </a:cubicBezTo>
                    <a:cubicBezTo>
                      <a:pt x="1464" y="176"/>
                      <a:pt x="1777" y="341"/>
                      <a:pt x="1954" y="633"/>
                    </a:cubicBezTo>
                    <a:cubicBezTo>
                      <a:pt x="2061" y="809"/>
                      <a:pt x="2200" y="1234"/>
                      <a:pt x="2164" y="1433"/>
                    </a:cubicBezTo>
                    <a:lnTo>
                      <a:pt x="2340" y="1464"/>
                    </a:lnTo>
                    <a:cubicBezTo>
                      <a:pt x="2386" y="1191"/>
                      <a:pt x="2210" y="720"/>
                      <a:pt x="2104" y="540"/>
                    </a:cubicBezTo>
                    <a:cubicBezTo>
                      <a:pt x="1895" y="197"/>
                      <a:pt x="1524"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7828517" y="1379511"/>
                <a:ext cx="106586" cy="65416"/>
              </a:xfrm>
              <a:custGeom>
                <a:rect b="b" l="l" r="r" t="t"/>
                <a:pathLst>
                  <a:path extrusionOk="0" h="1465" w="2387">
                    <a:moveTo>
                      <a:pt x="1131" y="1"/>
                    </a:moveTo>
                    <a:cubicBezTo>
                      <a:pt x="1010" y="1"/>
                      <a:pt x="886" y="20"/>
                      <a:pt x="765" y="59"/>
                    </a:cubicBezTo>
                    <a:cubicBezTo>
                      <a:pt x="117" y="268"/>
                      <a:pt x="14" y="870"/>
                      <a:pt x="0" y="1431"/>
                    </a:cubicBezTo>
                    <a:lnTo>
                      <a:pt x="177" y="1434"/>
                    </a:lnTo>
                    <a:cubicBezTo>
                      <a:pt x="190" y="830"/>
                      <a:pt x="307" y="391"/>
                      <a:pt x="821" y="225"/>
                    </a:cubicBezTo>
                    <a:cubicBezTo>
                      <a:pt x="924" y="192"/>
                      <a:pt x="1029" y="176"/>
                      <a:pt x="1132" y="176"/>
                    </a:cubicBezTo>
                    <a:cubicBezTo>
                      <a:pt x="1464" y="176"/>
                      <a:pt x="1777" y="342"/>
                      <a:pt x="1954" y="634"/>
                    </a:cubicBezTo>
                    <a:cubicBezTo>
                      <a:pt x="2061" y="810"/>
                      <a:pt x="2200" y="1235"/>
                      <a:pt x="2164" y="1434"/>
                    </a:cubicBezTo>
                    <a:lnTo>
                      <a:pt x="2340" y="1464"/>
                    </a:lnTo>
                    <a:cubicBezTo>
                      <a:pt x="2386" y="1192"/>
                      <a:pt x="2210" y="720"/>
                      <a:pt x="2104" y="540"/>
                    </a:cubicBezTo>
                    <a:cubicBezTo>
                      <a:pt x="1895" y="198"/>
                      <a:pt x="1524"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7828517" y="1301950"/>
                <a:ext cx="106586" cy="65371"/>
              </a:xfrm>
              <a:custGeom>
                <a:rect b="b" l="l" r="r" t="t"/>
                <a:pathLst>
                  <a:path extrusionOk="0" h="1464" w="2387">
                    <a:moveTo>
                      <a:pt x="1131" y="0"/>
                    </a:moveTo>
                    <a:cubicBezTo>
                      <a:pt x="1010" y="0"/>
                      <a:pt x="886" y="19"/>
                      <a:pt x="765" y="58"/>
                    </a:cubicBezTo>
                    <a:cubicBezTo>
                      <a:pt x="117" y="268"/>
                      <a:pt x="14" y="869"/>
                      <a:pt x="0" y="1430"/>
                    </a:cubicBezTo>
                    <a:lnTo>
                      <a:pt x="177" y="1434"/>
                    </a:lnTo>
                    <a:cubicBezTo>
                      <a:pt x="190" y="909"/>
                      <a:pt x="276" y="400"/>
                      <a:pt x="821" y="224"/>
                    </a:cubicBezTo>
                    <a:cubicBezTo>
                      <a:pt x="924" y="191"/>
                      <a:pt x="1028" y="175"/>
                      <a:pt x="1131" y="175"/>
                    </a:cubicBezTo>
                    <a:cubicBezTo>
                      <a:pt x="1463" y="175"/>
                      <a:pt x="1777" y="341"/>
                      <a:pt x="1954" y="633"/>
                    </a:cubicBezTo>
                    <a:cubicBezTo>
                      <a:pt x="2061" y="809"/>
                      <a:pt x="2200" y="1234"/>
                      <a:pt x="2164" y="1434"/>
                    </a:cubicBezTo>
                    <a:lnTo>
                      <a:pt x="2340" y="1464"/>
                    </a:lnTo>
                    <a:cubicBezTo>
                      <a:pt x="2386" y="1191"/>
                      <a:pt x="2210" y="719"/>
                      <a:pt x="2104" y="540"/>
                    </a:cubicBezTo>
                    <a:cubicBezTo>
                      <a:pt x="1895" y="198"/>
                      <a:pt x="1524"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7828517" y="1224344"/>
                <a:ext cx="106586" cy="65371"/>
              </a:xfrm>
              <a:custGeom>
                <a:rect b="b" l="l" r="r" t="t"/>
                <a:pathLst>
                  <a:path extrusionOk="0" h="1464" w="2387">
                    <a:moveTo>
                      <a:pt x="1131" y="1"/>
                    </a:moveTo>
                    <a:cubicBezTo>
                      <a:pt x="1010" y="1"/>
                      <a:pt x="886" y="20"/>
                      <a:pt x="765" y="59"/>
                    </a:cubicBezTo>
                    <a:cubicBezTo>
                      <a:pt x="117" y="268"/>
                      <a:pt x="14" y="870"/>
                      <a:pt x="0" y="1431"/>
                    </a:cubicBezTo>
                    <a:lnTo>
                      <a:pt x="177" y="1434"/>
                    </a:lnTo>
                    <a:cubicBezTo>
                      <a:pt x="190" y="910"/>
                      <a:pt x="276" y="401"/>
                      <a:pt x="821" y="225"/>
                    </a:cubicBezTo>
                    <a:cubicBezTo>
                      <a:pt x="924" y="192"/>
                      <a:pt x="1028" y="176"/>
                      <a:pt x="1131" y="176"/>
                    </a:cubicBezTo>
                    <a:cubicBezTo>
                      <a:pt x="1463" y="176"/>
                      <a:pt x="1777" y="342"/>
                      <a:pt x="1954" y="634"/>
                    </a:cubicBezTo>
                    <a:cubicBezTo>
                      <a:pt x="2061" y="810"/>
                      <a:pt x="2200" y="1235"/>
                      <a:pt x="2164" y="1434"/>
                    </a:cubicBezTo>
                    <a:lnTo>
                      <a:pt x="2340" y="1464"/>
                    </a:lnTo>
                    <a:cubicBezTo>
                      <a:pt x="2386" y="1192"/>
                      <a:pt x="2210" y="720"/>
                      <a:pt x="2104" y="541"/>
                    </a:cubicBezTo>
                    <a:cubicBezTo>
                      <a:pt x="1895" y="198"/>
                      <a:pt x="1524"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7699293" y="1534678"/>
                <a:ext cx="106586" cy="65416"/>
              </a:xfrm>
              <a:custGeom>
                <a:rect b="b" l="l" r="r" t="t"/>
                <a:pathLst>
                  <a:path extrusionOk="0" h="1465" w="2387">
                    <a:moveTo>
                      <a:pt x="1132" y="1"/>
                    </a:moveTo>
                    <a:cubicBezTo>
                      <a:pt x="1010" y="1"/>
                      <a:pt x="887" y="20"/>
                      <a:pt x="765" y="59"/>
                    </a:cubicBezTo>
                    <a:cubicBezTo>
                      <a:pt x="114" y="268"/>
                      <a:pt x="14" y="869"/>
                      <a:pt x="1" y="1431"/>
                    </a:cubicBezTo>
                    <a:lnTo>
                      <a:pt x="177" y="1435"/>
                    </a:lnTo>
                    <a:cubicBezTo>
                      <a:pt x="191" y="909"/>
                      <a:pt x="274" y="401"/>
                      <a:pt x="818" y="225"/>
                    </a:cubicBezTo>
                    <a:cubicBezTo>
                      <a:pt x="921" y="192"/>
                      <a:pt x="1026" y="176"/>
                      <a:pt x="1129" y="176"/>
                    </a:cubicBezTo>
                    <a:cubicBezTo>
                      <a:pt x="1462" y="176"/>
                      <a:pt x="1776" y="342"/>
                      <a:pt x="1951" y="633"/>
                    </a:cubicBezTo>
                    <a:cubicBezTo>
                      <a:pt x="2060" y="809"/>
                      <a:pt x="2200" y="1235"/>
                      <a:pt x="2164" y="1435"/>
                    </a:cubicBezTo>
                    <a:lnTo>
                      <a:pt x="2336" y="1464"/>
                    </a:lnTo>
                    <a:cubicBezTo>
                      <a:pt x="2387" y="1191"/>
                      <a:pt x="2210" y="720"/>
                      <a:pt x="2104" y="541"/>
                    </a:cubicBezTo>
                    <a:cubicBezTo>
                      <a:pt x="1894" y="198"/>
                      <a:pt x="1524" y="1"/>
                      <a:pt x="1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7699293" y="1457117"/>
                <a:ext cx="106586" cy="65371"/>
              </a:xfrm>
              <a:custGeom>
                <a:rect b="b" l="l" r="r" t="t"/>
                <a:pathLst>
                  <a:path extrusionOk="0" h="1464" w="2387">
                    <a:moveTo>
                      <a:pt x="1131" y="0"/>
                    </a:moveTo>
                    <a:cubicBezTo>
                      <a:pt x="1010" y="0"/>
                      <a:pt x="886" y="19"/>
                      <a:pt x="765" y="58"/>
                    </a:cubicBezTo>
                    <a:cubicBezTo>
                      <a:pt x="114" y="268"/>
                      <a:pt x="14" y="869"/>
                      <a:pt x="1" y="1430"/>
                    </a:cubicBezTo>
                    <a:lnTo>
                      <a:pt x="177" y="1433"/>
                    </a:lnTo>
                    <a:cubicBezTo>
                      <a:pt x="191" y="829"/>
                      <a:pt x="303" y="391"/>
                      <a:pt x="818" y="225"/>
                    </a:cubicBezTo>
                    <a:cubicBezTo>
                      <a:pt x="921" y="192"/>
                      <a:pt x="1026" y="176"/>
                      <a:pt x="1129" y="176"/>
                    </a:cubicBezTo>
                    <a:cubicBezTo>
                      <a:pt x="1462" y="176"/>
                      <a:pt x="1776" y="341"/>
                      <a:pt x="1951" y="633"/>
                    </a:cubicBezTo>
                    <a:cubicBezTo>
                      <a:pt x="2060" y="809"/>
                      <a:pt x="2200" y="1234"/>
                      <a:pt x="2164" y="1433"/>
                    </a:cubicBezTo>
                    <a:lnTo>
                      <a:pt x="2336" y="1464"/>
                    </a:lnTo>
                    <a:cubicBezTo>
                      <a:pt x="2387" y="1191"/>
                      <a:pt x="2210" y="720"/>
                      <a:pt x="2104" y="540"/>
                    </a:cubicBezTo>
                    <a:cubicBezTo>
                      <a:pt x="1893" y="197"/>
                      <a:pt x="1523"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7699293" y="1379511"/>
                <a:ext cx="106586" cy="65416"/>
              </a:xfrm>
              <a:custGeom>
                <a:rect b="b" l="l" r="r" t="t"/>
                <a:pathLst>
                  <a:path extrusionOk="0" h="1465" w="2387">
                    <a:moveTo>
                      <a:pt x="1131" y="1"/>
                    </a:moveTo>
                    <a:cubicBezTo>
                      <a:pt x="1010" y="1"/>
                      <a:pt x="886" y="20"/>
                      <a:pt x="765" y="59"/>
                    </a:cubicBezTo>
                    <a:cubicBezTo>
                      <a:pt x="114" y="268"/>
                      <a:pt x="14" y="870"/>
                      <a:pt x="1" y="1431"/>
                    </a:cubicBezTo>
                    <a:lnTo>
                      <a:pt x="177" y="1434"/>
                    </a:lnTo>
                    <a:cubicBezTo>
                      <a:pt x="191" y="830"/>
                      <a:pt x="303" y="391"/>
                      <a:pt x="818" y="225"/>
                    </a:cubicBezTo>
                    <a:cubicBezTo>
                      <a:pt x="921" y="192"/>
                      <a:pt x="1026" y="176"/>
                      <a:pt x="1129" y="176"/>
                    </a:cubicBezTo>
                    <a:cubicBezTo>
                      <a:pt x="1462" y="176"/>
                      <a:pt x="1776" y="342"/>
                      <a:pt x="1951" y="634"/>
                    </a:cubicBezTo>
                    <a:cubicBezTo>
                      <a:pt x="2060" y="810"/>
                      <a:pt x="2200" y="1235"/>
                      <a:pt x="2164" y="1434"/>
                    </a:cubicBezTo>
                    <a:lnTo>
                      <a:pt x="2336" y="1464"/>
                    </a:lnTo>
                    <a:cubicBezTo>
                      <a:pt x="2387" y="1192"/>
                      <a:pt x="2210" y="720"/>
                      <a:pt x="2104" y="540"/>
                    </a:cubicBezTo>
                    <a:cubicBezTo>
                      <a:pt x="1893" y="198"/>
                      <a:pt x="1524"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7699293" y="1301950"/>
                <a:ext cx="106586" cy="65371"/>
              </a:xfrm>
              <a:custGeom>
                <a:rect b="b" l="l" r="r" t="t"/>
                <a:pathLst>
                  <a:path extrusionOk="0" h="1464" w="2387">
                    <a:moveTo>
                      <a:pt x="1131" y="0"/>
                    </a:moveTo>
                    <a:cubicBezTo>
                      <a:pt x="1010" y="0"/>
                      <a:pt x="886" y="19"/>
                      <a:pt x="765" y="58"/>
                    </a:cubicBezTo>
                    <a:cubicBezTo>
                      <a:pt x="114" y="268"/>
                      <a:pt x="14" y="869"/>
                      <a:pt x="1" y="1430"/>
                    </a:cubicBezTo>
                    <a:lnTo>
                      <a:pt x="177" y="1434"/>
                    </a:lnTo>
                    <a:cubicBezTo>
                      <a:pt x="191" y="909"/>
                      <a:pt x="274" y="400"/>
                      <a:pt x="818" y="224"/>
                    </a:cubicBezTo>
                    <a:cubicBezTo>
                      <a:pt x="921" y="191"/>
                      <a:pt x="1026" y="175"/>
                      <a:pt x="1128" y="175"/>
                    </a:cubicBezTo>
                    <a:cubicBezTo>
                      <a:pt x="1461" y="175"/>
                      <a:pt x="1776" y="341"/>
                      <a:pt x="1951" y="633"/>
                    </a:cubicBezTo>
                    <a:cubicBezTo>
                      <a:pt x="2060" y="809"/>
                      <a:pt x="2200" y="1234"/>
                      <a:pt x="2164" y="1434"/>
                    </a:cubicBezTo>
                    <a:lnTo>
                      <a:pt x="2336" y="1464"/>
                    </a:lnTo>
                    <a:cubicBezTo>
                      <a:pt x="2387" y="1191"/>
                      <a:pt x="2210" y="719"/>
                      <a:pt x="2104" y="540"/>
                    </a:cubicBezTo>
                    <a:cubicBezTo>
                      <a:pt x="1893" y="198"/>
                      <a:pt x="1524" y="0"/>
                      <a:pt x="1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7699293" y="1224344"/>
                <a:ext cx="106586" cy="65371"/>
              </a:xfrm>
              <a:custGeom>
                <a:rect b="b" l="l" r="r" t="t"/>
                <a:pathLst>
                  <a:path extrusionOk="0" h="1464" w="2387">
                    <a:moveTo>
                      <a:pt x="1131" y="1"/>
                    </a:moveTo>
                    <a:cubicBezTo>
                      <a:pt x="1010" y="1"/>
                      <a:pt x="886" y="20"/>
                      <a:pt x="765" y="59"/>
                    </a:cubicBezTo>
                    <a:cubicBezTo>
                      <a:pt x="114" y="268"/>
                      <a:pt x="14" y="870"/>
                      <a:pt x="1" y="1431"/>
                    </a:cubicBezTo>
                    <a:lnTo>
                      <a:pt x="177" y="1434"/>
                    </a:lnTo>
                    <a:cubicBezTo>
                      <a:pt x="191" y="910"/>
                      <a:pt x="274" y="401"/>
                      <a:pt x="818" y="225"/>
                    </a:cubicBezTo>
                    <a:cubicBezTo>
                      <a:pt x="921" y="192"/>
                      <a:pt x="1026" y="176"/>
                      <a:pt x="1128" y="176"/>
                    </a:cubicBezTo>
                    <a:cubicBezTo>
                      <a:pt x="1461" y="176"/>
                      <a:pt x="1776" y="342"/>
                      <a:pt x="1951" y="634"/>
                    </a:cubicBezTo>
                    <a:cubicBezTo>
                      <a:pt x="2060" y="810"/>
                      <a:pt x="2200" y="1235"/>
                      <a:pt x="2164" y="1434"/>
                    </a:cubicBezTo>
                    <a:lnTo>
                      <a:pt x="2336" y="1464"/>
                    </a:lnTo>
                    <a:cubicBezTo>
                      <a:pt x="2387" y="1192"/>
                      <a:pt x="2210" y="720"/>
                      <a:pt x="2104" y="541"/>
                    </a:cubicBezTo>
                    <a:cubicBezTo>
                      <a:pt x="1893" y="198"/>
                      <a:pt x="1524"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7570114" y="1534678"/>
                <a:ext cx="106407" cy="65416"/>
              </a:xfrm>
              <a:custGeom>
                <a:rect b="b" l="l" r="r" t="t"/>
                <a:pathLst>
                  <a:path extrusionOk="0" h="1465" w="2383">
                    <a:moveTo>
                      <a:pt x="1131" y="1"/>
                    </a:moveTo>
                    <a:cubicBezTo>
                      <a:pt x="1010" y="1"/>
                      <a:pt x="886" y="20"/>
                      <a:pt x="764" y="59"/>
                    </a:cubicBezTo>
                    <a:cubicBezTo>
                      <a:pt x="114" y="268"/>
                      <a:pt x="14" y="869"/>
                      <a:pt x="0" y="1431"/>
                    </a:cubicBezTo>
                    <a:lnTo>
                      <a:pt x="177" y="1435"/>
                    </a:lnTo>
                    <a:cubicBezTo>
                      <a:pt x="186" y="909"/>
                      <a:pt x="273" y="401"/>
                      <a:pt x="818" y="225"/>
                    </a:cubicBezTo>
                    <a:cubicBezTo>
                      <a:pt x="921" y="192"/>
                      <a:pt x="1026" y="176"/>
                      <a:pt x="1129" y="176"/>
                    </a:cubicBezTo>
                    <a:cubicBezTo>
                      <a:pt x="1461" y="176"/>
                      <a:pt x="1775" y="342"/>
                      <a:pt x="1951" y="633"/>
                    </a:cubicBezTo>
                    <a:cubicBezTo>
                      <a:pt x="2057" y="809"/>
                      <a:pt x="2196" y="1235"/>
                      <a:pt x="2163" y="1435"/>
                    </a:cubicBezTo>
                    <a:lnTo>
                      <a:pt x="2336" y="1464"/>
                    </a:lnTo>
                    <a:cubicBezTo>
                      <a:pt x="2382" y="1191"/>
                      <a:pt x="2207" y="720"/>
                      <a:pt x="2100" y="541"/>
                    </a:cubicBezTo>
                    <a:cubicBezTo>
                      <a:pt x="1892" y="198"/>
                      <a:pt x="1523" y="1"/>
                      <a:pt x="1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7570114" y="1457117"/>
                <a:ext cx="106407" cy="65371"/>
              </a:xfrm>
              <a:custGeom>
                <a:rect b="b" l="l" r="r" t="t"/>
                <a:pathLst>
                  <a:path extrusionOk="0" h="1464" w="2383">
                    <a:moveTo>
                      <a:pt x="1130" y="0"/>
                    </a:moveTo>
                    <a:cubicBezTo>
                      <a:pt x="1009" y="0"/>
                      <a:pt x="886" y="19"/>
                      <a:pt x="764" y="58"/>
                    </a:cubicBezTo>
                    <a:cubicBezTo>
                      <a:pt x="114" y="268"/>
                      <a:pt x="14" y="869"/>
                      <a:pt x="0" y="1430"/>
                    </a:cubicBezTo>
                    <a:lnTo>
                      <a:pt x="177" y="1433"/>
                    </a:lnTo>
                    <a:cubicBezTo>
                      <a:pt x="189" y="829"/>
                      <a:pt x="303" y="391"/>
                      <a:pt x="818" y="225"/>
                    </a:cubicBezTo>
                    <a:cubicBezTo>
                      <a:pt x="921" y="192"/>
                      <a:pt x="1026" y="176"/>
                      <a:pt x="1129" y="176"/>
                    </a:cubicBezTo>
                    <a:cubicBezTo>
                      <a:pt x="1461" y="176"/>
                      <a:pt x="1775" y="341"/>
                      <a:pt x="1951" y="633"/>
                    </a:cubicBezTo>
                    <a:cubicBezTo>
                      <a:pt x="2057" y="809"/>
                      <a:pt x="2196" y="1234"/>
                      <a:pt x="2163" y="1433"/>
                    </a:cubicBezTo>
                    <a:lnTo>
                      <a:pt x="2336" y="1464"/>
                    </a:lnTo>
                    <a:cubicBezTo>
                      <a:pt x="2382" y="1191"/>
                      <a:pt x="2207" y="720"/>
                      <a:pt x="2100" y="540"/>
                    </a:cubicBezTo>
                    <a:cubicBezTo>
                      <a:pt x="1892" y="197"/>
                      <a:pt x="1523"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7570114" y="1379511"/>
                <a:ext cx="106407" cy="65416"/>
              </a:xfrm>
              <a:custGeom>
                <a:rect b="b" l="l" r="r" t="t"/>
                <a:pathLst>
                  <a:path extrusionOk="0" h="1465" w="2383">
                    <a:moveTo>
                      <a:pt x="1130" y="1"/>
                    </a:moveTo>
                    <a:cubicBezTo>
                      <a:pt x="1009" y="1"/>
                      <a:pt x="886" y="20"/>
                      <a:pt x="764" y="59"/>
                    </a:cubicBezTo>
                    <a:cubicBezTo>
                      <a:pt x="114" y="268"/>
                      <a:pt x="14" y="870"/>
                      <a:pt x="0" y="1431"/>
                    </a:cubicBezTo>
                    <a:lnTo>
                      <a:pt x="177" y="1434"/>
                    </a:lnTo>
                    <a:cubicBezTo>
                      <a:pt x="189" y="830"/>
                      <a:pt x="303" y="391"/>
                      <a:pt x="818" y="225"/>
                    </a:cubicBezTo>
                    <a:cubicBezTo>
                      <a:pt x="921" y="192"/>
                      <a:pt x="1026" y="176"/>
                      <a:pt x="1129" y="176"/>
                    </a:cubicBezTo>
                    <a:cubicBezTo>
                      <a:pt x="1461" y="176"/>
                      <a:pt x="1775" y="342"/>
                      <a:pt x="1951" y="634"/>
                    </a:cubicBezTo>
                    <a:cubicBezTo>
                      <a:pt x="2057" y="810"/>
                      <a:pt x="2196" y="1235"/>
                      <a:pt x="2163" y="1434"/>
                    </a:cubicBezTo>
                    <a:lnTo>
                      <a:pt x="2336" y="1464"/>
                    </a:lnTo>
                    <a:cubicBezTo>
                      <a:pt x="2382" y="1192"/>
                      <a:pt x="2207" y="720"/>
                      <a:pt x="2100" y="540"/>
                    </a:cubicBezTo>
                    <a:cubicBezTo>
                      <a:pt x="1892" y="198"/>
                      <a:pt x="1523" y="1"/>
                      <a:pt x="1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7570114" y="1301950"/>
                <a:ext cx="106407" cy="65371"/>
              </a:xfrm>
              <a:custGeom>
                <a:rect b="b" l="l" r="r" t="t"/>
                <a:pathLst>
                  <a:path extrusionOk="0" h="1464" w="2383">
                    <a:moveTo>
                      <a:pt x="1130" y="0"/>
                    </a:moveTo>
                    <a:cubicBezTo>
                      <a:pt x="1009" y="0"/>
                      <a:pt x="886" y="19"/>
                      <a:pt x="764" y="58"/>
                    </a:cubicBezTo>
                    <a:cubicBezTo>
                      <a:pt x="114" y="268"/>
                      <a:pt x="14" y="869"/>
                      <a:pt x="0" y="1430"/>
                    </a:cubicBezTo>
                    <a:lnTo>
                      <a:pt x="177" y="1434"/>
                    </a:lnTo>
                    <a:cubicBezTo>
                      <a:pt x="186" y="909"/>
                      <a:pt x="273" y="400"/>
                      <a:pt x="818" y="224"/>
                    </a:cubicBezTo>
                    <a:cubicBezTo>
                      <a:pt x="920" y="191"/>
                      <a:pt x="1025" y="175"/>
                      <a:pt x="1128" y="175"/>
                    </a:cubicBezTo>
                    <a:cubicBezTo>
                      <a:pt x="1461" y="175"/>
                      <a:pt x="1775" y="341"/>
                      <a:pt x="1951" y="633"/>
                    </a:cubicBezTo>
                    <a:cubicBezTo>
                      <a:pt x="2057" y="809"/>
                      <a:pt x="2196" y="1234"/>
                      <a:pt x="2163" y="1434"/>
                    </a:cubicBezTo>
                    <a:lnTo>
                      <a:pt x="2336" y="1464"/>
                    </a:lnTo>
                    <a:cubicBezTo>
                      <a:pt x="2382" y="1191"/>
                      <a:pt x="2207" y="719"/>
                      <a:pt x="2100" y="540"/>
                    </a:cubicBezTo>
                    <a:cubicBezTo>
                      <a:pt x="1892" y="198"/>
                      <a:pt x="1523"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7570114" y="1224344"/>
                <a:ext cx="106407" cy="65371"/>
              </a:xfrm>
              <a:custGeom>
                <a:rect b="b" l="l" r="r" t="t"/>
                <a:pathLst>
                  <a:path extrusionOk="0" h="1464" w="2383">
                    <a:moveTo>
                      <a:pt x="1130" y="1"/>
                    </a:moveTo>
                    <a:cubicBezTo>
                      <a:pt x="1009" y="1"/>
                      <a:pt x="886" y="20"/>
                      <a:pt x="764" y="59"/>
                    </a:cubicBezTo>
                    <a:cubicBezTo>
                      <a:pt x="114" y="268"/>
                      <a:pt x="14" y="870"/>
                      <a:pt x="0" y="1431"/>
                    </a:cubicBezTo>
                    <a:lnTo>
                      <a:pt x="177" y="1434"/>
                    </a:lnTo>
                    <a:cubicBezTo>
                      <a:pt x="186" y="910"/>
                      <a:pt x="273" y="401"/>
                      <a:pt x="818" y="225"/>
                    </a:cubicBezTo>
                    <a:cubicBezTo>
                      <a:pt x="920" y="192"/>
                      <a:pt x="1025" y="176"/>
                      <a:pt x="1128" y="176"/>
                    </a:cubicBezTo>
                    <a:cubicBezTo>
                      <a:pt x="1461" y="176"/>
                      <a:pt x="1775" y="342"/>
                      <a:pt x="1951" y="634"/>
                    </a:cubicBezTo>
                    <a:cubicBezTo>
                      <a:pt x="2057" y="810"/>
                      <a:pt x="2196" y="1235"/>
                      <a:pt x="2163" y="1434"/>
                    </a:cubicBezTo>
                    <a:lnTo>
                      <a:pt x="2336" y="1464"/>
                    </a:lnTo>
                    <a:cubicBezTo>
                      <a:pt x="2382" y="1192"/>
                      <a:pt x="2207" y="720"/>
                      <a:pt x="2100" y="541"/>
                    </a:cubicBezTo>
                    <a:cubicBezTo>
                      <a:pt x="1892" y="198"/>
                      <a:pt x="1523" y="1"/>
                      <a:pt x="11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5"/>
            <p:cNvGrpSpPr/>
            <p:nvPr/>
          </p:nvGrpSpPr>
          <p:grpSpPr>
            <a:xfrm>
              <a:off x="1383071" y="3439748"/>
              <a:ext cx="2493673" cy="1832101"/>
              <a:chOff x="1383046" y="3439748"/>
              <a:chExt cx="2493673" cy="1832101"/>
            </a:xfrm>
          </p:grpSpPr>
          <p:sp>
            <p:nvSpPr>
              <p:cNvPr id="186" name="Google Shape;186;p15"/>
              <p:cNvSpPr/>
              <p:nvPr/>
            </p:nvSpPr>
            <p:spPr>
              <a:xfrm>
                <a:off x="2072123" y="4186829"/>
                <a:ext cx="1106083" cy="614535"/>
              </a:xfrm>
              <a:custGeom>
                <a:rect b="b" l="l" r="r" t="t"/>
                <a:pathLst>
                  <a:path extrusionOk="0" h="12257" w="22061">
                    <a:moveTo>
                      <a:pt x="12930" y="0"/>
                    </a:moveTo>
                    <a:cubicBezTo>
                      <a:pt x="11608" y="0"/>
                      <a:pt x="10279" y="177"/>
                      <a:pt x="9093" y="395"/>
                    </a:cubicBezTo>
                    <a:cubicBezTo>
                      <a:pt x="8223" y="559"/>
                      <a:pt x="7359" y="781"/>
                      <a:pt x="6558" y="1160"/>
                    </a:cubicBezTo>
                    <a:cubicBezTo>
                      <a:pt x="4053" y="2349"/>
                      <a:pt x="2030" y="5020"/>
                      <a:pt x="838" y="7465"/>
                    </a:cubicBezTo>
                    <a:cubicBezTo>
                      <a:pt x="425" y="8306"/>
                      <a:pt x="240" y="9093"/>
                      <a:pt x="200" y="10017"/>
                    </a:cubicBezTo>
                    <a:cubicBezTo>
                      <a:pt x="50" y="10349"/>
                      <a:pt x="27" y="10349"/>
                      <a:pt x="0" y="10349"/>
                    </a:cubicBezTo>
                    <a:cubicBezTo>
                      <a:pt x="439" y="10369"/>
                      <a:pt x="824" y="10475"/>
                      <a:pt x="1253" y="10611"/>
                    </a:cubicBezTo>
                    <a:cubicBezTo>
                      <a:pt x="1927" y="10830"/>
                      <a:pt x="2736" y="11162"/>
                      <a:pt x="3479" y="11162"/>
                    </a:cubicBezTo>
                    <a:cubicBezTo>
                      <a:pt x="3571" y="11162"/>
                      <a:pt x="3662" y="11157"/>
                      <a:pt x="3751" y="11146"/>
                    </a:cubicBezTo>
                    <a:cubicBezTo>
                      <a:pt x="3924" y="10701"/>
                      <a:pt x="3934" y="10116"/>
                      <a:pt x="4021" y="9648"/>
                    </a:cubicBezTo>
                    <a:cubicBezTo>
                      <a:pt x="4133" y="9034"/>
                      <a:pt x="4229" y="8396"/>
                      <a:pt x="4312" y="7778"/>
                    </a:cubicBezTo>
                    <a:cubicBezTo>
                      <a:pt x="4392" y="7203"/>
                      <a:pt x="4455" y="6764"/>
                      <a:pt x="4814" y="6276"/>
                    </a:cubicBezTo>
                    <a:cubicBezTo>
                      <a:pt x="5087" y="5907"/>
                      <a:pt x="5336" y="5502"/>
                      <a:pt x="5625" y="5143"/>
                    </a:cubicBezTo>
                    <a:cubicBezTo>
                      <a:pt x="6229" y="4386"/>
                      <a:pt x="6844" y="3638"/>
                      <a:pt x="7738" y="3196"/>
                    </a:cubicBezTo>
                    <a:cubicBezTo>
                      <a:pt x="8496" y="2820"/>
                      <a:pt x="9305" y="2465"/>
                      <a:pt x="10161" y="2465"/>
                    </a:cubicBezTo>
                    <a:cubicBezTo>
                      <a:pt x="10206" y="2465"/>
                      <a:pt x="10251" y="2466"/>
                      <a:pt x="10296" y="2468"/>
                    </a:cubicBezTo>
                    <a:cubicBezTo>
                      <a:pt x="11346" y="2515"/>
                      <a:pt x="12356" y="2638"/>
                      <a:pt x="13305" y="3137"/>
                    </a:cubicBezTo>
                    <a:cubicBezTo>
                      <a:pt x="14190" y="3601"/>
                      <a:pt x="14977" y="4289"/>
                      <a:pt x="15751" y="4914"/>
                    </a:cubicBezTo>
                    <a:cubicBezTo>
                      <a:pt x="16213" y="5286"/>
                      <a:pt x="16531" y="5737"/>
                      <a:pt x="16910" y="6189"/>
                    </a:cubicBezTo>
                    <a:cubicBezTo>
                      <a:pt x="17296" y="6645"/>
                      <a:pt x="17668" y="7240"/>
                      <a:pt x="17870" y="7804"/>
                    </a:cubicBezTo>
                    <a:cubicBezTo>
                      <a:pt x="18043" y="8279"/>
                      <a:pt x="18319" y="8687"/>
                      <a:pt x="18512" y="9153"/>
                    </a:cubicBezTo>
                    <a:cubicBezTo>
                      <a:pt x="18715" y="9651"/>
                      <a:pt x="18864" y="10253"/>
                      <a:pt x="18983" y="10777"/>
                    </a:cubicBezTo>
                    <a:cubicBezTo>
                      <a:pt x="19060" y="11103"/>
                      <a:pt x="19123" y="11442"/>
                      <a:pt x="19179" y="11771"/>
                    </a:cubicBezTo>
                    <a:cubicBezTo>
                      <a:pt x="19190" y="11837"/>
                      <a:pt x="19173" y="11987"/>
                      <a:pt x="19210" y="12040"/>
                    </a:cubicBezTo>
                    <a:cubicBezTo>
                      <a:pt x="19281" y="12146"/>
                      <a:pt x="19398" y="12163"/>
                      <a:pt x="19517" y="12163"/>
                    </a:cubicBezTo>
                    <a:cubicBezTo>
                      <a:pt x="19573" y="12163"/>
                      <a:pt x="19629" y="12160"/>
                      <a:pt x="19681" y="12160"/>
                    </a:cubicBezTo>
                    <a:cubicBezTo>
                      <a:pt x="19689" y="12160"/>
                      <a:pt x="19697" y="12160"/>
                      <a:pt x="19704" y="12160"/>
                    </a:cubicBezTo>
                    <a:cubicBezTo>
                      <a:pt x="20236" y="12169"/>
                      <a:pt x="20768" y="12196"/>
                      <a:pt x="21299" y="12216"/>
                    </a:cubicBezTo>
                    <a:cubicBezTo>
                      <a:pt x="21357" y="12216"/>
                      <a:pt x="21624" y="12257"/>
                      <a:pt x="21788" y="12257"/>
                    </a:cubicBezTo>
                    <a:cubicBezTo>
                      <a:pt x="21838" y="12257"/>
                      <a:pt x="21879" y="12253"/>
                      <a:pt x="21901" y="12243"/>
                    </a:cubicBezTo>
                    <a:cubicBezTo>
                      <a:pt x="22060" y="12166"/>
                      <a:pt x="21990" y="12169"/>
                      <a:pt x="21993" y="12010"/>
                    </a:cubicBezTo>
                    <a:cubicBezTo>
                      <a:pt x="21993" y="11744"/>
                      <a:pt x="21901" y="11445"/>
                      <a:pt x="21870" y="11176"/>
                    </a:cubicBezTo>
                    <a:cubicBezTo>
                      <a:pt x="21797" y="10472"/>
                      <a:pt x="21751" y="9768"/>
                      <a:pt x="21691" y="9063"/>
                    </a:cubicBezTo>
                    <a:cubicBezTo>
                      <a:pt x="21594" y="7937"/>
                      <a:pt x="21512" y="6774"/>
                      <a:pt x="21309" y="5665"/>
                    </a:cubicBezTo>
                    <a:cubicBezTo>
                      <a:pt x="21216" y="5147"/>
                      <a:pt x="20947" y="4541"/>
                      <a:pt x="20717" y="4070"/>
                    </a:cubicBezTo>
                    <a:cubicBezTo>
                      <a:pt x="20525" y="3675"/>
                      <a:pt x="20159" y="3123"/>
                      <a:pt x="19860" y="2801"/>
                    </a:cubicBezTo>
                    <a:cubicBezTo>
                      <a:pt x="19163" y="2047"/>
                      <a:pt x="18293" y="1499"/>
                      <a:pt x="17405" y="997"/>
                    </a:cubicBezTo>
                    <a:cubicBezTo>
                      <a:pt x="16098" y="255"/>
                      <a:pt x="14519" y="0"/>
                      <a:pt x="129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rot="344085">
                <a:off x="1443703" y="3551176"/>
                <a:ext cx="2296842" cy="1329120"/>
              </a:xfrm>
              <a:custGeom>
                <a:rect b="b" l="l" r="r" t="t"/>
                <a:pathLst>
                  <a:path extrusionOk="0" h="26509" w="45810">
                    <a:moveTo>
                      <a:pt x="27073" y="1"/>
                    </a:moveTo>
                    <a:cubicBezTo>
                      <a:pt x="23033" y="1"/>
                      <a:pt x="18795" y="1193"/>
                      <a:pt x="15252" y="2474"/>
                    </a:cubicBezTo>
                    <a:cubicBezTo>
                      <a:pt x="13525" y="3098"/>
                      <a:pt x="11830" y="3846"/>
                      <a:pt x="10322" y="4896"/>
                    </a:cubicBezTo>
                    <a:cubicBezTo>
                      <a:pt x="5588" y="8181"/>
                      <a:pt x="2352" y="14338"/>
                      <a:pt x="735" y="19750"/>
                    </a:cubicBezTo>
                    <a:cubicBezTo>
                      <a:pt x="176" y="21613"/>
                      <a:pt x="63" y="23288"/>
                      <a:pt x="296" y="25195"/>
                    </a:cubicBezTo>
                    <a:cubicBezTo>
                      <a:pt x="103" y="25926"/>
                      <a:pt x="54" y="25932"/>
                      <a:pt x="0" y="25939"/>
                    </a:cubicBezTo>
                    <a:cubicBezTo>
                      <a:pt x="279" y="25906"/>
                      <a:pt x="549" y="25892"/>
                      <a:pt x="817" y="25892"/>
                    </a:cubicBezTo>
                    <a:cubicBezTo>
                      <a:pt x="1421" y="25892"/>
                      <a:pt x="2012" y="25964"/>
                      <a:pt x="2651" y="26058"/>
                    </a:cubicBezTo>
                    <a:cubicBezTo>
                      <a:pt x="3779" y="26225"/>
                      <a:pt x="5098" y="26508"/>
                      <a:pt x="6342" y="26508"/>
                    </a:cubicBezTo>
                    <a:cubicBezTo>
                      <a:pt x="6901" y="26508"/>
                      <a:pt x="7445" y="26451"/>
                      <a:pt x="7950" y="26301"/>
                    </a:cubicBezTo>
                    <a:cubicBezTo>
                      <a:pt x="8156" y="25337"/>
                      <a:pt x="7977" y="24135"/>
                      <a:pt x="7997" y="23142"/>
                    </a:cubicBezTo>
                    <a:cubicBezTo>
                      <a:pt x="8020" y="21846"/>
                      <a:pt x="8003" y="20510"/>
                      <a:pt x="7963" y="19208"/>
                    </a:cubicBezTo>
                    <a:cubicBezTo>
                      <a:pt x="7927" y="18005"/>
                      <a:pt x="7914" y="17088"/>
                      <a:pt x="8481" y="15969"/>
                    </a:cubicBezTo>
                    <a:cubicBezTo>
                      <a:pt x="8914" y="15115"/>
                      <a:pt x="9289" y="14201"/>
                      <a:pt x="9754" y="13371"/>
                    </a:cubicBezTo>
                    <a:cubicBezTo>
                      <a:pt x="10741" y="11614"/>
                      <a:pt x="11741" y="9873"/>
                      <a:pt x="13425" y="8664"/>
                    </a:cubicBezTo>
                    <a:cubicBezTo>
                      <a:pt x="14924" y="7587"/>
                      <a:pt x="16551" y="6531"/>
                      <a:pt x="18422" y="6312"/>
                    </a:cubicBezTo>
                    <a:cubicBezTo>
                      <a:pt x="19354" y="6200"/>
                      <a:pt x="20275" y="6119"/>
                      <a:pt x="21191" y="6119"/>
                    </a:cubicBezTo>
                    <a:cubicBezTo>
                      <a:pt x="22403" y="6119"/>
                      <a:pt x="23606" y="6261"/>
                      <a:pt x="24814" y="6660"/>
                    </a:cubicBezTo>
                    <a:cubicBezTo>
                      <a:pt x="26780" y="7308"/>
                      <a:pt x="28627" y="8454"/>
                      <a:pt x="30421" y="9471"/>
                    </a:cubicBezTo>
                    <a:cubicBezTo>
                      <a:pt x="31498" y="10079"/>
                      <a:pt x="32298" y="10896"/>
                      <a:pt x="33232" y="11690"/>
                    </a:cubicBezTo>
                    <a:cubicBezTo>
                      <a:pt x="34172" y="12494"/>
                      <a:pt x="35142" y="13583"/>
                      <a:pt x="35747" y="14670"/>
                    </a:cubicBezTo>
                    <a:cubicBezTo>
                      <a:pt x="36262" y="15590"/>
                      <a:pt x="36966" y="16334"/>
                      <a:pt x="37514" y="17225"/>
                    </a:cubicBezTo>
                    <a:cubicBezTo>
                      <a:pt x="38102" y="18175"/>
                      <a:pt x="38608" y="19351"/>
                      <a:pt x="39036" y="20388"/>
                    </a:cubicBezTo>
                    <a:cubicBezTo>
                      <a:pt x="39298" y="21029"/>
                      <a:pt x="39544" y="21706"/>
                      <a:pt x="39770" y="22358"/>
                    </a:cubicBezTo>
                    <a:cubicBezTo>
                      <a:pt x="39816" y="22490"/>
                      <a:pt x="39833" y="22800"/>
                      <a:pt x="39926" y="22899"/>
                    </a:cubicBezTo>
                    <a:cubicBezTo>
                      <a:pt x="40049" y="23028"/>
                      <a:pt x="40201" y="23068"/>
                      <a:pt x="40361" y="23068"/>
                    </a:cubicBezTo>
                    <a:cubicBezTo>
                      <a:pt x="40565" y="23068"/>
                      <a:pt x="40783" y="23003"/>
                      <a:pt x="40976" y="22976"/>
                    </a:cubicBezTo>
                    <a:cubicBezTo>
                      <a:pt x="42069" y="22816"/>
                      <a:pt x="43169" y="22690"/>
                      <a:pt x="44265" y="22547"/>
                    </a:cubicBezTo>
                    <a:cubicBezTo>
                      <a:pt x="44425" y="22527"/>
                      <a:pt x="45331" y="22521"/>
                      <a:pt x="45501" y="22404"/>
                    </a:cubicBezTo>
                    <a:cubicBezTo>
                      <a:pt x="45810" y="22191"/>
                      <a:pt x="45664" y="22218"/>
                      <a:pt x="45614" y="21895"/>
                    </a:cubicBezTo>
                    <a:cubicBezTo>
                      <a:pt x="45531" y="21351"/>
                      <a:pt x="45235" y="20766"/>
                      <a:pt x="45086" y="20225"/>
                    </a:cubicBezTo>
                    <a:cubicBezTo>
                      <a:pt x="44690" y="18810"/>
                      <a:pt x="44361" y="17378"/>
                      <a:pt x="43999" y="15955"/>
                    </a:cubicBezTo>
                    <a:cubicBezTo>
                      <a:pt x="43421" y="13683"/>
                      <a:pt x="42857" y="11335"/>
                      <a:pt x="42069" y="9125"/>
                    </a:cubicBezTo>
                    <a:cubicBezTo>
                      <a:pt x="41700" y="8098"/>
                      <a:pt x="40940" y="6953"/>
                      <a:pt x="40315" y="6062"/>
                    </a:cubicBezTo>
                    <a:cubicBezTo>
                      <a:pt x="39787" y="5315"/>
                      <a:pt x="38850" y="4308"/>
                      <a:pt x="38129" y="3750"/>
                    </a:cubicBezTo>
                    <a:cubicBezTo>
                      <a:pt x="36441" y="2441"/>
                      <a:pt x="34478" y="1611"/>
                      <a:pt x="32488" y="883"/>
                    </a:cubicBezTo>
                    <a:cubicBezTo>
                      <a:pt x="30785" y="258"/>
                      <a:pt x="28950" y="1"/>
                      <a:pt x="27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rot="344085">
                <a:off x="1491131" y="3608145"/>
                <a:ext cx="2313839" cy="1551985"/>
              </a:xfrm>
              <a:custGeom>
                <a:rect b="b" l="l" r="r" t="t"/>
                <a:pathLst>
                  <a:path extrusionOk="0" h="30954" w="46149">
                    <a:moveTo>
                      <a:pt x="24199" y="174"/>
                    </a:moveTo>
                    <a:cubicBezTo>
                      <a:pt x="24328" y="174"/>
                      <a:pt x="24481" y="227"/>
                      <a:pt x="24611" y="270"/>
                    </a:cubicBezTo>
                    <a:cubicBezTo>
                      <a:pt x="24660" y="284"/>
                      <a:pt x="24707" y="300"/>
                      <a:pt x="24747" y="313"/>
                    </a:cubicBezTo>
                    <a:cubicBezTo>
                      <a:pt x="25022" y="390"/>
                      <a:pt x="25079" y="406"/>
                      <a:pt x="25136" y="759"/>
                    </a:cubicBezTo>
                    <a:cubicBezTo>
                      <a:pt x="25302" y="1765"/>
                      <a:pt x="24843" y="2656"/>
                      <a:pt x="23913" y="3141"/>
                    </a:cubicBezTo>
                    <a:cubicBezTo>
                      <a:pt x="23893" y="3154"/>
                      <a:pt x="23870" y="3164"/>
                      <a:pt x="23850" y="3174"/>
                    </a:cubicBezTo>
                    <a:cubicBezTo>
                      <a:pt x="23774" y="3027"/>
                      <a:pt x="23717" y="2878"/>
                      <a:pt x="23677" y="2739"/>
                    </a:cubicBezTo>
                    <a:cubicBezTo>
                      <a:pt x="23604" y="2463"/>
                      <a:pt x="23607" y="2190"/>
                      <a:pt x="23614" y="1898"/>
                    </a:cubicBezTo>
                    <a:cubicBezTo>
                      <a:pt x="23618" y="1819"/>
                      <a:pt x="23618" y="1736"/>
                      <a:pt x="23618" y="1656"/>
                    </a:cubicBezTo>
                    <a:cubicBezTo>
                      <a:pt x="23618" y="592"/>
                      <a:pt x="23866" y="273"/>
                      <a:pt x="24076" y="194"/>
                    </a:cubicBezTo>
                    <a:cubicBezTo>
                      <a:pt x="24113" y="181"/>
                      <a:pt x="24156" y="174"/>
                      <a:pt x="24199" y="174"/>
                    </a:cubicBezTo>
                    <a:close/>
                    <a:moveTo>
                      <a:pt x="7270" y="7853"/>
                    </a:moveTo>
                    <a:cubicBezTo>
                      <a:pt x="7369" y="7853"/>
                      <a:pt x="7457" y="7865"/>
                      <a:pt x="7535" y="7888"/>
                    </a:cubicBezTo>
                    <a:cubicBezTo>
                      <a:pt x="8063" y="8047"/>
                      <a:pt x="8130" y="8941"/>
                      <a:pt x="8153" y="9234"/>
                    </a:cubicBezTo>
                    <a:lnTo>
                      <a:pt x="8156" y="9306"/>
                    </a:lnTo>
                    <a:cubicBezTo>
                      <a:pt x="8196" y="9815"/>
                      <a:pt x="8196" y="10044"/>
                      <a:pt x="7757" y="10151"/>
                    </a:cubicBezTo>
                    <a:cubicBezTo>
                      <a:pt x="7641" y="10179"/>
                      <a:pt x="7530" y="10193"/>
                      <a:pt x="7426" y="10193"/>
                    </a:cubicBezTo>
                    <a:cubicBezTo>
                      <a:pt x="7225" y="10193"/>
                      <a:pt x="7050" y="10141"/>
                      <a:pt x="6917" y="10041"/>
                    </a:cubicBezTo>
                    <a:cubicBezTo>
                      <a:pt x="6731" y="9901"/>
                      <a:pt x="6624" y="9665"/>
                      <a:pt x="6611" y="9360"/>
                    </a:cubicBezTo>
                    <a:lnTo>
                      <a:pt x="6601" y="9183"/>
                    </a:lnTo>
                    <a:cubicBezTo>
                      <a:pt x="6584" y="8845"/>
                      <a:pt x="6564" y="8466"/>
                      <a:pt x="6635" y="8157"/>
                    </a:cubicBezTo>
                    <a:cubicBezTo>
                      <a:pt x="6651" y="8081"/>
                      <a:pt x="6681" y="8011"/>
                      <a:pt x="6717" y="7941"/>
                    </a:cubicBezTo>
                    <a:cubicBezTo>
                      <a:pt x="6929" y="7882"/>
                      <a:pt x="7113" y="7853"/>
                      <a:pt x="7270" y="7853"/>
                    </a:cubicBezTo>
                    <a:close/>
                    <a:moveTo>
                      <a:pt x="36145" y="8932"/>
                    </a:moveTo>
                    <a:cubicBezTo>
                      <a:pt x="36637" y="8932"/>
                      <a:pt x="37122" y="9094"/>
                      <a:pt x="37458" y="9530"/>
                    </a:cubicBezTo>
                    <a:cubicBezTo>
                      <a:pt x="37727" y="9875"/>
                      <a:pt x="37946" y="10356"/>
                      <a:pt x="38102" y="10841"/>
                    </a:cubicBezTo>
                    <a:cubicBezTo>
                      <a:pt x="37564" y="11205"/>
                      <a:pt x="36867" y="11504"/>
                      <a:pt x="36187" y="11504"/>
                    </a:cubicBezTo>
                    <a:cubicBezTo>
                      <a:pt x="35743" y="11504"/>
                      <a:pt x="35306" y="11376"/>
                      <a:pt x="34926" y="11054"/>
                    </a:cubicBezTo>
                    <a:cubicBezTo>
                      <a:pt x="34624" y="10798"/>
                      <a:pt x="34451" y="10356"/>
                      <a:pt x="34454" y="9844"/>
                    </a:cubicBezTo>
                    <a:cubicBezTo>
                      <a:pt x="34458" y="9433"/>
                      <a:pt x="34737" y="9293"/>
                      <a:pt x="35159" y="9127"/>
                    </a:cubicBezTo>
                    <a:cubicBezTo>
                      <a:pt x="35461" y="9007"/>
                      <a:pt x="35806" y="8932"/>
                      <a:pt x="36145" y="8932"/>
                    </a:cubicBezTo>
                    <a:close/>
                    <a:moveTo>
                      <a:pt x="787" y="20808"/>
                    </a:moveTo>
                    <a:cubicBezTo>
                      <a:pt x="860" y="20808"/>
                      <a:pt x="943" y="20818"/>
                      <a:pt x="1033" y="20835"/>
                    </a:cubicBezTo>
                    <a:cubicBezTo>
                      <a:pt x="1524" y="20921"/>
                      <a:pt x="2003" y="21921"/>
                      <a:pt x="2213" y="22496"/>
                    </a:cubicBezTo>
                    <a:cubicBezTo>
                      <a:pt x="2252" y="22612"/>
                      <a:pt x="2286" y="22728"/>
                      <a:pt x="2312" y="22848"/>
                    </a:cubicBezTo>
                    <a:cubicBezTo>
                      <a:pt x="2150" y="22875"/>
                      <a:pt x="1985" y="22889"/>
                      <a:pt x="1820" y="22889"/>
                    </a:cubicBezTo>
                    <a:cubicBezTo>
                      <a:pt x="1539" y="22889"/>
                      <a:pt x="1260" y="22849"/>
                      <a:pt x="1000" y="22765"/>
                    </a:cubicBezTo>
                    <a:lnTo>
                      <a:pt x="940" y="22748"/>
                    </a:lnTo>
                    <a:cubicBezTo>
                      <a:pt x="681" y="22669"/>
                      <a:pt x="419" y="22586"/>
                      <a:pt x="282" y="22353"/>
                    </a:cubicBezTo>
                    <a:cubicBezTo>
                      <a:pt x="179" y="22170"/>
                      <a:pt x="193" y="21901"/>
                      <a:pt x="203" y="21662"/>
                    </a:cubicBezTo>
                    <a:lnTo>
                      <a:pt x="209" y="21542"/>
                    </a:lnTo>
                    <a:cubicBezTo>
                      <a:pt x="222" y="21230"/>
                      <a:pt x="293" y="21024"/>
                      <a:pt x="428" y="20915"/>
                    </a:cubicBezTo>
                    <a:cubicBezTo>
                      <a:pt x="518" y="20844"/>
                      <a:pt x="635" y="20808"/>
                      <a:pt x="787" y="20808"/>
                    </a:cubicBezTo>
                    <a:close/>
                    <a:moveTo>
                      <a:pt x="24199" y="0"/>
                    </a:moveTo>
                    <a:cubicBezTo>
                      <a:pt x="24136" y="0"/>
                      <a:pt x="24074" y="9"/>
                      <a:pt x="24016" y="31"/>
                    </a:cubicBezTo>
                    <a:cubicBezTo>
                      <a:pt x="23634" y="174"/>
                      <a:pt x="23441" y="722"/>
                      <a:pt x="23441" y="1656"/>
                    </a:cubicBezTo>
                    <a:cubicBezTo>
                      <a:pt x="23441" y="1736"/>
                      <a:pt x="23441" y="1815"/>
                      <a:pt x="23438" y="1895"/>
                    </a:cubicBezTo>
                    <a:cubicBezTo>
                      <a:pt x="23435" y="2184"/>
                      <a:pt x="23428" y="2486"/>
                      <a:pt x="23508" y="2785"/>
                    </a:cubicBezTo>
                    <a:cubicBezTo>
                      <a:pt x="23551" y="2935"/>
                      <a:pt x="23614" y="3094"/>
                      <a:pt x="23690" y="3251"/>
                    </a:cubicBezTo>
                    <a:cubicBezTo>
                      <a:pt x="22689" y="3721"/>
                      <a:pt x="21451" y="3971"/>
                      <a:pt x="20157" y="3971"/>
                    </a:cubicBezTo>
                    <a:cubicBezTo>
                      <a:pt x="19772" y="3971"/>
                      <a:pt x="19383" y="3949"/>
                      <a:pt x="18993" y="3904"/>
                    </a:cubicBezTo>
                    <a:cubicBezTo>
                      <a:pt x="18521" y="3852"/>
                      <a:pt x="18049" y="3832"/>
                      <a:pt x="17591" y="3812"/>
                    </a:cubicBezTo>
                    <a:cubicBezTo>
                      <a:pt x="17458" y="3809"/>
                      <a:pt x="17325" y="3802"/>
                      <a:pt x="17192" y="3795"/>
                    </a:cubicBezTo>
                    <a:cubicBezTo>
                      <a:pt x="16853" y="3778"/>
                      <a:pt x="16508" y="3715"/>
                      <a:pt x="16172" y="3652"/>
                    </a:cubicBezTo>
                    <a:cubicBezTo>
                      <a:pt x="15907" y="3602"/>
                      <a:pt x="15628" y="3553"/>
                      <a:pt x="15349" y="3522"/>
                    </a:cubicBezTo>
                    <a:cubicBezTo>
                      <a:pt x="14799" y="3469"/>
                      <a:pt x="14285" y="3433"/>
                      <a:pt x="13775" y="3433"/>
                    </a:cubicBezTo>
                    <a:cubicBezTo>
                      <a:pt x="13237" y="3433"/>
                      <a:pt x="12704" y="3473"/>
                      <a:pt x="12139" y="3576"/>
                    </a:cubicBezTo>
                    <a:lnTo>
                      <a:pt x="11983" y="3602"/>
                    </a:lnTo>
                    <a:cubicBezTo>
                      <a:pt x="11615" y="3665"/>
                      <a:pt x="11269" y="3725"/>
                      <a:pt x="10943" y="3961"/>
                    </a:cubicBezTo>
                    <a:lnTo>
                      <a:pt x="10801" y="4064"/>
                    </a:lnTo>
                    <a:cubicBezTo>
                      <a:pt x="10325" y="4407"/>
                      <a:pt x="9830" y="4761"/>
                      <a:pt x="9375" y="5127"/>
                    </a:cubicBezTo>
                    <a:cubicBezTo>
                      <a:pt x="9116" y="5336"/>
                      <a:pt x="8916" y="5579"/>
                      <a:pt x="8720" y="5818"/>
                    </a:cubicBezTo>
                    <a:cubicBezTo>
                      <a:pt x="8588" y="5981"/>
                      <a:pt x="8452" y="6147"/>
                      <a:pt x="8299" y="6296"/>
                    </a:cubicBezTo>
                    <a:cubicBezTo>
                      <a:pt x="8146" y="6449"/>
                      <a:pt x="7967" y="6569"/>
                      <a:pt x="7777" y="6695"/>
                    </a:cubicBezTo>
                    <a:cubicBezTo>
                      <a:pt x="7598" y="6815"/>
                      <a:pt x="7412" y="6941"/>
                      <a:pt x="7249" y="7094"/>
                    </a:cubicBezTo>
                    <a:cubicBezTo>
                      <a:pt x="7209" y="7130"/>
                      <a:pt x="7170" y="7170"/>
                      <a:pt x="7130" y="7207"/>
                    </a:cubicBezTo>
                    <a:cubicBezTo>
                      <a:pt x="6940" y="7380"/>
                      <a:pt x="6737" y="7569"/>
                      <a:pt x="6601" y="7791"/>
                    </a:cubicBezTo>
                    <a:cubicBezTo>
                      <a:pt x="6305" y="7878"/>
                      <a:pt x="5970" y="8018"/>
                      <a:pt x="5588" y="8207"/>
                    </a:cubicBezTo>
                    <a:cubicBezTo>
                      <a:pt x="5475" y="8260"/>
                      <a:pt x="5356" y="8317"/>
                      <a:pt x="5236" y="8369"/>
                    </a:cubicBezTo>
                    <a:cubicBezTo>
                      <a:pt x="4947" y="8503"/>
                      <a:pt x="4644" y="8642"/>
                      <a:pt x="4392" y="8812"/>
                    </a:cubicBezTo>
                    <a:cubicBezTo>
                      <a:pt x="4266" y="8895"/>
                      <a:pt x="4129" y="8975"/>
                      <a:pt x="3983" y="9057"/>
                    </a:cubicBezTo>
                    <a:cubicBezTo>
                      <a:pt x="3654" y="9246"/>
                      <a:pt x="3315" y="9443"/>
                      <a:pt x="3079" y="9712"/>
                    </a:cubicBezTo>
                    <a:cubicBezTo>
                      <a:pt x="2389" y="10499"/>
                      <a:pt x="2023" y="11323"/>
                      <a:pt x="1993" y="12167"/>
                    </a:cubicBezTo>
                    <a:cubicBezTo>
                      <a:pt x="1987" y="12313"/>
                      <a:pt x="1980" y="12466"/>
                      <a:pt x="1970" y="12619"/>
                    </a:cubicBezTo>
                    <a:cubicBezTo>
                      <a:pt x="1930" y="13343"/>
                      <a:pt x="1883" y="14164"/>
                      <a:pt x="2126" y="14805"/>
                    </a:cubicBezTo>
                    <a:cubicBezTo>
                      <a:pt x="2262" y="15160"/>
                      <a:pt x="2441" y="15499"/>
                      <a:pt x="2618" y="15828"/>
                    </a:cubicBezTo>
                    <a:cubicBezTo>
                      <a:pt x="2811" y="16194"/>
                      <a:pt x="3010" y="16572"/>
                      <a:pt x="3146" y="16968"/>
                    </a:cubicBezTo>
                    <a:cubicBezTo>
                      <a:pt x="3206" y="17147"/>
                      <a:pt x="3259" y="17323"/>
                      <a:pt x="3312" y="17496"/>
                    </a:cubicBezTo>
                    <a:cubicBezTo>
                      <a:pt x="3458" y="17964"/>
                      <a:pt x="3608" y="18449"/>
                      <a:pt x="3853" y="18904"/>
                    </a:cubicBezTo>
                    <a:cubicBezTo>
                      <a:pt x="3910" y="19004"/>
                      <a:pt x="3964" y="19097"/>
                      <a:pt x="4016" y="19187"/>
                    </a:cubicBezTo>
                    <a:cubicBezTo>
                      <a:pt x="4226" y="19536"/>
                      <a:pt x="4388" y="19815"/>
                      <a:pt x="4349" y="20254"/>
                    </a:cubicBezTo>
                    <a:cubicBezTo>
                      <a:pt x="4339" y="20353"/>
                      <a:pt x="4332" y="20456"/>
                      <a:pt x="4325" y="20562"/>
                    </a:cubicBezTo>
                    <a:cubicBezTo>
                      <a:pt x="4302" y="20884"/>
                      <a:pt x="4279" y="21217"/>
                      <a:pt x="4209" y="21499"/>
                    </a:cubicBezTo>
                    <a:cubicBezTo>
                      <a:pt x="4143" y="21758"/>
                      <a:pt x="3907" y="22040"/>
                      <a:pt x="3485" y="22359"/>
                    </a:cubicBezTo>
                    <a:cubicBezTo>
                      <a:pt x="3199" y="22575"/>
                      <a:pt x="2854" y="22728"/>
                      <a:pt x="2485" y="22811"/>
                    </a:cubicBezTo>
                    <a:cubicBezTo>
                      <a:pt x="2458" y="22685"/>
                      <a:pt x="2421" y="22559"/>
                      <a:pt x="2378" y="22436"/>
                    </a:cubicBezTo>
                    <a:cubicBezTo>
                      <a:pt x="2279" y="22160"/>
                      <a:pt x="1751" y="20785"/>
                      <a:pt x="1063" y="20662"/>
                    </a:cubicBezTo>
                    <a:cubicBezTo>
                      <a:pt x="962" y="20643"/>
                      <a:pt x="869" y="20634"/>
                      <a:pt x="784" y="20634"/>
                    </a:cubicBezTo>
                    <a:cubicBezTo>
                      <a:pt x="592" y="20634"/>
                      <a:pt x="439" y="20681"/>
                      <a:pt x="319" y="20778"/>
                    </a:cubicBezTo>
                    <a:cubicBezTo>
                      <a:pt x="143" y="20921"/>
                      <a:pt x="46" y="21170"/>
                      <a:pt x="33" y="21536"/>
                    </a:cubicBezTo>
                    <a:lnTo>
                      <a:pt x="30" y="21652"/>
                    </a:lnTo>
                    <a:cubicBezTo>
                      <a:pt x="17" y="21914"/>
                      <a:pt x="0" y="22210"/>
                      <a:pt x="129" y="22439"/>
                    </a:cubicBezTo>
                    <a:cubicBezTo>
                      <a:pt x="299" y="22732"/>
                      <a:pt x="612" y="22828"/>
                      <a:pt x="887" y="22914"/>
                    </a:cubicBezTo>
                    <a:lnTo>
                      <a:pt x="946" y="22934"/>
                    </a:lnTo>
                    <a:cubicBezTo>
                      <a:pt x="1222" y="23021"/>
                      <a:pt x="1514" y="23063"/>
                      <a:pt x="1810" y="23063"/>
                    </a:cubicBezTo>
                    <a:cubicBezTo>
                      <a:pt x="1990" y="23063"/>
                      <a:pt x="2170" y="23047"/>
                      <a:pt x="2349" y="23017"/>
                    </a:cubicBezTo>
                    <a:cubicBezTo>
                      <a:pt x="2438" y="23535"/>
                      <a:pt x="2421" y="24087"/>
                      <a:pt x="2406" y="24625"/>
                    </a:cubicBezTo>
                    <a:cubicBezTo>
                      <a:pt x="2402" y="24834"/>
                      <a:pt x="2395" y="25044"/>
                      <a:pt x="2395" y="25250"/>
                    </a:cubicBezTo>
                    <a:cubicBezTo>
                      <a:pt x="2395" y="26373"/>
                      <a:pt x="2342" y="27310"/>
                      <a:pt x="2226" y="28200"/>
                    </a:cubicBezTo>
                    <a:cubicBezTo>
                      <a:pt x="2122" y="28984"/>
                      <a:pt x="2126" y="29782"/>
                      <a:pt x="2130" y="30549"/>
                    </a:cubicBezTo>
                    <a:lnTo>
                      <a:pt x="2130" y="30954"/>
                    </a:lnTo>
                    <a:lnTo>
                      <a:pt x="2306" y="30954"/>
                    </a:lnTo>
                    <a:lnTo>
                      <a:pt x="2306" y="30549"/>
                    </a:lnTo>
                    <a:cubicBezTo>
                      <a:pt x="2302" y="29785"/>
                      <a:pt x="2299" y="28997"/>
                      <a:pt x="2402" y="28223"/>
                    </a:cubicBezTo>
                    <a:cubicBezTo>
                      <a:pt x="2518" y="27326"/>
                      <a:pt x="2571" y="26379"/>
                      <a:pt x="2571" y="25250"/>
                    </a:cubicBezTo>
                    <a:cubicBezTo>
                      <a:pt x="2571" y="25047"/>
                      <a:pt x="2575" y="24838"/>
                      <a:pt x="2581" y="24628"/>
                    </a:cubicBezTo>
                    <a:cubicBezTo>
                      <a:pt x="2598" y="24081"/>
                      <a:pt x="2614" y="23519"/>
                      <a:pt x="2521" y="22984"/>
                    </a:cubicBezTo>
                    <a:cubicBezTo>
                      <a:pt x="2913" y="22894"/>
                      <a:pt x="3286" y="22728"/>
                      <a:pt x="3591" y="22499"/>
                    </a:cubicBezTo>
                    <a:cubicBezTo>
                      <a:pt x="4046" y="22157"/>
                      <a:pt x="4302" y="21841"/>
                      <a:pt x="4379" y="21542"/>
                    </a:cubicBezTo>
                    <a:cubicBezTo>
                      <a:pt x="4451" y="21246"/>
                      <a:pt x="4479" y="20904"/>
                      <a:pt x="4502" y="20576"/>
                    </a:cubicBezTo>
                    <a:cubicBezTo>
                      <a:pt x="4508" y="20469"/>
                      <a:pt x="4514" y="20366"/>
                      <a:pt x="4525" y="20266"/>
                    </a:cubicBezTo>
                    <a:cubicBezTo>
                      <a:pt x="4568" y="19771"/>
                      <a:pt x="4382" y="19459"/>
                      <a:pt x="4169" y="19097"/>
                    </a:cubicBezTo>
                    <a:cubicBezTo>
                      <a:pt x="4116" y="19011"/>
                      <a:pt x="4063" y="18921"/>
                      <a:pt x="4010" y="18822"/>
                    </a:cubicBezTo>
                    <a:cubicBezTo>
                      <a:pt x="3771" y="18383"/>
                      <a:pt x="3628" y="17928"/>
                      <a:pt x="3482" y="17446"/>
                    </a:cubicBezTo>
                    <a:cubicBezTo>
                      <a:pt x="3425" y="17270"/>
                      <a:pt x="3372" y="17091"/>
                      <a:pt x="3312" y="16914"/>
                    </a:cubicBezTo>
                    <a:cubicBezTo>
                      <a:pt x="3173" y="16502"/>
                      <a:pt x="2970" y="16117"/>
                      <a:pt x="2771" y="15745"/>
                    </a:cubicBezTo>
                    <a:cubicBezTo>
                      <a:pt x="2601" y="15423"/>
                      <a:pt x="2421" y="15087"/>
                      <a:pt x="2292" y="14742"/>
                    </a:cubicBezTo>
                    <a:cubicBezTo>
                      <a:pt x="2063" y="14134"/>
                      <a:pt x="2107" y="13337"/>
                      <a:pt x="2146" y="12629"/>
                    </a:cubicBezTo>
                    <a:cubicBezTo>
                      <a:pt x="2156" y="12472"/>
                      <a:pt x="2162" y="12320"/>
                      <a:pt x="2170" y="12173"/>
                    </a:cubicBezTo>
                    <a:cubicBezTo>
                      <a:pt x="2199" y="11373"/>
                      <a:pt x="2548" y="10582"/>
                      <a:pt x="3212" y="9828"/>
                    </a:cubicBezTo>
                    <a:cubicBezTo>
                      <a:pt x="3429" y="9582"/>
                      <a:pt x="3757" y="9393"/>
                      <a:pt x="4073" y="9211"/>
                    </a:cubicBezTo>
                    <a:cubicBezTo>
                      <a:pt x="4219" y="9124"/>
                      <a:pt x="4359" y="9044"/>
                      <a:pt x="4488" y="8958"/>
                    </a:cubicBezTo>
                    <a:cubicBezTo>
                      <a:pt x="4731" y="8795"/>
                      <a:pt x="5026" y="8662"/>
                      <a:pt x="5309" y="8529"/>
                    </a:cubicBezTo>
                    <a:cubicBezTo>
                      <a:pt x="5431" y="8476"/>
                      <a:pt x="5551" y="8420"/>
                      <a:pt x="5664" y="8363"/>
                    </a:cubicBezTo>
                    <a:cubicBezTo>
                      <a:pt x="5970" y="8214"/>
                      <a:pt x="6249" y="8094"/>
                      <a:pt x="6495" y="8011"/>
                    </a:cubicBezTo>
                    <a:lnTo>
                      <a:pt x="6495" y="8011"/>
                    </a:lnTo>
                    <a:cubicBezTo>
                      <a:pt x="6481" y="8044"/>
                      <a:pt x="6472" y="8081"/>
                      <a:pt x="6465" y="8117"/>
                    </a:cubicBezTo>
                    <a:cubicBezTo>
                      <a:pt x="6388" y="8449"/>
                      <a:pt x="6408" y="8845"/>
                      <a:pt x="6428" y="9191"/>
                    </a:cubicBezTo>
                    <a:lnTo>
                      <a:pt x="6435" y="9366"/>
                    </a:lnTo>
                    <a:cubicBezTo>
                      <a:pt x="6452" y="9725"/>
                      <a:pt x="6581" y="10008"/>
                      <a:pt x="6811" y="10180"/>
                    </a:cubicBezTo>
                    <a:cubicBezTo>
                      <a:pt x="6976" y="10305"/>
                      <a:pt x="7188" y="10369"/>
                      <a:pt x="7428" y="10369"/>
                    </a:cubicBezTo>
                    <a:cubicBezTo>
                      <a:pt x="7545" y="10369"/>
                      <a:pt x="7669" y="10354"/>
                      <a:pt x="7797" y="10323"/>
                    </a:cubicBezTo>
                    <a:cubicBezTo>
                      <a:pt x="8401" y="10177"/>
                      <a:pt x="8369" y="9769"/>
                      <a:pt x="8332" y="9293"/>
                    </a:cubicBezTo>
                    <a:lnTo>
                      <a:pt x="8326" y="9220"/>
                    </a:lnTo>
                    <a:cubicBezTo>
                      <a:pt x="8286" y="8659"/>
                      <a:pt x="8162" y="7895"/>
                      <a:pt x="7584" y="7719"/>
                    </a:cubicBezTo>
                    <a:cubicBezTo>
                      <a:pt x="7491" y="7691"/>
                      <a:pt x="7386" y="7677"/>
                      <a:pt x="7270" y="7677"/>
                    </a:cubicBezTo>
                    <a:cubicBezTo>
                      <a:pt x="7147" y="7677"/>
                      <a:pt x="7012" y="7693"/>
                      <a:pt x="6863" y="7725"/>
                    </a:cubicBezTo>
                    <a:cubicBezTo>
                      <a:pt x="6980" y="7582"/>
                      <a:pt x="7116" y="7456"/>
                      <a:pt x="7245" y="7337"/>
                    </a:cubicBezTo>
                    <a:cubicBezTo>
                      <a:pt x="7289" y="7297"/>
                      <a:pt x="7329" y="7260"/>
                      <a:pt x="7369" y="7224"/>
                    </a:cubicBezTo>
                    <a:cubicBezTo>
                      <a:pt x="7521" y="7078"/>
                      <a:pt x="7701" y="6958"/>
                      <a:pt x="7877" y="6842"/>
                    </a:cubicBezTo>
                    <a:cubicBezTo>
                      <a:pt x="8063" y="6715"/>
                      <a:pt x="8256" y="6586"/>
                      <a:pt x="8421" y="6423"/>
                    </a:cubicBezTo>
                    <a:cubicBezTo>
                      <a:pt x="8581" y="6267"/>
                      <a:pt x="8720" y="6094"/>
                      <a:pt x="8857" y="5928"/>
                    </a:cubicBezTo>
                    <a:cubicBezTo>
                      <a:pt x="9046" y="5698"/>
                      <a:pt x="9243" y="5459"/>
                      <a:pt x="9485" y="5267"/>
                    </a:cubicBezTo>
                    <a:cubicBezTo>
                      <a:pt x="9936" y="4901"/>
                      <a:pt x="10428" y="4549"/>
                      <a:pt x="10903" y="4203"/>
                    </a:cubicBezTo>
                    <a:lnTo>
                      <a:pt x="11046" y="4101"/>
                    </a:lnTo>
                    <a:cubicBezTo>
                      <a:pt x="11339" y="3892"/>
                      <a:pt x="11651" y="3838"/>
                      <a:pt x="12013" y="3775"/>
                    </a:cubicBezTo>
                    <a:lnTo>
                      <a:pt x="12173" y="3749"/>
                    </a:lnTo>
                    <a:cubicBezTo>
                      <a:pt x="12726" y="3650"/>
                      <a:pt x="13250" y="3610"/>
                      <a:pt x="13780" y="3610"/>
                    </a:cubicBezTo>
                    <a:cubicBezTo>
                      <a:pt x="14282" y="3610"/>
                      <a:pt x="14789" y="3646"/>
                      <a:pt x="15332" y="3699"/>
                    </a:cubicBezTo>
                    <a:cubicBezTo>
                      <a:pt x="15601" y="3725"/>
                      <a:pt x="15876" y="3775"/>
                      <a:pt x="16143" y="3825"/>
                    </a:cubicBezTo>
                    <a:cubicBezTo>
                      <a:pt x="16482" y="3888"/>
                      <a:pt x="16833" y="3955"/>
                      <a:pt x="17182" y="3971"/>
                    </a:cubicBezTo>
                    <a:cubicBezTo>
                      <a:pt x="17319" y="3978"/>
                      <a:pt x="17451" y="3981"/>
                      <a:pt x="17584" y="3988"/>
                    </a:cubicBezTo>
                    <a:cubicBezTo>
                      <a:pt x="18059" y="4008"/>
                      <a:pt x="18504" y="4024"/>
                      <a:pt x="18973" y="4081"/>
                    </a:cubicBezTo>
                    <a:cubicBezTo>
                      <a:pt x="19367" y="4125"/>
                      <a:pt x="19761" y="4147"/>
                      <a:pt x="20150" y="4147"/>
                    </a:cubicBezTo>
                    <a:cubicBezTo>
                      <a:pt x="21476" y="4147"/>
                      <a:pt x="22746" y="3892"/>
                      <a:pt x="23774" y="3406"/>
                    </a:cubicBezTo>
                    <a:cubicBezTo>
                      <a:pt x="23966" y="3739"/>
                      <a:pt x="24225" y="4064"/>
                      <a:pt x="24524" y="4333"/>
                    </a:cubicBezTo>
                    <a:cubicBezTo>
                      <a:pt x="25435" y="5147"/>
                      <a:pt x="26292" y="5599"/>
                      <a:pt x="27143" y="5715"/>
                    </a:cubicBezTo>
                    <a:cubicBezTo>
                      <a:pt x="27328" y="5742"/>
                      <a:pt x="27517" y="5772"/>
                      <a:pt x="27704" y="5805"/>
                    </a:cubicBezTo>
                    <a:cubicBezTo>
                      <a:pt x="28066" y="5868"/>
                      <a:pt x="28441" y="5931"/>
                      <a:pt x="28820" y="5945"/>
                    </a:cubicBezTo>
                    <a:cubicBezTo>
                      <a:pt x="28899" y="5947"/>
                      <a:pt x="28977" y="5949"/>
                      <a:pt x="29053" y="5949"/>
                    </a:cubicBezTo>
                    <a:cubicBezTo>
                      <a:pt x="29615" y="5949"/>
                      <a:pt x="30104" y="5875"/>
                      <a:pt x="30687" y="5758"/>
                    </a:cubicBezTo>
                    <a:cubicBezTo>
                      <a:pt x="31531" y="5589"/>
                      <a:pt x="32514" y="5336"/>
                      <a:pt x="33365" y="4746"/>
                    </a:cubicBezTo>
                    <a:cubicBezTo>
                      <a:pt x="34063" y="4260"/>
                      <a:pt x="34803" y="4137"/>
                      <a:pt x="35700" y="4104"/>
                    </a:cubicBezTo>
                    <a:cubicBezTo>
                      <a:pt x="35736" y="4102"/>
                      <a:pt x="35772" y="4102"/>
                      <a:pt x="35807" y="4102"/>
                    </a:cubicBezTo>
                    <a:cubicBezTo>
                      <a:pt x="36585" y="4102"/>
                      <a:pt x="37246" y="4444"/>
                      <a:pt x="37780" y="5117"/>
                    </a:cubicBezTo>
                    <a:cubicBezTo>
                      <a:pt x="38531" y="6061"/>
                      <a:pt x="39218" y="6994"/>
                      <a:pt x="39371" y="8038"/>
                    </a:cubicBezTo>
                    <a:cubicBezTo>
                      <a:pt x="39431" y="8426"/>
                      <a:pt x="39457" y="8984"/>
                      <a:pt x="39391" y="9353"/>
                    </a:cubicBezTo>
                    <a:cubicBezTo>
                      <a:pt x="39311" y="9801"/>
                      <a:pt x="38953" y="10127"/>
                      <a:pt x="38604" y="10442"/>
                    </a:cubicBezTo>
                    <a:lnTo>
                      <a:pt x="38540" y="10496"/>
                    </a:lnTo>
                    <a:cubicBezTo>
                      <a:pt x="38454" y="10576"/>
                      <a:pt x="38355" y="10655"/>
                      <a:pt x="38252" y="10735"/>
                    </a:cubicBezTo>
                    <a:cubicBezTo>
                      <a:pt x="38089" y="10250"/>
                      <a:pt x="37867" y="9769"/>
                      <a:pt x="37597" y="9419"/>
                    </a:cubicBezTo>
                    <a:cubicBezTo>
                      <a:pt x="37223" y="8936"/>
                      <a:pt x="36689" y="8756"/>
                      <a:pt x="36150" y="8756"/>
                    </a:cubicBezTo>
                    <a:cubicBezTo>
                      <a:pt x="35785" y="8756"/>
                      <a:pt x="35418" y="8838"/>
                      <a:pt x="35096" y="8964"/>
                    </a:cubicBezTo>
                    <a:cubicBezTo>
                      <a:pt x="34733" y="9104"/>
                      <a:pt x="34282" y="9280"/>
                      <a:pt x="34282" y="9844"/>
                    </a:cubicBezTo>
                    <a:cubicBezTo>
                      <a:pt x="34279" y="10407"/>
                      <a:pt x="34471" y="10898"/>
                      <a:pt x="34813" y="11187"/>
                    </a:cubicBezTo>
                    <a:cubicBezTo>
                      <a:pt x="35216" y="11530"/>
                      <a:pt x="35698" y="11677"/>
                      <a:pt x="36200" y="11677"/>
                    </a:cubicBezTo>
                    <a:cubicBezTo>
                      <a:pt x="36861" y="11677"/>
                      <a:pt x="37558" y="11421"/>
                      <a:pt x="38155" y="11020"/>
                    </a:cubicBezTo>
                    <a:cubicBezTo>
                      <a:pt x="38258" y="11373"/>
                      <a:pt x="38321" y="11718"/>
                      <a:pt x="38348" y="12001"/>
                    </a:cubicBezTo>
                    <a:cubicBezTo>
                      <a:pt x="38365" y="12236"/>
                      <a:pt x="38401" y="12423"/>
                      <a:pt x="38474" y="12655"/>
                    </a:cubicBezTo>
                    <a:cubicBezTo>
                      <a:pt x="38607" y="13090"/>
                      <a:pt x="38670" y="13469"/>
                      <a:pt x="38740" y="13908"/>
                    </a:cubicBezTo>
                    <a:lnTo>
                      <a:pt x="38767" y="14070"/>
                    </a:lnTo>
                    <a:cubicBezTo>
                      <a:pt x="38903" y="14892"/>
                      <a:pt x="39126" y="15778"/>
                      <a:pt x="39388" y="16569"/>
                    </a:cubicBezTo>
                    <a:cubicBezTo>
                      <a:pt x="40172" y="18921"/>
                      <a:pt x="41305" y="21011"/>
                      <a:pt x="42666" y="22612"/>
                    </a:cubicBezTo>
                    <a:cubicBezTo>
                      <a:pt x="43069" y="23087"/>
                      <a:pt x="43528" y="23489"/>
                      <a:pt x="43962" y="23851"/>
                    </a:cubicBezTo>
                    <a:cubicBezTo>
                      <a:pt x="44092" y="23961"/>
                      <a:pt x="44225" y="24087"/>
                      <a:pt x="44365" y="24220"/>
                    </a:cubicBezTo>
                    <a:cubicBezTo>
                      <a:pt x="44647" y="24489"/>
                      <a:pt x="44936" y="24765"/>
                      <a:pt x="45235" y="24931"/>
                    </a:cubicBezTo>
                    <a:cubicBezTo>
                      <a:pt x="45399" y="25020"/>
                      <a:pt x="45572" y="25039"/>
                      <a:pt x="45744" y="25039"/>
                    </a:cubicBezTo>
                    <a:cubicBezTo>
                      <a:pt x="45809" y="25039"/>
                      <a:pt x="45875" y="25036"/>
                      <a:pt x="45940" y="25034"/>
                    </a:cubicBezTo>
                    <a:cubicBezTo>
                      <a:pt x="45990" y="25031"/>
                      <a:pt x="46046" y="25025"/>
                      <a:pt x="46099" y="25025"/>
                    </a:cubicBezTo>
                    <a:cubicBezTo>
                      <a:pt x="46116" y="25025"/>
                      <a:pt x="46132" y="25026"/>
                      <a:pt x="46148" y="25027"/>
                    </a:cubicBezTo>
                    <a:lnTo>
                      <a:pt x="46148" y="24851"/>
                    </a:lnTo>
                    <a:cubicBezTo>
                      <a:pt x="46069" y="24854"/>
                      <a:pt x="46002" y="24854"/>
                      <a:pt x="45932" y="24858"/>
                    </a:cubicBezTo>
                    <a:cubicBezTo>
                      <a:pt x="45864" y="24861"/>
                      <a:pt x="45798" y="24864"/>
                      <a:pt x="45735" y="24864"/>
                    </a:cubicBezTo>
                    <a:cubicBezTo>
                      <a:pt x="45584" y="24864"/>
                      <a:pt x="45447" y="24847"/>
                      <a:pt x="45318" y="24774"/>
                    </a:cubicBezTo>
                    <a:cubicBezTo>
                      <a:pt x="45039" y="24622"/>
                      <a:pt x="44759" y="24353"/>
                      <a:pt x="44488" y="24093"/>
                    </a:cubicBezTo>
                    <a:cubicBezTo>
                      <a:pt x="44345" y="23957"/>
                      <a:pt x="44209" y="23828"/>
                      <a:pt x="44075" y="23718"/>
                    </a:cubicBezTo>
                    <a:cubicBezTo>
                      <a:pt x="43647" y="23359"/>
                      <a:pt x="43195" y="22960"/>
                      <a:pt x="42800" y="22499"/>
                    </a:cubicBezTo>
                    <a:cubicBezTo>
                      <a:pt x="41455" y="20915"/>
                      <a:pt x="40331" y="18845"/>
                      <a:pt x="39557" y="16512"/>
                    </a:cubicBezTo>
                    <a:cubicBezTo>
                      <a:pt x="39295" y="15729"/>
                      <a:pt x="39075" y="14852"/>
                      <a:pt x="38943" y="14044"/>
                    </a:cubicBezTo>
                    <a:lnTo>
                      <a:pt x="38913" y="13881"/>
                    </a:lnTo>
                    <a:cubicBezTo>
                      <a:pt x="38839" y="13432"/>
                      <a:pt x="38776" y="13047"/>
                      <a:pt x="38640" y="12606"/>
                    </a:cubicBezTo>
                    <a:cubicBezTo>
                      <a:pt x="38574" y="12383"/>
                      <a:pt x="38540" y="12210"/>
                      <a:pt x="38520" y="11988"/>
                    </a:cubicBezTo>
                    <a:cubicBezTo>
                      <a:pt x="38497" y="11678"/>
                      <a:pt x="38421" y="11300"/>
                      <a:pt x="38308" y="10914"/>
                    </a:cubicBezTo>
                    <a:cubicBezTo>
                      <a:pt x="38431" y="10825"/>
                      <a:pt x="38547" y="10729"/>
                      <a:pt x="38660" y="10626"/>
                    </a:cubicBezTo>
                    <a:lnTo>
                      <a:pt x="38720" y="10572"/>
                    </a:lnTo>
                    <a:cubicBezTo>
                      <a:pt x="39072" y="10253"/>
                      <a:pt x="39474" y="9895"/>
                      <a:pt x="39564" y="9386"/>
                    </a:cubicBezTo>
                    <a:cubicBezTo>
                      <a:pt x="39641" y="8971"/>
                      <a:pt x="39601" y="8386"/>
                      <a:pt x="39547" y="8015"/>
                    </a:cubicBezTo>
                    <a:cubicBezTo>
                      <a:pt x="39385" y="6925"/>
                      <a:pt x="38684" y="5971"/>
                      <a:pt x="37919" y="5008"/>
                    </a:cubicBezTo>
                    <a:cubicBezTo>
                      <a:pt x="37350" y="4289"/>
                      <a:pt x="36637" y="3926"/>
                      <a:pt x="35805" y="3926"/>
                    </a:cubicBezTo>
                    <a:cubicBezTo>
                      <a:pt x="35768" y="3926"/>
                      <a:pt x="35731" y="3927"/>
                      <a:pt x="35694" y="3928"/>
                    </a:cubicBezTo>
                    <a:cubicBezTo>
                      <a:pt x="34889" y="3958"/>
                      <a:pt x="34043" y="4061"/>
                      <a:pt x="33265" y="4599"/>
                    </a:cubicBezTo>
                    <a:cubicBezTo>
                      <a:pt x="32438" y="5174"/>
                      <a:pt x="31481" y="5419"/>
                      <a:pt x="30651" y="5586"/>
                    </a:cubicBezTo>
                    <a:cubicBezTo>
                      <a:pt x="30080" y="5700"/>
                      <a:pt x="29599" y="5773"/>
                      <a:pt x="29053" y="5773"/>
                    </a:cubicBezTo>
                    <a:cubicBezTo>
                      <a:pt x="28979" y="5773"/>
                      <a:pt x="28903" y="5771"/>
                      <a:pt x="28827" y="5769"/>
                    </a:cubicBezTo>
                    <a:cubicBezTo>
                      <a:pt x="28461" y="5755"/>
                      <a:pt x="28089" y="5692"/>
                      <a:pt x="27733" y="5632"/>
                    </a:cubicBezTo>
                    <a:cubicBezTo>
                      <a:pt x="27544" y="5599"/>
                      <a:pt x="27355" y="5566"/>
                      <a:pt x="27166" y="5543"/>
                    </a:cubicBezTo>
                    <a:cubicBezTo>
                      <a:pt x="26352" y="5430"/>
                      <a:pt x="25524" y="4991"/>
                      <a:pt x="24641" y="4200"/>
                    </a:cubicBezTo>
                    <a:cubicBezTo>
                      <a:pt x="24361" y="3948"/>
                      <a:pt x="24113" y="3642"/>
                      <a:pt x="23933" y="3330"/>
                    </a:cubicBezTo>
                    <a:cubicBezTo>
                      <a:pt x="23953" y="3320"/>
                      <a:pt x="23973" y="3310"/>
                      <a:pt x="23993" y="3297"/>
                    </a:cubicBezTo>
                    <a:cubicBezTo>
                      <a:pt x="24996" y="2775"/>
                      <a:pt x="25488" y="1815"/>
                      <a:pt x="25309" y="729"/>
                    </a:cubicBezTo>
                    <a:cubicBezTo>
                      <a:pt x="25239" y="304"/>
                      <a:pt x="25125" y="237"/>
                      <a:pt x="24797" y="144"/>
                    </a:cubicBezTo>
                    <a:cubicBezTo>
                      <a:pt x="24757" y="131"/>
                      <a:pt x="24714" y="117"/>
                      <a:pt x="24667" y="101"/>
                    </a:cubicBezTo>
                    <a:cubicBezTo>
                      <a:pt x="24524" y="56"/>
                      <a:pt x="24357" y="0"/>
                      <a:pt x="241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5"/>
            <p:cNvGrpSpPr/>
            <p:nvPr/>
          </p:nvGrpSpPr>
          <p:grpSpPr>
            <a:xfrm>
              <a:off x="5305884" y="1057227"/>
              <a:ext cx="538986" cy="492576"/>
              <a:chOff x="4549350" y="1221150"/>
              <a:chExt cx="460475" cy="420825"/>
            </a:xfrm>
          </p:grpSpPr>
          <p:sp>
            <p:nvSpPr>
              <p:cNvPr id="190" name="Google Shape;190;p15"/>
              <p:cNvSpPr/>
              <p:nvPr/>
            </p:nvSpPr>
            <p:spPr>
              <a:xfrm>
                <a:off x="4549350" y="1221150"/>
                <a:ext cx="460475" cy="420825"/>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4615450" y="1365625"/>
                <a:ext cx="15225" cy="982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4586150" y="1400675"/>
                <a:ext cx="22275" cy="6250"/>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4618050" y="1408400"/>
                <a:ext cx="16700" cy="7425"/>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4649675" y="1388875"/>
                <a:ext cx="18300" cy="982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43775" y="1362800"/>
                <a:ext cx="15150" cy="5500"/>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949000" y="1495950"/>
                <a:ext cx="21775" cy="8650"/>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4900600" y="1475500"/>
                <a:ext cx="22175" cy="6350"/>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4925100" y="1419675"/>
                <a:ext cx="18925" cy="8975"/>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4964775" y="1453925"/>
                <a:ext cx="15250" cy="95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4902250" y="1533725"/>
                <a:ext cx="22200" cy="6350"/>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865700" y="1448600"/>
                <a:ext cx="22125" cy="6925"/>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4890700" y="1421600"/>
                <a:ext cx="21950" cy="7675"/>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855825" y="1518625"/>
                <a:ext cx="16875" cy="6575"/>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4862550" y="1473925"/>
                <a:ext cx="18375" cy="9500"/>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5"/>
            <p:cNvGrpSpPr/>
            <p:nvPr/>
          </p:nvGrpSpPr>
          <p:grpSpPr>
            <a:xfrm>
              <a:off x="25" y="-10650"/>
              <a:ext cx="9143949" cy="5158468"/>
              <a:chOff x="0" y="-10650"/>
              <a:chExt cx="9143949" cy="5158468"/>
            </a:xfrm>
          </p:grpSpPr>
          <p:grpSp>
            <p:nvGrpSpPr>
              <p:cNvPr id="206" name="Google Shape;206;p15"/>
              <p:cNvGrpSpPr/>
              <p:nvPr/>
            </p:nvGrpSpPr>
            <p:grpSpPr>
              <a:xfrm>
                <a:off x="0" y="-10650"/>
                <a:ext cx="9143949" cy="5158468"/>
                <a:chOff x="267864" y="140547"/>
                <a:chExt cx="8608500" cy="4856400"/>
              </a:xfrm>
            </p:grpSpPr>
            <p:sp>
              <p:nvSpPr>
                <p:cNvPr id="207" name="Google Shape;207;p1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5"/>
              <p:cNvGrpSpPr/>
              <p:nvPr/>
            </p:nvGrpSpPr>
            <p:grpSpPr>
              <a:xfrm rot="10800000">
                <a:off x="0" y="-10650"/>
                <a:ext cx="9143949" cy="5158468"/>
                <a:chOff x="267864" y="140547"/>
                <a:chExt cx="8608500" cy="4856400"/>
              </a:xfrm>
            </p:grpSpPr>
            <p:sp>
              <p:nvSpPr>
                <p:cNvPr id="210" name="Google Shape;210;p1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12" name="Google Shape;212;p15"/>
          <p:cNvSpPr txBox="1"/>
          <p:nvPr>
            <p:ph idx="1" type="subTitle"/>
          </p:nvPr>
        </p:nvSpPr>
        <p:spPr>
          <a:xfrm flipH="1">
            <a:off x="1223900" y="1345424"/>
            <a:ext cx="2910300" cy="588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atin typeface="Didact Gothic"/>
                <a:ea typeface="Didact Gothic"/>
                <a:cs typeface="Didact Gothic"/>
                <a:sym typeface="Didact Gothic"/>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15"/>
          <p:cNvSpPr txBox="1"/>
          <p:nvPr>
            <p:ph idx="2" type="subTitle"/>
          </p:nvPr>
        </p:nvSpPr>
        <p:spPr>
          <a:xfrm flipH="1">
            <a:off x="1223900" y="2509524"/>
            <a:ext cx="2910300" cy="588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atin typeface="Didact Gothic"/>
                <a:ea typeface="Didact Gothic"/>
                <a:cs typeface="Didact Gothic"/>
                <a:sym typeface="Didact Gothic"/>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5"/>
          <p:cNvSpPr txBox="1"/>
          <p:nvPr>
            <p:ph idx="3" type="subTitle"/>
          </p:nvPr>
        </p:nvSpPr>
        <p:spPr>
          <a:xfrm flipH="1">
            <a:off x="5009850" y="2509524"/>
            <a:ext cx="2910300" cy="588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atin typeface="Didact Gothic"/>
                <a:ea typeface="Didact Gothic"/>
                <a:cs typeface="Didact Gothic"/>
                <a:sym typeface="Didact Gothic"/>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5"/>
          <p:cNvSpPr txBox="1"/>
          <p:nvPr>
            <p:ph idx="4" type="subTitle"/>
          </p:nvPr>
        </p:nvSpPr>
        <p:spPr>
          <a:xfrm flipH="1">
            <a:off x="5009850" y="3673624"/>
            <a:ext cx="2910300" cy="588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atin typeface="Didact Gothic"/>
                <a:ea typeface="Didact Gothic"/>
                <a:cs typeface="Didact Gothic"/>
                <a:sym typeface="Didact Gothic"/>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15"/>
          <p:cNvSpPr txBox="1"/>
          <p:nvPr>
            <p:ph idx="5" type="subTitle"/>
          </p:nvPr>
        </p:nvSpPr>
        <p:spPr>
          <a:xfrm flipH="1">
            <a:off x="1223900" y="1055200"/>
            <a:ext cx="2910300" cy="4353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Sansita"/>
              <a:buNone/>
              <a:defRPr b="1" sz="2400">
                <a:latin typeface="Bellota"/>
                <a:ea typeface="Bellota"/>
                <a:cs typeface="Bellota"/>
                <a:sym typeface="Bellota"/>
              </a:defRPr>
            </a:lvl1pPr>
            <a:lvl2pPr lvl="1"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217" name="Google Shape;217;p15"/>
          <p:cNvSpPr txBox="1"/>
          <p:nvPr>
            <p:ph idx="6" type="subTitle"/>
          </p:nvPr>
        </p:nvSpPr>
        <p:spPr>
          <a:xfrm flipH="1">
            <a:off x="1223875" y="2219300"/>
            <a:ext cx="2910300" cy="4353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Sansita"/>
              <a:buNone/>
              <a:defRPr b="1" sz="2400">
                <a:latin typeface="Bellota"/>
                <a:ea typeface="Bellota"/>
                <a:cs typeface="Bellota"/>
                <a:sym typeface="Bellota"/>
              </a:defRPr>
            </a:lvl1pPr>
            <a:lvl2pPr lvl="1"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218" name="Google Shape;218;p15"/>
          <p:cNvSpPr txBox="1"/>
          <p:nvPr>
            <p:ph idx="7" type="subTitle"/>
          </p:nvPr>
        </p:nvSpPr>
        <p:spPr>
          <a:xfrm flipH="1">
            <a:off x="5009849" y="2219300"/>
            <a:ext cx="2910300" cy="4353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Sansita"/>
              <a:buNone/>
              <a:defRPr b="1" sz="2400">
                <a:latin typeface="Bellota"/>
                <a:ea typeface="Bellota"/>
                <a:cs typeface="Bellota"/>
                <a:sym typeface="Bellota"/>
              </a:defRPr>
            </a:lvl1pPr>
            <a:lvl2pPr lvl="1"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219" name="Google Shape;219;p15"/>
          <p:cNvSpPr txBox="1"/>
          <p:nvPr>
            <p:ph idx="8" type="subTitle"/>
          </p:nvPr>
        </p:nvSpPr>
        <p:spPr>
          <a:xfrm flipH="1">
            <a:off x="5009849" y="3383400"/>
            <a:ext cx="2910300" cy="4353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Sansita"/>
              <a:buNone/>
              <a:defRPr b="1" sz="2400">
                <a:latin typeface="Bellota"/>
                <a:ea typeface="Bellota"/>
                <a:cs typeface="Bellota"/>
                <a:sym typeface="Bellota"/>
              </a:defRPr>
            </a:lvl1pPr>
            <a:lvl2pPr lvl="1"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gn="ctr">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본문(1열) 1">
  <p:cSld name="ONE_COLUMN_TEXT_1">
    <p:spTree>
      <p:nvGrpSpPr>
        <p:cNvPr id="220" name="Shape 220"/>
        <p:cNvGrpSpPr/>
        <p:nvPr/>
      </p:nvGrpSpPr>
      <p:grpSpPr>
        <a:xfrm>
          <a:off x="0" y="0"/>
          <a:ext cx="0" cy="0"/>
          <a:chOff x="0" y="0"/>
          <a:chExt cx="0" cy="0"/>
        </a:xfrm>
      </p:grpSpPr>
      <p:grpSp>
        <p:nvGrpSpPr>
          <p:cNvPr id="221" name="Google Shape;221;p16"/>
          <p:cNvGrpSpPr/>
          <p:nvPr/>
        </p:nvGrpSpPr>
        <p:grpSpPr>
          <a:xfrm>
            <a:off x="0" y="-10650"/>
            <a:ext cx="9143949" cy="5158468"/>
            <a:chOff x="0" y="-10650"/>
            <a:chExt cx="9143949" cy="5158468"/>
          </a:xfrm>
        </p:grpSpPr>
        <p:grpSp>
          <p:nvGrpSpPr>
            <p:cNvPr id="222" name="Google Shape;222;p16"/>
            <p:cNvGrpSpPr/>
            <p:nvPr/>
          </p:nvGrpSpPr>
          <p:grpSpPr>
            <a:xfrm>
              <a:off x="2717150" y="769375"/>
              <a:ext cx="3595679" cy="2367813"/>
              <a:chOff x="2717150" y="769375"/>
              <a:chExt cx="3595679" cy="2367813"/>
            </a:xfrm>
          </p:grpSpPr>
          <p:grpSp>
            <p:nvGrpSpPr>
              <p:cNvPr id="223" name="Google Shape;223;p16"/>
              <p:cNvGrpSpPr/>
              <p:nvPr/>
            </p:nvGrpSpPr>
            <p:grpSpPr>
              <a:xfrm>
                <a:off x="4445430" y="1204414"/>
                <a:ext cx="1867399" cy="1932774"/>
                <a:chOff x="4445430" y="1204414"/>
                <a:chExt cx="1867399" cy="1932774"/>
              </a:xfrm>
            </p:grpSpPr>
            <p:sp>
              <p:nvSpPr>
                <p:cNvPr id="224" name="Google Shape;224;p16"/>
                <p:cNvSpPr/>
                <p:nvPr/>
              </p:nvSpPr>
              <p:spPr>
                <a:xfrm>
                  <a:off x="4445430" y="1240503"/>
                  <a:ext cx="1867399" cy="1896685"/>
                </a:xfrm>
                <a:custGeom>
                  <a:rect b="b" l="l" r="r" t="t"/>
                  <a:pathLst>
                    <a:path extrusionOk="0" h="32900" w="32392">
                      <a:moveTo>
                        <a:pt x="23319" y="1"/>
                      </a:moveTo>
                      <a:cubicBezTo>
                        <a:pt x="22182" y="1"/>
                        <a:pt x="21033" y="223"/>
                        <a:pt x="19917" y="444"/>
                      </a:cubicBezTo>
                      <a:cubicBezTo>
                        <a:pt x="19226" y="580"/>
                        <a:pt x="18594" y="713"/>
                        <a:pt x="18020" y="1138"/>
                      </a:cubicBezTo>
                      <a:cubicBezTo>
                        <a:pt x="17602" y="1451"/>
                        <a:pt x="17206" y="1770"/>
                        <a:pt x="16760" y="2045"/>
                      </a:cubicBezTo>
                      <a:cubicBezTo>
                        <a:pt x="15990" y="2527"/>
                        <a:pt x="15130" y="2998"/>
                        <a:pt x="14296" y="3357"/>
                      </a:cubicBezTo>
                      <a:cubicBezTo>
                        <a:pt x="13829" y="3560"/>
                        <a:pt x="13348" y="3646"/>
                        <a:pt x="12867" y="3646"/>
                      </a:cubicBezTo>
                      <a:cubicBezTo>
                        <a:pt x="11925" y="3646"/>
                        <a:pt x="10981" y="3317"/>
                        <a:pt x="10130" y="2892"/>
                      </a:cubicBezTo>
                      <a:cubicBezTo>
                        <a:pt x="9329" y="2490"/>
                        <a:pt x="8422" y="2403"/>
                        <a:pt x="7578" y="2115"/>
                      </a:cubicBezTo>
                      <a:cubicBezTo>
                        <a:pt x="7027" y="1922"/>
                        <a:pt x="6435" y="1819"/>
                        <a:pt x="5847" y="1816"/>
                      </a:cubicBezTo>
                      <a:cubicBezTo>
                        <a:pt x="5832" y="1816"/>
                        <a:pt x="5817" y="1816"/>
                        <a:pt x="5801" y="1816"/>
                      </a:cubicBezTo>
                      <a:cubicBezTo>
                        <a:pt x="3955" y="1816"/>
                        <a:pt x="1677" y="2431"/>
                        <a:pt x="821" y="4158"/>
                      </a:cubicBezTo>
                      <a:cubicBezTo>
                        <a:pt x="136" y="5540"/>
                        <a:pt x="1" y="6822"/>
                        <a:pt x="628" y="8264"/>
                      </a:cubicBezTo>
                      <a:cubicBezTo>
                        <a:pt x="1432" y="10122"/>
                        <a:pt x="3578" y="12480"/>
                        <a:pt x="4512" y="14430"/>
                      </a:cubicBezTo>
                      <a:cubicBezTo>
                        <a:pt x="4768" y="14968"/>
                        <a:pt x="4934" y="15473"/>
                        <a:pt x="4954" y="15932"/>
                      </a:cubicBezTo>
                      <a:cubicBezTo>
                        <a:pt x="4977" y="16513"/>
                        <a:pt x="5007" y="17114"/>
                        <a:pt x="5246" y="17649"/>
                      </a:cubicBezTo>
                      <a:cubicBezTo>
                        <a:pt x="5714" y="18702"/>
                        <a:pt x="7070" y="18862"/>
                        <a:pt x="8089" y="18942"/>
                      </a:cubicBezTo>
                      <a:cubicBezTo>
                        <a:pt x="8097" y="18942"/>
                        <a:pt x="8105" y="18942"/>
                        <a:pt x="8114" y="18942"/>
                      </a:cubicBezTo>
                      <a:cubicBezTo>
                        <a:pt x="8250" y="18942"/>
                        <a:pt x="8481" y="18872"/>
                        <a:pt x="8632" y="18872"/>
                      </a:cubicBezTo>
                      <a:cubicBezTo>
                        <a:pt x="8639" y="18872"/>
                        <a:pt x="8645" y="18872"/>
                        <a:pt x="8652" y="18872"/>
                      </a:cubicBezTo>
                      <a:cubicBezTo>
                        <a:pt x="9943" y="18912"/>
                        <a:pt x="11276" y="19460"/>
                        <a:pt x="12369" y="20151"/>
                      </a:cubicBezTo>
                      <a:cubicBezTo>
                        <a:pt x="13013" y="20556"/>
                        <a:pt x="13525" y="21128"/>
                        <a:pt x="13897" y="21769"/>
                      </a:cubicBezTo>
                      <a:cubicBezTo>
                        <a:pt x="14149" y="22201"/>
                        <a:pt x="14478" y="22593"/>
                        <a:pt x="14641" y="23071"/>
                      </a:cubicBezTo>
                      <a:cubicBezTo>
                        <a:pt x="14797" y="23540"/>
                        <a:pt x="14847" y="24048"/>
                        <a:pt x="14983" y="24523"/>
                      </a:cubicBezTo>
                      <a:cubicBezTo>
                        <a:pt x="15529" y="26443"/>
                        <a:pt x="15412" y="28954"/>
                        <a:pt x="16804" y="30496"/>
                      </a:cubicBezTo>
                      <a:cubicBezTo>
                        <a:pt x="17279" y="31024"/>
                        <a:pt x="17645" y="31553"/>
                        <a:pt x="18282" y="31892"/>
                      </a:cubicBezTo>
                      <a:cubicBezTo>
                        <a:pt x="18661" y="32091"/>
                        <a:pt x="19089" y="32300"/>
                        <a:pt x="19478" y="32467"/>
                      </a:cubicBezTo>
                      <a:cubicBezTo>
                        <a:pt x="20174" y="32765"/>
                        <a:pt x="20847" y="32899"/>
                        <a:pt x="21538" y="32899"/>
                      </a:cubicBezTo>
                      <a:cubicBezTo>
                        <a:pt x="21939" y="32899"/>
                        <a:pt x="22346" y="32854"/>
                        <a:pt x="22767" y="32769"/>
                      </a:cubicBezTo>
                      <a:cubicBezTo>
                        <a:pt x="23913" y="32533"/>
                        <a:pt x="24993" y="31978"/>
                        <a:pt x="25897" y="31231"/>
                      </a:cubicBezTo>
                      <a:cubicBezTo>
                        <a:pt x="26375" y="30835"/>
                        <a:pt x="26731" y="30330"/>
                        <a:pt x="27222" y="29951"/>
                      </a:cubicBezTo>
                      <a:cubicBezTo>
                        <a:pt x="27628" y="29636"/>
                        <a:pt x="28023" y="29393"/>
                        <a:pt x="28329" y="28965"/>
                      </a:cubicBezTo>
                      <a:cubicBezTo>
                        <a:pt x="28817" y="28287"/>
                        <a:pt x="29106" y="27410"/>
                        <a:pt x="29471" y="26659"/>
                      </a:cubicBezTo>
                      <a:cubicBezTo>
                        <a:pt x="29724" y="26137"/>
                        <a:pt x="30000" y="25636"/>
                        <a:pt x="30186" y="25084"/>
                      </a:cubicBezTo>
                      <a:cubicBezTo>
                        <a:pt x="30614" y="23822"/>
                        <a:pt x="30950" y="22490"/>
                        <a:pt x="31006" y="21154"/>
                      </a:cubicBezTo>
                      <a:cubicBezTo>
                        <a:pt x="31083" y="19264"/>
                        <a:pt x="30793" y="17407"/>
                        <a:pt x="30837" y="15519"/>
                      </a:cubicBezTo>
                      <a:cubicBezTo>
                        <a:pt x="30860" y="14380"/>
                        <a:pt x="31202" y="13194"/>
                        <a:pt x="31438" y="12078"/>
                      </a:cubicBezTo>
                      <a:cubicBezTo>
                        <a:pt x="31528" y="11656"/>
                        <a:pt x="31615" y="11227"/>
                        <a:pt x="31717" y="10806"/>
                      </a:cubicBezTo>
                      <a:cubicBezTo>
                        <a:pt x="31843" y="10294"/>
                        <a:pt x="32129" y="9815"/>
                        <a:pt x="32236" y="9304"/>
                      </a:cubicBezTo>
                      <a:cubicBezTo>
                        <a:pt x="32392" y="8553"/>
                        <a:pt x="32232" y="7869"/>
                        <a:pt x="32272" y="7138"/>
                      </a:cubicBezTo>
                      <a:cubicBezTo>
                        <a:pt x="32328" y="6125"/>
                        <a:pt x="32020" y="5274"/>
                        <a:pt x="31548" y="4370"/>
                      </a:cubicBezTo>
                      <a:cubicBezTo>
                        <a:pt x="30501" y="2360"/>
                        <a:pt x="27870" y="1361"/>
                        <a:pt x="25914" y="503"/>
                      </a:cubicBezTo>
                      <a:cubicBezTo>
                        <a:pt x="25071" y="134"/>
                        <a:pt x="24199" y="1"/>
                        <a:pt x="233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5168475" y="1204414"/>
                  <a:ext cx="95584" cy="68603"/>
                </a:xfrm>
                <a:custGeom>
                  <a:rect b="b" l="l" r="r" t="t"/>
                  <a:pathLst>
                    <a:path extrusionOk="0" h="1190" w="1658">
                      <a:moveTo>
                        <a:pt x="461" y="0"/>
                      </a:moveTo>
                      <a:cubicBezTo>
                        <a:pt x="285" y="0"/>
                        <a:pt x="0" y="148"/>
                        <a:pt x="96" y="239"/>
                      </a:cubicBezTo>
                      <a:lnTo>
                        <a:pt x="1093" y="1160"/>
                      </a:lnTo>
                      <a:cubicBezTo>
                        <a:pt x="1115" y="1180"/>
                        <a:pt x="1151" y="1189"/>
                        <a:pt x="1194" y="1189"/>
                      </a:cubicBezTo>
                      <a:cubicBezTo>
                        <a:pt x="1370" y="1189"/>
                        <a:pt x="1657" y="1039"/>
                        <a:pt x="1561" y="950"/>
                      </a:cubicBezTo>
                      <a:lnTo>
                        <a:pt x="564" y="30"/>
                      </a:lnTo>
                      <a:cubicBezTo>
                        <a:pt x="541" y="9"/>
                        <a:pt x="505" y="0"/>
                        <a:pt x="4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5132617" y="1299017"/>
                  <a:ext cx="68431" cy="49233"/>
                </a:xfrm>
                <a:custGeom>
                  <a:rect b="b" l="l" r="r" t="t"/>
                  <a:pathLst>
                    <a:path extrusionOk="0" h="854" w="1187">
                      <a:moveTo>
                        <a:pt x="388" y="1"/>
                      </a:moveTo>
                      <a:cubicBezTo>
                        <a:pt x="325" y="1"/>
                        <a:pt x="261" y="19"/>
                        <a:pt x="206" y="47"/>
                      </a:cubicBezTo>
                      <a:cubicBezTo>
                        <a:pt x="136" y="83"/>
                        <a:pt x="1" y="206"/>
                        <a:pt x="90" y="292"/>
                      </a:cubicBezTo>
                      <a:cubicBezTo>
                        <a:pt x="273" y="462"/>
                        <a:pt x="455" y="628"/>
                        <a:pt x="634" y="794"/>
                      </a:cubicBezTo>
                      <a:cubicBezTo>
                        <a:pt x="680" y="836"/>
                        <a:pt x="738" y="853"/>
                        <a:pt x="797" y="853"/>
                      </a:cubicBezTo>
                      <a:cubicBezTo>
                        <a:pt x="860" y="853"/>
                        <a:pt x="924" y="835"/>
                        <a:pt x="977" y="807"/>
                      </a:cubicBezTo>
                      <a:cubicBezTo>
                        <a:pt x="1047" y="770"/>
                        <a:pt x="1186" y="648"/>
                        <a:pt x="1093" y="562"/>
                      </a:cubicBezTo>
                      <a:lnTo>
                        <a:pt x="552" y="60"/>
                      </a:lnTo>
                      <a:cubicBezTo>
                        <a:pt x="506" y="18"/>
                        <a:pt x="448" y="1"/>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5249588" y="1333088"/>
                  <a:ext cx="67566" cy="49810"/>
                </a:xfrm>
                <a:custGeom>
                  <a:rect b="b" l="l" r="r" t="t"/>
                  <a:pathLst>
                    <a:path extrusionOk="0" h="864" w="1172">
                      <a:moveTo>
                        <a:pt x="360" y="1"/>
                      </a:moveTo>
                      <a:cubicBezTo>
                        <a:pt x="306" y="1"/>
                        <a:pt x="250" y="16"/>
                        <a:pt x="200" y="44"/>
                      </a:cubicBezTo>
                      <a:cubicBezTo>
                        <a:pt x="117" y="90"/>
                        <a:pt x="1" y="233"/>
                        <a:pt x="97" y="326"/>
                      </a:cubicBezTo>
                      <a:cubicBezTo>
                        <a:pt x="180" y="412"/>
                        <a:pt x="260" y="502"/>
                        <a:pt x="344" y="592"/>
                      </a:cubicBezTo>
                      <a:cubicBezTo>
                        <a:pt x="347" y="632"/>
                        <a:pt x="367" y="671"/>
                        <a:pt x="410" y="702"/>
                      </a:cubicBezTo>
                      <a:cubicBezTo>
                        <a:pt x="473" y="745"/>
                        <a:pt x="536" y="785"/>
                        <a:pt x="599" y="828"/>
                      </a:cubicBezTo>
                      <a:cubicBezTo>
                        <a:pt x="636" y="853"/>
                        <a:pt x="680" y="864"/>
                        <a:pt x="727" y="864"/>
                      </a:cubicBezTo>
                      <a:cubicBezTo>
                        <a:pt x="930" y="864"/>
                        <a:pt x="1171" y="659"/>
                        <a:pt x="974" y="506"/>
                      </a:cubicBezTo>
                      <a:cubicBezTo>
                        <a:pt x="815" y="383"/>
                        <a:pt x="692" y="219"/>
                        <a:pt x="549" y="77"/>
                      </a:cubicBezTo>
                      <a:cubicBezTo>
                        <a:pt x="497" y="25"/>
                        <a:pt x="430" y="1"/>
                        <a:pt x="3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5214249" y="1414144"/>
                  <a:ext cx="60936" cy="39087"/>
                </a:xfrm>
                <a:custGeom>
                  <a:rect b="b" l="l" r="r" t="t"/>
                  <a:pathLst>
                    <a:path extrusionOk="0" h="678" w="1057">
                      <a:moveTo>
                        <a:pt x="421" y="0"/>
                      </a:moveTo>
                      <a:cubicBezTo>
                        <a:pt x="257" y="0"/>
                        <a:pt x="0" y="121"/>
                        <a:pt x="40" y="209"/>
                      </a:cubicBezTo>
                      <a:cubicBezTo>
                        <a:pt x="143" y="432"/>
                        <a:pt x="315" y="581"/>
                        <a:pt x="544" y="664"/>
                      </a:cubicBezTo>
                      <a:cubicBezTo>
                        <a:pt x="569" y="673"/>
                        <a:pt x="597" y="677"/>
                        <a:pt x="626" y="677"/>
                      </a:cubicBezTo>
                      <a:cubicBezTo>
                        <a:pt x="720" y="677"/>
                        <a:pt x="828" y="635"/>
                        <a:pt x="897" y="595"/>
                      </a:cubicBezTo>
                      <a:cubicBezTo>
                        <a:pt x="957" y="558"/>
                        <a:pt x="1056" y="472"/>
                        <a:pt x="946" y="432"/>
                      </a:cubicBezTo>
                      <a:cubicBezTo>
                        <a:pt x="764" y="365"/>
                        <a:pt x="624" y="229"/>
                        <a:pt x="544" y="53"/>
                      </a:cubicBezTo>
                      <a:cubicBezTo>
                        <a:pt x="527" y="15"/>
                        <a:pt x="480"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313003" y="1439452"/>
                  <a:ext cx="66182" cy="41508"/>
                </a:xfrm>
                <a:custGeom>
                  <a:rect b="b" l="l" r="r" t="t"/>
                  <a:pathLst>
                    <a:path extrusionOk="0" h="720" w="1148">
                      <a:moveTo>
                        <a:pt x="457" y="0"/>
                      </a:moveTo>
                      <a:cubicBezTo>
                        <a:pt x="274" y="0"/>
                        <a:pt x="0" y="152"/>
                        <a:pt x="110" y="252"/>
                      </a:cubicBezTo>
                      <a:cubicBezTo>
                        <a:pt x="200" y="338"/>
                        <a:pt x="290" y="421"/>
                        <a:pt x="383" y="504"/>
                      </a:cubicBezTo>
                      <a:lnTo>
                        <a:pt x="575" y="683"/>
                      </a:lnTo>
                      <a:cubicBezTo>
                        <a:pt x="602" y="708"/>
                        <a:pt x="645" y="719"/>
                        <a:pt x="693" y="719"/>
                      </a:cubicBezTo>
                      <a:cubicBezTo>
                        <a:pt x="876" y="719"/>
                        <a:pt x="1148" y="567"/>
                        <a:pt x="1038" y="464"/>
                      </a:cubicBezTo>
                      <a:lnTo>
                        <a:pt x="845" y="288"/>
                      </a:lnTo>
                      <a:cubicBezTo>
                        <a:pt x="755" y="202"/>
                        <a:pt x="665" y="119"/>
                        <a:pt x="575" y="36"/>
                      </a:cubicBezTo>
                      <a:cubicBezTo>
                        <a:pt x="548" y="11"/>
                        <a:pt x="506" y="0"/>
                        <a:pt x="4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5301704" y="1257625"/>
                  <a:ext cx="75349" cy="58054"/>
                </a:xfrm>
                <a:custGeom>
                  <a:rect b="b" l="l" r="r" t="t"/>
                  <a:pathLst>
                    <a:path extrusionOk="0" h="1007" w="1307">
                      <a:moveTo>
                        <a:pt x="403" y="1"/>
                      </a:moveTo>
                      <a:cubicBezTo>
                        <a:pt x="337" y="1"/>
                        <a:pt x="269" y="20"/>
                        <a:pt x="213" y="47"/>
                      </a:cubicBezTo>
                      <a:cubicBezTo>
                        <a:pt x="153" y="77"/>
                        <a:pt x="1" y="200"/>
                        <a:pt x="93" y="280"/>
                      </a:cubicBezTo>
                      <a:cubicBezTo>
                        <a:pt x="340" y="489"/>
                        <a:pt x="562" y="715"/>
                        <a:pt x="775" y="954"/>
                      </a:cubicBezTo>
                      <a:cubicBezTo>
                        <a:pt x="810" y="992"/>
                        <a:pt x="863" y="1006"/>
                        <a:pt x="917" y="1006"/>
                      </a:cubicBezTo>
                      <a:cubicBezTo>
                        <a:pt x="978" y="1006"/>
                        <a:pt x="1040" y="989"/>
                        <a:pt x="1084" y="970"/>
                      </a:cubicBezTo>
                      <a:cubicBezTo>
                        <a:pt x="1147" y="947"/>
                        <a:pt x="1306" y="855"/>
                        <a:pt x="1257" y="761"/>
                      </a:cubicBezTo>
                      <a:cubicBezTo>
                        <a:pt x="1250" y="748"/>
                        <a:pt x="1243" y="738"/>
                        <a:pt x="1237" y="725"/>
                      </a:cubicBezTo>
                      <a:lnTo>
                        <a:pt x="1237" y="721"/>
                      </a:lnTo>
                      <a:cubicBezTo>
                        <a:pt x="1167" y="608"/>
                        <a:pt x="1087" y="522"/>
                        <a:pt x="975" y="442"/>
                      </a:cubicBezTo>
                      <a:lnTo>
                        <a:pt x="967" y="442"/>
                      </a:lnTo>
                      <a:cubicBezTo>
                        <a:pt x="835" y="306"/>
                        <a:pt x="702" y="173"/>
                        <a:pt x="556" y="50"/>
                      </a:cubicBezTo>
                      <a:cubicBezTo>
                        <a:pt x="513" y="15"/>
                        <a:pt x="459" y="1"/>
                        <a:pt x="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5381491" y="1357301"/>
                  <a:ext cx="88839" cy="62781"/>
                </a:xfrm>
                <a:custGeom>
                  <a:rect b="b" l="l" r="r" t="t"/>
                  <a:pathLst>
                    <a:path extrusionOk="0" h="1089" w="1541">
                      <a:moveTo>
                        <a:pt x="465" y="1"/>
                      </a:moveTo>
                      <a:cubicBezTo>
                        <a:pt x="297" y="1"/>
                        <a:pt x="0" y="152"/>
                        <a:pt x="82" y="228"/>
                      </a:cubicBezTo>
                      <a:cubicBezTo>
                        <a:pt x="384" y="507"/>
                        <a:pt x="687" y="783"/>
                        <a:pt x="989" y="1062"/>
                      </a:cubicBezTo>
                      <a:cubicBezTo>
                        <a:pt x="1009" y="1081"/>
                        <a:pt x="1041" y="1089"/>
                        <a:pt x="1080" y="1089"/>
                      </a:cubicBezTo>
                      <a:cubicBezTo>
                        <a:pt x="1249" y="1089"/>
                        <a:pt x="1541" y="938"/>
                        <a:pt x="1457" y="863"/>
                      </a:cubicBezTo>
                      <a:lnTo>
                        <a:pt x="554" y="26"/>
                      </a:lnTo>
                      <a:cubicBezTo>
                        <a:pt x="534" y="8"/>
                        <a:pt x="503"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5082865" y="1400365"/>
                  <a:ext cx="69641" cy="46293"/>
                </a:xfrm>
                <a:custGeom>
                  <a:rect b="b" l="l" r="r" t="t"/>
                  <a:pathLst>
                    <a:path extrusionOk="0" h="803" w="1208">
                      <a:moveTo>
                        <a:pt x="459" y="0"/>
                      </a:moveTo>
                      <a:cubicBezTo>
                        <a:pt x="305" y="0"/>
                        <a:pt x="1" y="153"/>
                        <a:pt x="56" y="205"/>
                      </a:cubicBezTo>
                      <a:cubicBezTo>
                        <a:pt x="176" y="315"/>
                        <a:pt x="295" y="428"/>
                        <a:pt x="418" y="541"/>
                      </a:cubicBezTo>
                      <a:cubicBezTo>
                        <a:pt x="505" y="621"/>
                        <a:pt x="591" y="700"/>
                        <a:pt x="680" y="783"/>
                      </a:cubicBezTo>
                      <a:cubicBezTo>
                        <a:pt x="695" y="797"/>
                        <a:pt x="719" y="803"/>
                        <a:pt x="748" y="803"/>
                      </a:cubicBezTo>
                      <a:cubicBezTo>
                        <a:pt x="902" y="803"/>
                        <a:pt x="1208" y="647"/>
                        <a:pt x="1152" y="594"/>
                      </a:cubicBezTo>
                      <a:lnTo>
                        <a:pt x="528" y="20"/>
                      </a:lnTo>
                      <a:cubicBezTo>
                        <a:pt x="513" y="6"/>
                        <a:pt x="489" y="0"/>
                        <a:pt x="4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5014608" y="2117584"/>
                  <a:ext cx="788594" cy="863828"/>
                </a:xfrm>
                <a:custGeom>
                  <a:rect b="b" l="l" r="r" t="t"/>
                  <a:pathLst>
                    <a:path extrusionOk="0" h="14984" w="13679">
                      <a:moveTo>
                        <a:pt x="187" y="133"/>
                      </a:moveTo>
                      <a:cubicBezTo>
                        <a:pt x="187" y="143"/>
                        <a:pt x="180" y="156"/>
                        <a:pt x="174" y="163"/>
                      </a:cubicBezTo>
                      <a:lnTo>
                        <a:pt x="177" y="136"/>
                      </a:lnTo>
                      <a:lnTo>
                        <a:pt x="187" y="133"/>
                      </a:lnTo>
                      <a:close/>
                      <a:moveTo>
                        <a:pt x="153" y="0"/>
                      </a:moveTo>
                      <a:cubicBezTo>
                        <a:pt x="107" y="0"/>
                        <a:pt x="70" y="14"/>
                        <a:pt x="44" y="43"/>
                      </a:cubicBezTo>
                      <a:cubicBezTo>
                        <a:pt x="24" y="66"/>
                        <a:pt x="1" y="110"/>
                        <a:pt x="18" y="176"/>
                      </a:cubicBezTo>
                      <a:lnTo>
                        <a:pt x="27" y="230"/>
                      </a:lnTo>
                      <a:lnTo>
                        <a:pt x="81" y="242"/>
                      </a:lnTo>
                      <a:cubicBezTo>
                        <a:pt x="715" y="405"/>
                        <a:pt x="1343" y="728"/>
                        <a:pt x="1875" y="1020"/>
                      </a:cubicBezTo>
                      <a:cubicBezTo>
                        <a:pt x="2143" y="1170"/>
                        <a:pt x="2413" y="1336"/>
                        <a:pt x="2675" y="1495"/>
                      </a:cubicBezTo>
                      <a:cubicBezTo>
                        <a:pt x="3120" y="1765"/>
                        <a:pt x="3582" y="2044"/>
                        <a:pt x="4057" y="2263"/>
                      </a:cubicBezTo>
                      <a:cubicBezTo>
                        <a:pt x="4483" y="2462"/>
                        <a:pt x="4874" y="2877"/>
                        <a:pt x="5190" y="3209"/>
                      </a:cubicBezTo>
                      <a:cubicBezTo>
                        <a:pt x="5326" y="3355"/>
                        <a:pt x="5443" y="3525"/>
                        <a:pt x="5556" y="3691"/>
                      </a:cubicBezTo>
                      <a:cubicBezTo>
                        <a:pt x="5599" y="3758"/>
                        <a:pt x="5645" y="3824"/>
                        <a:pt x="5691" y="3887"/>
                      </a:cubicBezTo>
                      <a:cubicBezTo>
                        <a:pt x="5808" y="4053"/>
                        <a:pt x="5935" y="4192"/>
                        <a:pt x="6061" y="4329"/>
                      </a:cubicBezTo>
                      <a:cubicBezTo>
                        <a:pt x="6127" y="4405"/>
                        <a:pt x="6194" y="4479"/>
                        <a:pt x="6263" y="4558"/>
                      </a:cubicBezTo>
                      <a:cubicBezTo>
                        <a:pt x="6489" y="4827"/>
                        <a:pt x="6645" y="5129"/>
                        <a:pt x="6812" y="5452"/>
                      </a:cubicBezTo>
                      <a:cubicBezTo>
                        <a:pt x="6875" y="5568"/>
                        <a:pt x="6934" y="5687"/>
                        <a:pt x="7001" y="5804"/>
                      </a:cubicBezTo>
                      <a:cubicBezTo>
                        <a:pt x="7270" y="6289"/>
                        <a:pt x="7479" y="6741"/>
                        <a:pt x="7619" y="7153"/>
                      </a:cubicBezTo>
                      <a:cubicBezTo>
                        <a:pt x="7649" y="7246"/>
                        <a:pt x="7682" y="7335"/>
                        <a:pt x="7715" y="7429"/>
                      </a:cubicBezTo>
                      <a:cubicBezTo>
                        <a:pt x="7861" y="7844"/>
                        <a:pt x="8011" y="8272"/>
                        <a:pt x="8077" y="8694"/>
                      </a:cubicBezTo>
                      <a:cubicBezTo>
                        <a:pt x="8130" y="9043"/>
                        <a:pt x="8247" y="9382"/>
                        <a:pt x="8359" y="9714"/>
                      </a:cubicBezTo>
                      <a:cubicBezTo>
                        <a:pt x="8429" y="9913"/>
                        <a:pt x="8502" y="10123"/>
                        <a:pt x="8555" y="10325"/>
                      </a:cubicBezTo>
                      <a:cubicBezTo>
                        <a:pt x="8738" y="11003"/>
                        <a:pt x="8931" y="11618"/>
                        <a:pt x="9130" y="12153"/>
                      </a:cubicBezTo>
                      <a:cubicBezTo>
                        <a:pt x="9287" y="12584"/>
                        <a:pt x="9526" y="12920"/>
                        <a:pt x="9775" y="13279"/>
                      </a:cubicBezTo>
                      <a:cubicBezTo>
                        <a:pt x="9845" y="13375"/>
                        <a:pt x="9911" y="13472"/>
                        <a:pt x="9977" y="13571"/>
                      </a:cubicBezTo>
                      <a:cubicBezTo>
                        <a:pt x="10452" y="14279"/>
                        <a:pt x="11064" y="14983"/>
                        <a:pt x="12024" y="14983"/>
                      </a:cubicBezTo>
                      <a:cubicBezTo>
                        <a:pt x="12103" y="14983"/>
                        <a:pt x="12183" y="14976"/>
                        <a:pt x="12266" y="14967"/>
                      </a:cubicBezTo>
                      <a:cubicBezTo>
                        <a:pt x="12552" y="14933"/>
                        <a:pt x="12907" y="14814"/>
                        <a:pt x="13220" y="14645"/>
                      </a:cubicBezTo>
                      <a:cubicBezTo>
                        <a:pt x="13253" y="14628"/>
                        <a:pt x="13293" y="14601"/>
                        <a:pt x="13336" y="14571"/>
                      </a:cubicBezTo>
                      <a:cubicBezTo>
                        <a:pt x="13417" y="14514"/>
                        <a:pt x="13537" y="14432"/>
                        <a:pt x="13611" y="14432"/>
                      </a:cubicBezTo>
                      <a:cubicBezTo>
                        <a:pt x="13618" y="14432"/>
                        <a:pt x="13625" y="14433"/>
                        <a:pt x="13632" y="14435"/>
                      </a:cubicBezTo>
                      <a:lnTo>
                        <a:pt x="13678" y="14266"/>
                      </a:lnTo>
                      <a:cubicBezTo>
                        <a:pt x="13656" y="14260"/>
                        <a:pt x="13634" y="14257"/>
                        <a:pt x="13612" y="14257"/>
                      </a:cubicBezTo>
                      <a:cubicBezTo>
                        <a:pt x="13482" y="14257"/>
                        <a:pt x="13347" y="14348"/>
                        <a:pt x="13236" y="14425"/>
                      </a:cubicBezTo>
                      <a:cubicBezTo>
                        <a:pt x="13200" y="14452"/>
                        <a:pt x="13166" y="14475"/>
                        <a:pt x="13137" y="14491"/>
                      </a:cubicBezTo>
                      <a:cubicBezTo>
                        <a:pt x="12844" y="14648"/>
                        <a:pt x="12513" y="14761"/>
                        <a:pt x="12246" y="14794"/>
                      </a:cubicBezTo>
                      <a:cubicBezTo>
                        <a:pt x="12169" y="14803"/>
                        <a:pt x="12093" y="14807"/>
                        <a:pt x="12020" y="14807"/>
                      </a:cubicBezTo>
                      <a:cubicBezTo>
                        <a:pt x="11147" y="14807"/>
                        <a:pt x="10592" y="14171"/>
                        <a:pt x="10124" y="13475"/>
                      </a:cubicBezTo>
                      <a:cubicBezTo>
                        <a:pt x="10057" y="13372"/>
                        <a:pt x="9987" y="13276"/>
                        <a:pt x="9921" y="13179"/>
                      </a:cubicBezTo>
                      <a:cubicBezTo>
                        <a:pt x="9675" y="12831"/>
                        <a:pt x="9446" y="12501"/>
                        <a:pt x="9293" y="12093"/>
                      </a:cubicBezTo>
                      <a:cubicBezTo>
                        <a:pt x="9100" y="11568"/>
                        <a:pt x="8905" y="10940"/>
                        <a:pt x="8725" y="10279"/>
                      </a:cubicBezTo>
                      <a:cubicBezTo>
                        <a:pt x="8669" y="10069"/>
                        <a:pt x="8595" y="9861"/>
                        <a:pt x="8526" y="9654"/>
                      </a:cubicBezTo>
                      <a:cubicBezTo>
                        <a:pt x="8416" y="9332"/>
                        <a:pt x="8303" y="9000"/>
                        <a:pt x="8250" y="8668"/>
                      </a:cubicBezTo>
                      <a:cubicBezTo>
                        <a:pt x="8183" y="8229"/>
                        <a:pt x="8028" y="7794"/>
                        <a:pt x="7881" y="7372"/>
                      </a:cubicBezTo>
                      <a:cubicBezTo>
                        <a:pt x="7848" y="7279"/>
                        <a:pt x="7815" y="7186"/>
                        <a:pt x="7784" y="7096"/>
                      </a:cubicBezTo>
                      <a:cubicBezTo>
                        <a:pt x="7642" y="6674"/>
                        <a:pt x="7430" y="6213"/>
                        <a:pt x="7154" y="5718"/>
                      </a:cubicBezTo>
                      <a:cubicBezTo>
                        <a:pt x="7091" y="5604"/>
                        <a:pt x="7027" y="5488"/>
                        <a:pt x="6967" y="5368"/>
                      </a:cubicBezTo>
                      <a:cubicBezTo>
                        <a:pt x="6804" y="5057"/>
                        <a:pt x="6639" y="4731"/>
                        <a:pt x="6396" y="4445"/>
                      </a:cubicBezTo>
                      <a:cubicBezTo>
                        <a:pt x="6326" y="4365"/>
                        <a:pt x="6257" y="4289"/>
                        <a:pt x="6190" y="4212"/>
                      </a:cubicBezTo>
                      <a:cubicBezTo>
                        <a:pt x="6064" y="4073"/>
                        <a:pt x="5944" y="3940"/>
                        <a:pt x="5835" y="3787"/>
                      </a:cubicBezTo>
                      <a:cubicBezTo>
                        <a:pt x="5788" y="3721"/>
                        <a:pt x="5745" y="3658"/>
                        <a:pt x="5699" y="3591"/>
                      </a:cubicBezTo>
                      <a:cubicBezTo>
                        <a:pt x="5582" y="3422"/>
                        <a:pt x="5463" y="3246"/>
                        <a:pt x="5317" y="3090"/>
                      </a:cubicBezTo>
                      <a:cubicBezTo>
                        <a:pt x="4994" y="2744"/>
                        <a:pt x="4589" y="2315"/>
                        <a:pt x="4130" y="2103"/>
                      </a:cubicBezTo>
                      <a:cubicBezTo>
                        <a:pt x="3665" y="1887"/>
                        <a:pt x="3210" y="1611"/>
                        <a:pt x="2768" y="1342"/>
                      </a:cubicBezTo>
                      <a:cubicBezTo>
                        <a:pt x="2502" y="1182"/>
                        <a:pt x="2230" y="1017"/>
                        <a:pt x="1958" y="868"/>
                      </a:cubicBezTo>
                      <a:cubicBezTo>
                        <a:pt x="1436" y="575"/>
                        <a:pt x="818" y="259"/>
                        <a:pt x="183" y="86"/>
                      </a:cubicBezTo>
                      <a:lnTo>
                        <a:pt x="194" y="3"/>
                      </a:lnTo>
                      <a:cubicBezTo>
                        <a:pt x="180" y="1"/>
                        <a:pt x="166" y="0"/>
                        <a:pt x="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658153" y="2014507"/>
                  <a:ext cx="271243" cy="280064"/>
                </a:xfrm>
                <a:custGeom>
                  <a:rect b="b" l="l" r="r" t="t"/>
                  <a:pathLst>
                    <a:path extrusionOk="0" h="4858" w="4705">
                      <a:moveTo>
                        <a:pt x="2256" y="177"/>
                      </a:moveTo>
                      <a:cubicBezTo>
                        <a:pt x="3124" y="177"/>
                        <a:pt x="3887" y="678"/>
                        <a:pt x="4203" y="1463"/>
                      </a:cubicBezTo>
                      <a:cubicBezTo>
                        <a:pt x="4522" y="2257"/>
                        <a:pt x="4495" y="3107"/>
                        <a:pt x="4130" y="3738"/>
                      </a:cubicBezTo>
                      <a:cubicBezTo>
                        <a:pt x="3690" y="4499"/>
                        <a:pt x="3116" y="4684"/>
                        <a:pt x="2664" y="4684"/>
                      </a:cubicBezTo>
                      <a:cubicBezTo>
                        <a:pt x="2499" y="4684"/>
                        <a:pt x="2350" y="4659"/>
                        <a:pt x="2230" y="4629"/>
                      </a:cubicBezTo>
                      <a:cubicBezTo>
                        <a:pt x="1555" y="4459"/>
                        <a:pt x="911" y="3918"/>
                        <a:pt x="552" y="3220"/>
                      </a:cubicBezTo>
                      <a:cubicBezTo>
                        <a:pt x="240" y="2616"/>
                        <a:pt x="183" y="1984"/>
                        <a:pt x="393" y="1446"/>
                      </a:cubicBezTo>
                      <a:cubicBezTo>
                        <a:pt x="701" y="655"/>
                        <a:pt x="1393" y="180"/>
                        <a:pt x="2243" y="177"/>
                      </a:cubicBezTo>
                      <a:close/>
                      <a:moveTo>
                        <a:pt x="2243" y="0"/>
                      </a:moveTo>
                      <a:cubicBezTo>
                        <a:pt x="1330" y="4"/>
                        <a:pt x="559" y="535"/>
                        <a:pt x="229" y="1380"/>
                      </a:cubicBezTo>
                      <a:cubicBezTo>
                        <a:pt x="0" y="1971"/>
                        <a:pt x="60" y="2652"/>
                        <a:pt x="396" y="3303"/>
                      </a:cubicBezTo>
                      <a:cubicBezTo>
                        <a:pt x="778" y="4044"/>
                        <a:pt x="1462" y="4615"/>
                        <a:pt x="2187" y="4798"/>
                      </a:cubicBezTo>
                      <a:cubicBezTo>
                        <a:pt x="2349" y="4838"/>
                        <a:pt x="2509" y="4858"/>
                        <a:pt x="2661" y="4858"/>
                      </a:cubicBezTo>
                      <a:cubicBezTo>
                        <a:pt x="3316" y="4858"/>
                        <a:pt x="3891" y="4499"/>
                        <a:pt x="4280" y="3824"/>
                      </a:cubicBezTo>
                      <a:cubicBezTo>
                        <a:pt x="4674" y="3147"/>
                        <a:pt x="4705" y="2240"/>
                        <a:pt x="4366" y="1396"/>
                      </a:cubicBezTo>
                      <a:cubicBezTo>
                        <a:pt x="4024" y="546"/>
                        <a:pt x="3196" y="0"/>
                        <a:pt x="22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4915565" y="1525061"/>
                  <a:ext cx="930932" cy="392193"/>
                </a:xfrm>
                <a:custGeom>
                  <a:rect b="b" l="l" r="r" t="t"/>
                  <a:pathLst>
                    <a:path extrusionOk="0" h="6803" w="16148">
                      <a:moveTo>
                        <a:pt x="14116" y="1"/>
                      </a:moveTo>
                      <a:cubicBezTo>
                        <a:pt x="13443" y="1"/>
                        <a:pt x="12661" y="527"/>
                        <a:pt x="12157" y="1095"/>
                      </a:cubicBezTo>
                      <a:cubicBezTo>
                        <a:pt x="11217" y="2159"/>
                        <a:pt x="10403" y="3484"/>
                        <a:pt x="9104" y="4149"/>
                      </a:cubicBezTo>
                      <a:cubicBezTo>
                        <a:pt x="8546" y="4434"/>
                        <a:pt x="7944" y="4541"/>
                        <a:pt x="7331" y="4541"/>
                      </a:cubicBezTo>
                      <a:cubicBezTo>
                        <a:pt x="6389" y="4541"/>
                        <a:pt x="5422" y="4290"/>
                        <a:pt x="4553" y="4053"/>
                      </a:cubicBezTo>
                      <a:cubicBezTo>
                        <a:pt x="4086" y="3924"/>
                        <a:pt x="3374" y="3768"/>
                        <a:pt x="2697" y="3768"/>
                      </a:cubicBezTo>
                      <a:cubicBezTo>
                        <a:pt x="1971" y="3768"/>
                        <a:pt x="1285" y="3947"/>
                        <a:pt x="981" y="4531"/>
                      </a:cubicBezTo>
                      <a:cubicBezTo>
                        <a:pt x="0" y="6414"/>
                        <a:pt x="3363" y="6802"/>
                        <a:pt x="4919" y="6802"/>
                      </a:cubicBezTo>
                      <a:cubicBezTo>
                        <a:pt x="5112" y="6802"/>
                        <a:pt x="5278" y="6796"/>
                        <a:pt x="5403" y="6787"/>
                      </a:cubicBezTo>
                      <a:cubicBezTo>
                        <a:pt x="6540" y="6693"/>
                        <a:pt x="8015" y="6547"/>
                        <a:pt x="9479" y="6222"/>
                      </a:cubicBezTo>
                      <a:cubicBezTo>
                        <a:pt x="11646" y="5744"/>
                        <a:pt x="16147" y="4149"/>
                        <a:pt x="15283" y="1082"/>
                      </a:cubicBezTo>
                      <a:cubicBezTo>
                        <a:pt x="15061" y="294"/>
                        <a:pt x="14619" y="1"/>
                        <a:pt x="14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6"/>
              <p:cNvSpPr/>
              <p:nvPr/>
            </p:nvSpPr>
            <p:spPr>
              <a:xfrm>
                <a:off x="2717150" y="769375"/>
                <a:ext cx="731463" cy="670066"/>
              </a:xfrm>
              <a:custGeom>
                <a:rect b="b" l="l" r="r" t="t"/>
                <a:pathLst>
                  <a:path extrusionOk="0" h="11623" w="12688">
                    <a:moveTo>
                      <a:pt x="2361" y="11"/>
                    </a:moveTo>
                    <a:cubicBezTo>
                      <a:pt x="2293" y="11"/>
                      <a:pt x="2226" y="13"/>
                      <a:pt x="2163" y="20"/>
                    </a:cubicBezTo>
                    <a:cubicBezTo>
                      <a:pt x="2008" y="37"/>
                      <a:pt x="1824" y="194"/>
                      <a:pt x="1921" y="269"/>
                    </a:cubicBezTo>
                    <a:cubicBezTo>
                      <a:pt x="1903" y="265"/>
                      <a:pt x="1885" y="262"/>
                      <a:pt x="1866" y="262"/>
                    </a:cubicBezTo>
                    <a:cubicBezTo>
                      <a:pt x="1541" y="262"/>
                      <a:pt x="1080" y="934"/>
                      <a:pt x="964" y="1106"/>
                    </a:cubicBezTo>
                    <a:cubicBezTo>
                      <a:pt x="223" y="2203"/>
                      <a:pt x="74" y="3638"/>
                      <a:pt x="74" y="4904"/>
                    </a:cubicBezTo>
                    <a:cubicBezTo>
                      <a:pt x="74" y="5519"/>
                      <a:pt x="1" y="6193"/>
                      <a:pt x="180" y="6795"/>
                    </a:cubicBezTo>
                    <a:cubicBezTo>
                      <a:pt x="373" y="7429"/>
                      <a:pt x="768" y="8020"/>
                      <a:pt x="1087" y="8595"/>
                    </a:cubicBezTo>
                    <a:cubicBezTo>
                      <a:pt x="1459" y="9266"/>
                      <a:pt x="1789" y="9791"/>
                      <a:pt x="2373" y="10296"/>
                    </a:cubicBezTo>
                    <a:cubicBezTo>
                      <a:pt x="2891" y="10738"/>
                      <a:pt x="3459" y="10953"/>
                      <a:pt x="4097" y="11160"/>
                    </a:cubicBezTo>
                    <a:cubicBezTo>
                      <a:pt x="5017" y="11457"/>
                      <a:pt x="6057" y="11622"/>
                      <a:pt x="7070" y="11622"/>
                    </a:cubicBezTo>
                    <a:cubicBezTo>
                      <a:pt x="7527" y="11622"/>
                      <a:pt x="7979" y="11589"/>
                      <a:pt x="8413" y="11519"/>
                    </a:cubicBezTo>
                    <a:cubicBezTo>
                      <a:pt x="9971" y="11263"/>
                      <a:pt x="11416" y="10130"/>
                      <a:pt x="12130" y="8734"/>
                    </a:cubicBezTo>
                    <a:cubicBezTo>
                      <a:pt x="12476" y="8063"/>
                      <a:pt x="12612" y="7296"/>
                      <a:pt x="12619" y="6542"/>
                    </a:cubicBezTo>
                    <a:cubicBezTo>
                      <a:pt x="12628" y="5815"/>
                      <a:pt x="12688" y="5037"/>
                      <a:pt x="12592" y="4309"/>
                    </a:cubicBezTo>
                    <a:cubicBezTo>
                      <a:pt x="12513" y="3698"/>
                      <a:pt x="12203" y="2745"/>
                      <a:pt x="11502" y="2595"/>
                    </a:cubicBezTo>
                    <a:cubicBezTo>
                      <a:pt x="11441" y="2582"/>
                      <a:pt x="11383" y="2576"/>
                      <a:pt x="11327" y="2576"/>
                    </a:cubicBezTo>
                    <a:cubicBezTo>
                      <a:pt x="10345" y="2576"/>
                      <a:pt x="10177" y="4533"/>
                      <a:pt x="9845" y="5197"/>
                    </a:cubicBezTo>
                    <a:cubicBezTo>
                      <a:pt x="9722" y="5439"/>
                      <a:pt x="9685" y="5715"/>
                      <a:pt x="9552" y="5950"/>
                    </a:cubicBezTo>
                    <a:cubicBezTo>
                      <a:pt x="9383" y="6249"/>
                      <a:pt x="9107" y="6482"/>
                      <a:pt x="8928" y="6778"/>
                    </a:cubicBezTo>
                    <a:cubicBezTo>
                      <a:pt x="8549" y="7402"/>
                      <a:pt x="7891" y="7837"/>
                      <a:pt x="7270" y="8203"/>
                    </a:cubicBezTo>
                    <a:cubicBezTo>
                      <a:pt x="6702" y="8538"/>
                      <a:pt x="6007" y="8495"/>
                      <a:pt x="5369" y="8502"/>
                    </a:cubicBezTo>
                    <a:cubicBezTo>
                      <a:pt x="5355" y="8502"/>
                      <a:pt x="5341" y="8502"/>
                      <a:pt x="5327" y="8502"/>
                    </a:cubicBezTo>
                    <a:cubicBezTo>
                      <a:pt x="4711" y="8502"/>
                      <a:pt x="4196" y="8280"/>
                      <a:pt x="3728" y="7864"/>
                    </a:cubicBezTo>
                    <a:cubicBezTo>
                      <a:pt x="2572" y="6831"/>
                      <a:pt x="2034" y="5316"/>
                      <a:pt x="2044" y="3805"/>
                    </a:cubicBezTo>
                    <a:cubicBezTo>
                      <a:pt x="2048" y="3107"/>
                      <a:pt x="2040" y="2572"/>
                      <a:pt x="2379" y="1968"/>
                    </a:cubicBezTo>
                    <a:cubicBezTo>
                      <a:pt x="2506" y="1748"/>
                      <a:pt x="2532" y="1489"/>
                      <a:pt x="2686" y="1279"/>
                    </a:cubicBezTo>
                    <a:cubicBezTo>
                      <a:pt x="2735" y="1206"/>
                      <a:pt x="2825" y="1233"/>
                      <a:pt x="2878" y="1134"/>
                    </a:cubicBezTo>
                    <a:cubicBezTo>
                      <a:pt x="2918" y="1067"/>
                      <a:pt x="2908" y="957"/>
                      <a:pt x="2931" y="881"/>
                    </a:cubicBezTo>
                    <a:cubicBezTo>
                      <a:pt x="2997" y="668"/>
                      <a:pt x="3057" y="502"/>
                      <a:pt x="3028" y="266"/>
                    </a:cubicBezTo>
                    <a:cubicBezTo>
                      <a:pt x="2997" y="1"/>
                      <a:pt x="2994" y="30"/>
                      <a:pt x="2718" y="20"/>
                    </a:cubicBezTo>
                    <a:cubicBezTo>
                      <a:pt x="2608" y="18"/>
                      <a:pt x="2483" y="11"/>
                      <a:pt x="2361" y="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6"/>
            <p:cNvGrpSpPr/>
            <p:nvPr/>
          </p:nvGrpSpPr>
          <p:grpSpPr>
            <a:xfrm>
              <a:off x="0" y="-10650"/>
              <a:ext cx="9143949" cy="5158468"/>
              <a:chOff x="0" y="-10650"/>
              <a:chExt cx="9143949" cy="5158468"/>
            </a:xfrm>
          </p:grpSpPr>
          <p:grpSp>
            <p:nvGrpSpPr>
              <p:cNvPr id="238" name="Google Shape;238;p16"/>
              <p:cNvGrpSpPr/>
              <p:nvPr/>
            </p:nvGrpSpPr>
            <p:grpSpPr>
              <a:xfrm>
                <a:off x="0" y="-10650"/>
                <a:ext cx="9143949" cy="5158468"/>
                <a:chOff x="267864" y="140547"/>
                <a:chExt cx="8608500" cy="4856400"/>
              </a:xfrm>
            </p:grpSpPr>
            <p:sp>
              <p:nvSpPr>
                <p:cNvPr id="239" name="Google Shape;239;p1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6"/>
              <p:cNvGrpSpPr/>
              <p:nvPr/>
            </p:nvGrpSpPr>
            <p:grpSpPr>
              <a:xfrm rot="10800000">
                <a:off x="0" y="-10650"/>
                <a:ext cx="9143949" cy="5158468"/>
                <a:chOff x="267864" y="140547"/>
                <a:chExt cx="8608500" cy="4856400"/>
              </a:xfrm>
            </p:grpSpPr>
            <p:sp>
              <p:nvSpPr>
                <p:cNvPr id="242" name="Google Shape;242;p1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44" name="Google Shape;244;p16"/>
          <p:cNvSpPr txBox="1"/>
          <p:nvPr>
            <p:ph type="ctrTitle"/>
          </p:nvPr>
        </p:nvSpPr>
        <p:spPr>
          <a:xfrm>
            <a:off x="725275" y="1119280"/>
            <a:ext cx="3012000" cy="953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5" name="Google Shape;245;p16"/>
          <p:cNvSpPr txBox="1"/>
          <p:nvPr>
            <p:ph idx="1" type="subTitle"/>
          </p:nvPr>
        </p:nvSpPr>
        <p:spPr>
          <a:xfrm>
            <a:off x="725275" y="2539450"/>
            <a:ext cx="3537600" cy="1841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None/>
              <a:defRPr>
                <a:latin typeface="Didact Gothic"/>
                <a:ea typeface="Didact Gothic"/>
                <a:cs typeface="Didact Gothic"/>
                <a:sym typeface="Didact Gothic"/>
              </a:defRPr>
            </a:lvl1pPr>
            <a:lvl2pPr lvl="1" rtl="0">
              <a:lnSpc>
                <a:spcPct val="100000"/>
              </a:lnSpc>
              <a:spcBef>
                <a:spcPts val="1200"/>
              </a:spcBef>
              <a:spcAft>
                <a:spcPts val="0"/>
              </a:spcAft>
              <a:buNone/>
              <a:defRPr>
                <a:latin typeface="Didact Gothic"/>
                <a:ea typeface="Didact Gothic"/>
                <a:cs typeface="Didact Gothic"/>
                <a:sym typeface="Didact Gothic"/>
              </a:defRPr>
            </a:lvl2pPr>
            <a:lvl3pPr lvl="2" rtl="0">
              <a:lnSpc>
                <a:spcPct val="100000"/>
              </a:lnSpc>
              <a:spcBef>
                <a:spcPts val="1200"/>
              </a:spcBef>
              <a:spcAft>
                <a:spcPts val="0"/>
              </a:spcAft>
              <a:buNone/>
              <a:defRPr>
                <a:latin typeface="Didact Gothic"/>
                <a:ea typeface="Didact Gothic"/>
                <a:cs typeface="Didact Gothic"/>
                <a:sym typeface="Didact Gothic"/>
              </a:defRPr>
            </a:lvl3pPr>
            <a:lvl4pPr lvl="3" rtl="0">
              <a:lnSpc>
                <a:spcPct val="100000"/>
              </a:lnSpc>
              <a:spcBef>
                <a:spcPts val="1200"/>
              </a:spcBef>
              <a:spcAft>
                <a:spcPts val="0"/>
              </a:spcAft>
              <a:buNone/>
              <a:defRPr>
                <a:latin typeface="Didact Gothic"/>
                <a:ea typeface="Didact Gothic"/>
                <a:cs typeface="Didact Gothic"/>
                <a:sym typeface="Didact Gothic"/>
              </a:defRPr>
            </a:lvl4pPr>
            <a:lvl5pPr lvl="4" rtl="0">
              <a:lnSpc>
                <a:spcPct val="100000"/>
              </a:lnSpc>
              <a:spcBef>
                <a:spcPts val="1200"/>
              </a:spcBef>
              <a:spcAft>
                <a:spcPts val="0"/>
              </a:spcAft>
              <a:buNone/>
              <a:defRPr>
                <a:latin typeface="Didact Gothic"/>
                <a:ea typeface="Didact Gothic"/>
                <a:cs typeface="Didact Gothic"/>
                <a:sym typeface="Didact Gothic"/>
              </a:defRPr>
            </a:lvl5pPr>
            <a:lvl6pPr lvl="5" rtl="0">
              <a:lnSpc>
                <a:spcPct val="100000"/>
              </a:lnSpc>
              <a:spcBef>
                <a:spcPts val="1200"/>
              </a:spcBef>
              <a:spcAft>
                <a:spcPts val="0"/>
              </a:spcAft>
              <a:buNone/>
              <a:defRPr>
                <a:latin typeface="Didact Gothic"/>
                <a:ea typeface="Didact Gothic"/>
                <a:cs typeface="Didact Gothic"/>
                <a:sym typeface="Didact Gothic"/>
              </a:defRPr>
            </a:lvl6pPr>
            <a:lvl7pPr lvl="6" rtl="0">
              <a:lnSpc>
                <a:spcPct val="100000"/>
              </a:lnSpc>
              <a:spcBef>
                <a:spcPts val="1200"/>
              </a:spcBef>
              <a:spcAft>
                <a:spcPts val="0"/>
              </a:spcAft>
              <a:buNone/>
              <a:defRPr>
                <a:latin typeface="Didact Gothic"/>
                <a:ea typeface="Didact Gothic"/>
                <a:cs typeface="Didact Gothic"/>
                <a:sym typeface="Didact Gothic"/>
              </a:defRPr>
            </a:lvl7pPr>
            <a:lvl8pPr lvl="7" rtl="0">
              <a:lnSpc>
                <a:spcPct val="100000"/>
              </a:lnSpc>
              <a:spcBef>
                <a:spcPts val="1200"/>
              </a:spcBef>
              <a:spcAft>
                <a:spcPts val="0"/>
              </a:spcAft>
              <a:buNone/>
              <a:defRPr>
                <a:latin typeface="Didact Gothic"/>
                <a:ea typeface="Didact Gothic"/>
                <a:cs typeface="Didact Gothic"/>
                <a:sym typeface="Didact Gothic"/>
              </a:defRPr>
            </a:lvl8pPr>
            <a:lvl9pPr lvl="8" rtl="0">
              <a:lnSpc>
                <a:spcPct val="100000"/>
              </a:lnSpc>
              <a:spcBef>
                <a:spcPts val="1200"/>
              </a:spcBef>
              <a:spcAft>
                <a:spcPts val="1200"/>
              </a:spcAft>
              <a:buNone/>
              <a:defRPr>
                <a:latin typeface="Didact Gothic"/>
                <a:ea typeface="Didact Gothic"/>
                <a:cs typeface="Didact Gothic"/>
                <a:sym typeface="Didact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246" name="Shape 246"/>
        <p:cNvGrpSpPr/>
        <p:nvPr/>
      </p:nvGrpSpPr>
      <p:grpSpPr>
        <a:xfrm>
          <a:off x="0" y="0"/>
          <a:ext cx="0" cy="0"/>
          <a:chOff x="0" y="0"/>
          <a:chExt cx="0" cy="0"/>
        </a:xfrm>
      </p:grpSpPr>
      <p:grpSp>
        <p:nvGrpSpPr>
          <p:cNvPr id="247" name="Google Shape;247;p17"/>
          <p:cNvGrpSpPr/>
          <p:nvPr/>
        </p:nvGrpSpPr>
        <p:grpSpPr>
          <a:xfrm>
            <a:off x="725275" y="374700"/>
            <a:ext cx="7940969" cy="4346217"/>
            <a:chOff x="725275" y="374700"/>
            <a:chExt cx="7940969" cy="4346217"/>
          </a:xfrm>
        </p:grpSpPr>
        <p:sp>
          <p:nvSpPr>
            <p:cNvPr id="248" name="Google Shape;248;p17"/>
            <p:cNvSpPr/>
            <p:nvPr/>
          </p:nvSpPr>
          <p:spPr>
            <a:xfrm>
              <a:off x="6373262" y="374700"/>
              <a:ext cx="2292982" cy="1185726"/>
            </a:xfrm>
            <a:custGeom>
              <a:rect b="b" l="l" r="r" t="t"/>
              <a:pathLst>
                <a:path extrusionOk="0" h="12844" w="24838">
                  <a:moveTo>
                    <a:pt x="608" y="1"/>
                  </a:moveTo>
                  <a:cubicBezTo>
                    <a:pt x="120" y="373"/>
                    <a:pt x="1" y="2307"/>
                    <a:pt x="64" y="2739"/>
                  </a:cubicBezTo>
                  <a:cubicBezTo>
                    <a:pt x="174" y="3449"/>
                    <a:pt x="70" y="4137"/>
                    <a:pt x="220" y="4852"/>
                  </a:cubicBezTo>
                  <a:cubicBezTo>
                    <a:pt x="383" y="5626"/>
                    <a:pt x="765" y="6490"/>
                    <a:pt x="1100" y="7207"/>
                  </a:cubicBezTo>
                  <a:cubicBezTo>
                    <a:pt x="1323" y="7679"/>
                    <a:pt x="1672" y="8094"/>
                    <a:pt x="1964" y="8520"/>
                  </a:cubicBezTo>
                  <a:cubicBezTo>
                    <a:pt x="2200" y="8858"/>
                    <a:pt x="2390" y="9267"/>
                    <a:pt x="2666" y="9573"/>
                  </a:cubicBezTo>
                  <a:cubicBezTo>
                    <a:pt x="3184" y="10154"/>
                    <a:pt x="3951" y="10722"/>
                    <a:pt x="4645" y="11084"/>
                  </a:cubicBezTo>
                  <a:cubicBezTo>
                    <a:pt x="5476" y="11519"/>
                    <a:pt x="6386" y="11868"/>
                    <a:pt x="7286" y="12131"/>
                  </a:cubicBezTo>
                  <a:cubicBezTo>
                    <a:pt x="7937" y="12320"/>
                    <a:pt x="8609" y="12592"/>
                    <a:pt x="9267" y="12745"/>
                  </a:cubicBezTo>
                  <a:cubicBezTo>
                    <a:pt x="9531" y="12806"/>
                    <a:pt x="9785" y="12820"/>
                    <a:pt x="10040" y="12820"/>
                  </a:cubicBezTo>
                  <a:cubicBezTo>
                    <a:pt x="10258" y="12820"/>
                    <a:pt x="10478" y="12810"/>
                    <a:pt x="10708" y="12808"/>
                  </a:cubicBezTo>
                  <a:cubicBezTo>
                    <a:pt x="10754" y="12808"/>
                    <a:pt x="10800" y="12808"/>
                    <a:pt x="10846" y="12808"/>
                  </a:cubicBezTo>
                  <a:cubicBezTo>
                    <a:pt x="11440" y="12808"/>
                    <a:pt x="12049" y="12843"/>
                    <a:pt x="12652" y="12843"/>
                  </a:cubicBezTo>
                  <a:cubicBezTo>
                    <a:pt x="13045" y="12843"/>
                    <a:pt x="13436" y="12828"/>
                    <a:pt x="13818" y="12778"/>
                  </a:cubicBezTo>
                  <a:cubicBezTo>
                    <a:pt x="14871" y="12643"/>
                    <a:pt x="16044" y="12419"/>
                    <a:pt x="17070" y="12144"/>
                  </a:cubicBezTo>
                  <a:cubicBezTo>
                    <a:pt x="18054" y="11878"/>
                    <a:pt x="19067" y="11562"/>
                    <a:pt x="19991" y="11128"/>
                  </a:cubicBezTo>
                  <a:cubicBezTo>
                    <a:pt x="20754" y="10769"/>
                    <a:pt x="21857" y="10260"/>
                    <a:pt x="22399" y="9609"/>
                  </a:cubicBezTo>
                  <a:cubicBezTo>
                    <a:pt x="22944" y="8961"/>
                    <a:pt x="23372" y="8347"/>
                    <a:pt x="23778" y="7603"/>
                  </a:cubicBezTo>
                  <a:cubicBezTo>
                    <a:pt x="23944" y="7296"/>
                    <a:pt x="24163" y="7008"/>
                    <a:pt x="24276" y="6679"/>
                  </a:cubicBezTo>
                  <a:cubicBezTo>
                    <a:pt x="24379" y="6370"/>
                    <a:pt x="24389" y="6041"/>
                    <a:pt x="24445" y="5719"/>
                  </a:cubicBezTo>
                  <a:cubicBezTo>
                    <a:pt x="24592" y="4904"/>
                    <a:pt x="24704" y="4224"/>
                    <a:pt x="24704" y="3397"/>
                  </a:cubicBezTo>
                  <a:cubicBezTo>
                    <a:pt x="24704" y="2264"/>
                    <a:pt x="24778" y="1141"/>
                    <a:pt x="248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549033" y="543732"/>
              <a:ext cx="1756525" cy="36281"/>
            </a:xfrm>
            <a:custGeom>
              <a:rect b="b" l="l" r="r" t="t"/>
              <a:pathLst>
                <a:path extrusionOk="0" h="393" w="19027">
                  <a:moveTo>
                    <a:pt x="429" y="1"/>
                  </a:moveTo>
                  <a:cubicBezTo>
                    <a:pt x="120" y="1"/>
                    <a:pt x="0" y="393"/>
                    <a:pt x="376" y="393"/>
                  </a:cubicBezTo>
                  <a:lnTo>
                    <a:pt x="18598" y="393"/>
                  </a:lnTo>
                  <a:cubicBezTo>
                    <a:pt x="18910" y="393"/>
                    <a:pt x="19027" y="1"/>
                    <a:pt x="18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725275" y="3443070"/>
              <a:ext cx="2471128" cy="1277848"/>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2437615" y="4253136"/>
              <a:ext cx="105033" cy="29270"/>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2422246" y="4006772"/>
              <a:ext cx="104260" cy="34754"/>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2646754" y="4162313"/>
              <a:ext cx="95534" cy="22397"/>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2595164" y="3857486"/>
              <a:ext cx="104260" cy="34213"/>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2847628" y="4111728"/>
              <a:ext cx="86807" cy="44948"/>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1291910" y="3397427"/>
              <a:ext cx="113991" cy="157395"/>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1134979" y="3328152"/>
              <a:ext cx="82173" cy="108894"/>
            </a:xfrm>
            <a:custGeom>
              <a:rect b="b" l="l" r="r" t="t"/>
              <a:pathLst>
                <a:path extrusionOk="0" h="1410" w="1064">
                  <a:moveTo>
                    <a:pt x="684" y="0"/>
                  </a:moveTo>
                  <a:cubicBezTo>
                    <a:pt x="647" y="0"/>
                    <a:pt x="614" y="15"/>
                    <a:pt x="589" y="54"/>
                  </a:cubicBezTo>
                  <a:cubicBezTo>
                    <a:pt x="423" y="316"/>
                    <a:pt x="254" y="575"/>
                    <a:pt x="84" y="838"/>
                  </a:cubicBezTo>
                  <a:cubicBezTo>
                    <a:pt x="1" y="971"/>
                    <a:pt x="54" y="1147"/>
                    <a:pt x="144" y="1267"/>
                  </a:cubicBezTo>
                  <a:cubicBezTo>
                    <a:pt x="184" y="1321"/>
                    <a:pt x="289" y="1410"/>
                    <a:pt x="377" y="1410"/>
                  </a:cubicBezTo>
                  <a:cubicBezTo>
                    <a:pt x="414" y="1410"/>
                    <a:pt x="448" y="1395"/>
                    <a:pt x="473" y="1356"/>
                  </a:cubicBezTo>
                  <a:lnTo>
                    <a:pt x="981" y="575"/>
                  </a:lnTo>
                  <a:cubicBezTo>
                    <a:pt x="1064" y="442"/>
                    <a:pt x="1011" y="263"/>
                    <a:pt x="921" y="143"/>
                  </a:cubicBezTo>
                  <a:cubicBezTo>
                    <a:pt x="879" y="90"/>
                    <a:pt x="773"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1265884" y="3676073"/>
              <a:ext cx="85803" cy="101557"/>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998282" y="3499757"/>
              <a:ext cx="72210" cy="969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992181" y="3677077"/>
              <a:ext cx="77925" cy="9939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1128338" y="3554744"/>
              <a:ext cx="95225" cy="125035"/>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1085321" y="3756855"/>
              <a:ext cx="105573" cy="146196"/>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1395244" y="3539762"/>
              <a:ext cx="82559" cy="11376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7955375" y="1250775"/>
              <a:ext cx="460475" cy="420825"/>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7"/>
          <p:cNvGrpSpPr/>
          <p:nvPr/>
        </p:nvGrpSpPr>
        <p:grpSpPr>
          <a:xfrm>
            <a:off x="0" y="-10650"/>
            <a:ext cx="9143949" cy="5158468"/>
            <a:chOff x="0" y="-10650"/>
            <a:chExt cx="9143949" cy="5158468"/>
          </a:xfrm>
        </p:grpSpPr>
        <p:grpSp>
          <p:nvGrpSpPr>
            <p:cNvPr id="266" name="Google Shape;266;p17"/>
            <p:cNvGrpSpPr/>
            <p:nvPr/>
          </p:nvGrpSpPr>
          <p:grpSpPr>
            <a:xfrm>
              <a:off x="0" y="-10650"/>
              <a:ext cx="9143949" cy="5158468"/>
              <a:chOff x="267864" y="140547"/>
              <a:chExt cx="8608500" cy="4856400"/>
            </a:xfrm>
          </p:grpSpPr>
          <p:sp>
            <p:nvSpPr>
              <p:cNvPr id="267" name="Google Shape;267;p1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7"/>
            <p:cNvGrpSpPr/>
            <p:nvPr/>
          </p:nvGrpSpPr>
          <p:grpSpPr>
            <a:xfrm rot="10800000">
              <a:off x="0" y="-10650"/>
              <a:ext cx="9143949" cy="5158468"/>
              <a:chOff x="267864" y="140547"/>
              <a:chExt cx="8608500" cy="4856400"/>
            </a:xfrm>
          </p:grpSpPr>
          <p:sp>
            <p:nvSpPr>
              <p:cNvPr id="270" name="Google Shape;270;p1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2" name="Google Shape;272;p17"/>
          <p:cNvSpPr txBox="1"/>
          <p:nvPr>
            <p:ph type="ctrTitle"/>
          </p:nvPr>
        </p:nvSpPr>
        <p:spPr>
          <a:xfrm>
            <a:off x="1529406" y="3328138"/>
            <a:ext cx="6085200" cy="577800"/>
          </a:xfrm>
          <a:prstGeom prst="rect">
            <a:avLst/>
          </a:prstGeom>
          <a:noFill/>
        </p:spPr>
        <p:txBody>
          <a:bodyPr anchorCtr="0" anchor="t" bIns="91425" lIns="91425" spcFirstLastPara="1" rIns="91425" wrap="square" tIns="91425">
            <a:normAutofit/>
          </a:bodyPr>
          <a:lstStyle>
            <a:lvl1pPr lvl="0" rtl="0" algn="ctr">
              <a:spcBef>
                <a:spcPts val="0"/>
              </a:spcBef>
              <a:spcAft>
                <a:spcPts val="0"/>
              </a:spcAft>
              <a:buClr>
                <a:schemeClr val="accent1"/>
              </a:buClr>
              <a:buSzPts val="1400"/>
              <a:buNone/>
              <a:defRPr sz="1800">
                <a:solidFill>
                  <a:schemeClr val="lt1"/>
                </a:solidFill>
              </a:defRPr>
            </a:lvl1pPr>
            <a:lvl2pPr lvl="1" rtl="0" algn="ctr">
              <a:spcBef>
                <a:spcPts val="0"/>
              </a:spcBef>
              <a:spcAft>
                <a:spcPts val="0"/>
              </a:spcAft>
              <a:buClr>
                <a:schemeClr val="accent1"/>
              </a:buClr>
              <a:buSzPts val="1400"/>
              <a:buNone/>
              <a:defRPr sz="1400">
                <a:solidFill>
                  <a:schemeClr val="accent1"/>
                </a:solidFill>
              </a:defRPr>
            </a:lvl2pPr>
            <a:lvl3pPr lvl="2" rtl="0" algn="ctr">
              <a:spcBef>
                <a:spcPts val="0"/>
              </a:spcBef>
              <a:spcAft>
                <a:spcPts val="0"/>
              </a:spcAft>
              <a:buClr>
                <a:schemeClr val="accent1"/>
              </a:buClr>
              <a:buSzPts val="1400"/>
              <a:buNone/>
              <a:defRPr sz="1400">
                <a:solidFill>
                  <a:schemeClr val="accent1"/>
                </a:solidFill>
              </a:defRPr>
            </a:lvl3pPr>
            <a:lvl4pPr lvl="3" rtl="0" algn="ctr">
              <a:spcBef>
                <a:spcPts val="0"/>
              </a:spcBef>
              <a:spcAft>
                <a:spcPts val="0"/>
              </a:spcAft>
              <a:buClr>
                <a:schemeClr val="accent1"/>
              </a:buClr>
              <a:buSzPts val="1400"/>
              <a:buNone/>
              <a:defRPr sz="1400">
                <a:solidFill>
                  <a:schemeClr val="accent1"/>
                </a:solidFill>
              </a:defRPr>
            </a:lvl4pPr>
            <a:lvl5pPr lvl="4" rtl="0" algn="ctr">
              <a:spcBef>
                <a:spcPts val="0"/>
              </a:spcBef>
              <a:spcAft>
                <a:spcPts val="0"/>
              </a:spcAft>
              <a:buClr>
                <a:schemeClr val="accent1"/>
              </a:buClr>
              <a:buSzPts val="1400"/>
              <a:buNone/>
              <a:defRPr sz="1400">
                <a:solidFill>
                  <a:schemeClr val="accent1"/>
                </a:solidFill>
              </a:defRPr>
            </a:lvl5pPr>
            <a:lvl6pPr lvl="5" rtl="0" algn="ctr">
              <a:spcBef>
                <a:spcPts val="0"/>
              </a:spcBef>
              <a:spcAft>
                <a:spcPts val="0"/>
              </a:spcAft>
              <a:buClr>
                <a:schemeClr val="accent1"/>
              </a:buClr>
              <a:buSzPts val="1400"/>
              <a:buNone/>
              <a:defRPr sz="1400">
                <a:solidFill>
                  <a:schemeClr val="accent1"/>
                </a:solidFill>
              </a:defRPr>
            </a:lvl6pPr>
            <a:lvl7pPr lvl="6" rtl="0" algn="ctr">
              <a:spcBef>
                <a:spcPts val="0"/>
              </a:spcBef>
              <a:spcAft>
                <a:spcPts val="0"/>
              </a:spcAft>
              <a:buClr>
                <a:schemeClr val="accent1"/>
              </a:buClr>
              <a:buSzPts val="1400"/>
              <a:buNone/>
              <a:defRPr sz="1400">
                <a:solidFill>
                  <a:schemeClr val="accent1"/>
                </a:solidFill>
              </a:defRPr>
            </a:lvl7pPr>
            <a:lvl8pPr lvl="7" rtl="0" algn="ctr">
              <a:spcBef>
                <a:spcPts val="0"/>
              </a:spcBef>
              <a:spcAft>
                <a:spcPts val="0"/>
              </a:spcAft>
              <a:buClr>
                <a:schemeClr val="accent1"/>
              </a:buClr>
              <a:buSzPts val="1400"/>
              <a:buNone/>
              <a:defRPr sz="1400">
                <a:solidFill>
                  <a:schemeClr val="accent1"/>
                </a:solidFill>
              </a:defRPr>
            </a:lvl8pPr>
            <a:lvl9pPr lvl="8" rtl="0" algn="ctr">
              <a:spcBef>
                <a:spcPts val="0"/>
              </a:spcBef>
              <a:spcAft>
                <a:spcPts val="0"/>
              </a:spcAft>
              <a:buClr>
                <a:schemeClr val="accent1"/>
              </a:buClr>
              <a:buSzPts val="1400"/>
              <a:buNone/>
              <a:defRPr sz="1400">
                <a:solidFill>
                  <a:schemeClr val="accent1"/>
                </a:solidFill>
              </a:defRPr>
            </a:lvl9pPr>
          </a:lstStyle>
          <a:p/>
        </p:txBody>
      </p:sp>
      <p:sp>
        <p:nvSpPr>
          <p:cNvPr id="273" name="Google Shape;273;p17"/>
          <p:cNvSpPr txBox="1"/>
          <p:nvPr>
            <p:ph idx="1" type="subTitle"/>
          </p:nvPr>
        </p:nvSpPr>
        <p:spPr>
          <a:xfrm>
            <a:off x="1343600" y="1560425"/>
            <a:ext cx="6456600" cy="1529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sz="2400">
                <a:latin typeface="Didact Gothic"/>
                <a:ea typeface="Didact Gothic"/>
                <a:cs typeface="Didact Gothic"/>
                <a:sym typeface="Didact Gothic"/>
              </a:defRPr>
            </a:lvl1pPr>
            <a:lvl2pPr lvl="1" rtl="0" algn="ctr">
              <a:lnSpc>
                <a:spcPct val="100000"/>
              </a:lnSpc>
              <a:spcBef>
                <a:spcPts val="0"/>
              </a:spcBef>
              <a:spcAft>
                <a:spcPts val="0"/>
              </a:spcAft>
              <a:buNone/>
              <a:defRPr sz="2400">
                <a:latin typeface="Didact Gothic"/>
                <a:ea typeface="Didact Gothic"/>
                <a:cs typeface="Didact Gothic"/>
                <a:sym typeface="Didact Gothic"/>
              </a:defRPr>
            </a:lvl2pPr>
            <a:lvl3pPr lvl="2" rtl="0" algn="ctr">
              <a:lnSpc>
                <a:spcPct val="100000"/>
              </a:lnSpc>
              <a:spcBef>
                <a:spcPts val="0"/>
              </a:spcBef>
              <a:spcAft>
                <a:spcPts val="0"/>
              </a:spcAft>
              <a:buNone/>
              <a:defRPr sz="2400">
                <a:latin typeface="Didact Gothic"/>
                <a:ea typeface="Didact Gothic"/>
                <a:cs typeface="Didact Gothic"/>
                <a:sym typeface="Didact Gothic"/>
              </a:defRPr>
            </a:lvl3pPr>
            <a:lvl4pPr lvl="3" rtl="0" algn="ctr">
              <a:lnSpc>
                <a:spcPct val="100000"/>
              </a:lnSpc>
              <a:spcBef>
                <a:spcPts val="0"/>
              </a:spcBef>
              <a:spcAft>
                <a:spcPts val="0"/>
              </a:spcAft>
              <a:buNone/>
              <a:defRPr sz="2400">
                <a:latin typeface="Didact Gothic"/>
                <a:ea typeface="Didact Gothic"/>
                <a:cs typeface="Didact Gothic"/>
                <a:sym typeface="Didact Gothic"/>
              </a:defRPr>
            </a:lvl4pPr>
            <a:lvl5pPr lvl="4" rtl="0" algn="ctr">
              <a:lnSpc>
                <a:spcPct val="100000"/>
              </a:lnSpc>
              <a:spcBef>
                <a:spcPts val="0"/>
              </a:spcBef>
              <a:spcAft>
                <a:spcPts val="0"/>
              </a:spcAft>
              <a:buNone/>
              <a:defRPr sz="2400">
                <a:latin typeface="Didact Gothic"/>
                <a:ea typeface="Didact Gothic"/>
                <a:cs typeface="Didact Gothic"/>
                <a:sym typeface="Didact Gothic"/>
              </a:defRPr>
            </a:lvl5pPr>
            <a:lvl6pPr lvl="5" rtl="0" algn="ctr">
              <a:lnSpc>
                <a:spcPct val="100000"/>
              </a:lnSpc>
              <a:spcBef>
                <a:spcPts val="0"/>
              </a:spcBef>
              <a:spcAft>
                <a:spcPts val="0"/>
              </a:spcAft>
              <a:buNone/>
              <a:defRPr sz="2400">
                <a:latin typeface="Didact Gothic"/>
                <a:ea typeface="Didact Gothic"/>
                <a:cs typeface="Didact Gothic"/>
                <a:sym typeface="Didact Gothic"/>
              </a:defRPr>
            </a:lvl6pPr>
            <a:lvl7pPr lvl="6" rtl="0" algn="ctr">
              <a:lnSpc>
                <a:spcPct val="100000"/>
              </a:lnSpc>
              <a:spcBef>
                <a:spcPts val="0"/>
              </a:spcBef>
              <a:spcAft>
                <a:spcPts val="0"/>
              </a:spcAft>
              <a:buNone/>
              <a:defRPr sz="2400">
                <a:latin typeface="Didact Gothic"/>
                <a:ea typeface="Didact Gothic"/>
                <a:cs typeface="Didact Gothic"/>
                <a:sym typeface="Didact Gothic"/>
              </a:defRPr>
            </a:lvl7pPr>
            <a:lvl8pPr lvl="7" rtl="0" algn="ctr">
              <a:lnSpc>
                <a:spcPct val="100000"/>
              </a:lnSpc>
              <a:spcBef>
                <a:spcPts val="0"/>
              </a:spcBef>
              <a:spcAft>
                <a:spcPts val="0"/>
              </a:spcAft>
              <a:buNone/>
              <a:defRPr sz="2400">
                <a:latin typeface="Didact Gothic"/>
                <a:ea typeface="Didact Gothic"/>
                <a:cs typeface="Didact Gothic"/>
                <a:sym typeface="Didact Gothic"/>
              </a:defRPr>
            </a:lvl8pPr>
            <a:lvl9pPr lvl="8" rtl="0" algn="ctr">
              <a:lnSpc>
                <a:spcPct val="100000"/>
              </a:lnSpc>
              <a:spcBef>
                <a:spcPts val="0"/>
              </a:spcBef>
              <a:spcAft>
                <a:spcPts val="0"/>
              </a:spcAft>
              <a:buNone/>
              <a:defRPr sz="2400">
                <a:latin typeface="Didact Gothic"/>
                <a:ea typeface="Didact Gothic"/>
                <a:cs typeface="Didact Gothic"/>
                <a:sym typeface="Didact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본문 1">
  <p:cSld name="TITLE_AND_BODY_1">
    <p:spTree>
      <p:nvGrpSpPr>
        <p:cNvPr id="274" name="Shape 274"/>
        <p:cNvGrpSpPr/>
        <p:nvPr/>
      </p:nvGrpSpPr>
      <p:grpSpPr>
        <a:xfrm>
          <a:off x="0" y="0"/>
          <a:ext cx="0" cy="0"/>
          <a:chOff x="0" y="0"/>
          <a:chExt cx="0" cy="0"/>
        </a:xfrm>
      </p:grpSpPr>
      <p:grpSp>
        <p:nvGrpSpPr>
          <p:cNvPr id="275" name="Google Shape;275;p18"/>
          <p:cNvGrpSpPr/>
          <p:nvPr/>
        </p:nvGrpSpPr>
        <p:grpSpPr>
          <a:xfrm>
            <a:off x="0" y="-10650"/>
            <a:ext cx="9143949" cy="5158468"/>
            <a:chOff x="0" y="-10650"/>
            <a:chExt cx="9143949" cy="5158468"/>
          </a:xfrm>
        </p:grpSpPr>
        <p:grpSp>
          <p:nvGrpSpPr>
            <p:cNvPr id="276" name="Google Shape;276;p18"/>
            <p:cNvGrpSpPr/>
            <p:nvPr/>
          </p:nvGrpSpPr>
          <p:grpSpPr>
            <a:xfrm>
              <a:off x="0" y="-10650"/>
              <a:ext cx="9143949" cy="5158468"/>
              <a:chOff x="267864" y="140547"/>
              <a:chExt cx="8608500" cy="4856400"/>
            </a:xfrm>
          </p:grpSpPr>
          <p:sp>
            <p:nvSpPr>
              <p:cNvPr id="277" name="Google Shape;277;p1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8"/>
            <p:cNvGrpSpPr/>
            <p:nvPr/>
          </p:nvGrpSpPr>
          <p:grpSpPr>
            <a:xfrm rot="10800000">
              <a:off x="0" y="-10650"/>
              <a:ext cx="9143949" cy="5158468"/>
              <a:chOff x="267864" y="140547"/>
              <a:chExt cx="8608500" cy="4856400"/>
            </a:xfrm>
          </p:grpSpPr>
          <p:sp>
            <p:nvSpPr>
              <p:cNvPr id="280" name="Google Shape;280;p1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2" name="Google Shape;282;p18"/>
          <p:cNvSpPr/>
          <p:nvPr/>
        </p:nvSpPr>
        <p:spPr>
          <a:xfrm rot="10800000">
            <a:off x="1669222" y="720987"/>
            <a:ext cx="1516943" cy="1386324"/>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rot="10800000">
            <a:off x="2940291" y="1666462"/>
            <a:ext cx="54697" cy="35297"/>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rot="10800000">
            <a:off x="3020228" y="1553382"/>
            <a:ext cx="80025" cy="22454"/>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rot="10800000">
            <a:off x="2925651" y="1521408"/>
            <a:ext cx="59996" cy="26675"/>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rot="10800000">
            <a:off x="2806285" y="1582932"/>
            <a:ext cx="65745" cy="35297"/>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rot="10800000">
            <a:off x="2838799" y="1692149"/>
            <a:ext cx="54428" cy="19759"/>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rot="10800000">
            <a:off x="1718429" y="1202469"/>
            <a:ext cx="78229" cy="3107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rot="10800000">
            <a:off x="1890877" y="1284202"/>
            <a:ext cx="79666" cy="22813"/>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rot="10800000">
            <a:off x="1814532" y="1475332"/>
            <a:ext cx="67990" cy="32244"/>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rot="10800000">
            <a:off x="1685197" y="1350128"/>
            <a:ext cx="54787" cy="34399"/>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rot="10800000">
            <a:off x="1884859" y="1075019"/>
            <a:ext cx="79756" cy="22813"/>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rot="10800000">
            <a:off x="2016440" y="1378779"/>
            <a:ext cx="79486" cy="24879"/>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rot="10800000">
            <a:off x="1927252" y="1473086"/>
            <a:ext cx="78858" cy="27573"/>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rot="10800000">
            <a:off x="2070778" y="1128460"/>
            <a:ext cx="60625" cy="23621"/>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rot="10800000">
            <a:off x="2041229" y="1278544"/>
            <a:ext cx="66014" cy="34130"/>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rot="652318">
            <a:off x="6616013" y="3514011"/>
            <a:ext cx="1308113" cy="1344099"/>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rot="652318">
            <a:off x="6588083" y="3287346"/>
            <a:ext cx="1642482" cy="1695903"/>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flipH="1" rot="-10446172">
            <a:off x="7564148" y="2964392"/>
            <a:ext cx="1309677" cy="1989220"/>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flipH="1" rot="-10446172">
            <a:off x="7627340" y="4317657"/>
            <a:ext cx="809855" cy="474120"/>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flipH="1" rot="-10446172">
            <a:off x="7745432" y="4070916"/>
            <a:ext cx="760606" cy="540933"/>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flipH="1" rot="-10446172">
            <a:off x="7912969" y="3812813"/>
            <a:ext cx="652233" cy="644963"/>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rot="6939958">
            <a:off x="2988846" y="790451"/>
            <a:ext cx="381797" cy="603254"/>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18"/>
          <p:cNvGrpSpPr/>
          <p:nvPr/>
        </p:nvGrpSpPr>
        <p:grpSpPr>
          <a:xfrm rot="10800000">
            <a:off x="0" y="-10650"/>
            <a:ext cx="9143949" cy="5158468"/>
            <a:chOff x="267864" y="140547"/>
            <a:chExt cx="8608500" cy="4856400"/>
          </a:xfrm>
        </p:grpSpPr>
        <p:sp>
          <p:nvSpPr>
            <p:cNvPr id="305" name="Google Shape;305;p1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8"/>
          <p:cNvSpPr txBox="1"/>
          <p:nvPr>
            <p:ph type="title"/>
          </p:nvPr>
        </p:nvSpPr>
        <p:spPr>
          <a:xfrm>
            <a:off x="4662450" y="781453"/>
            <a:ext cx="3768600" cy="12654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sz="3600"/>
            </a:lvl1pPr>
            <a:lvl2pPr lvl="1" rtl="0" algn="r">
              <a:spcBef>
                <a:spcPts val="0"/>
              </a:spcBef>
              <a:spcAft>
                <a:spcPts val="0"/>
              </a:spcAft>
              <a:buNone/>
              <a:defRPr sz="3600">
                <a:latin typeface="Roboto Slab Regular"/>
                <a:ea typeface="Roboto Slab Regular"/>
                <a:cs typeface="Roboto Slab Regular"/>
                <a:sym typeface="Roboto Slab Regular"/>
              </a:defRPr>
            </a:lvl2pPr>
            <a:lvl3pPr lvl="2" rtl="0" algn="r">
              <a:spcBef>
                <a:spcPts val="0"/>
              </a:spcBef>
              <a:spcAft>
                <a:spcPts val="0"/>
              </a:spcAft>
              <a:buNone/>
              <a:defRPr sz="3600">
                <a:latin typeface="Roboto Slab Regular"/>
                <a:ea typeface="Roboto Slab Regular"/>
                <a:cs typeface="Roboto Slab Regular"/>
                <a:sym typeface="Roboto Slab Regular"/>
              </a:defRPr>
            </a:lvl3pPr>
            <a:lvl4pPr lvl="3" rtl="0" algn="r">
              <a:spcBef>
                <a:spcPts val="0"/>
              </a:spcBef>
              <a:spcAft>
                <a:spcPts val="0"/>
              </a:spcAft>
              <a:buNone/>
              <a:defRPr sz="3600">
                <a:latin typeface="Roboto Slab Regular"/>
                <a:ea typeface="Roboto Slab Regular"/>
                <a:cs typeface="Roboto Slab Regular"/>
                <a:sym typeface="Roboto Slab Regular"/>
              </a:defRPr>
            </a:lvl4pPr>
            <a:lvl5pPr lvl="4" rtl="0" algn="r">
              <a:spcBef>
                <a:spcPts val="0"/>
              </a:spcBef>
              <a:spcAft>
                <a:spcPts val="0"/>
              </a:spcAft>
              <a:buNone/>
              <a:defRPr sz="3600">
                <a:latin typeface="Roboto Slab Regular"/>
                <a:ea typeface="Roboto Slab Regular"/>
                <a:cs typeface="Roboto Slab Regular"/>
                <a:sym typeface="Roboto Slab Regular"/>
              </a:defRPr>
            </a:lvl5pPr>
            <a:lvl6pPr lvl="5" rtl="0" algn="r">
              <a:spcBef>
                <a:spcPts val="0"/>
              </a:spcBef>
              <a:spcAft>
                <a:spcPts val="0"/>
              </a:spcAft>
              <a:buNone/>
              <a:defRPr sz="3600">
                <a:latin typeface="Roboto Slab Regular"/>
                <a:ea typeface="Roboto Slab Regular"/>
                <a:cs typeface="Roboto Slab Regular"/>
                <a:sym typeface="Roboto Slab Regular"/>
              </a:defRPr>
            </a:lvl6pPr>
            <a:lvl7pPr lvl="6" rtl="0" algn="r">
              <a:spcBef>
                <a:spcPts val="0"/>
              </a:spcBef>
              <a:spcAft>
                <a:spcPts val="0"/>
              </a:spcAft>
              <a:buNone/>
              <a:defRPr sz="3600">
                <a:latin typeface="Roboto Slab Regular"/>
                <a:ea typeface="Roboto Slab Regular"/>
                <a:cs typeface="Roboto Slab Regular"/>
                <a:sym typeface="Roboto Slab Regular"/>
              </a:defRPr>
            </a:lvl7pPr>
            <a:lvl8pPr lvl="7" rtl="0" algn="r">
              <a:spcBef>
                <a:spcPts val="0"/>
              </a:spcBef>
              <a:spcAft>
                <a:spcPts val="0"/>
              </a:spcAft>
              <a:buNone/>
              <a:defRPr sz="3600">
                <a:latin typeface="Roboto Slab Regular"/>
                <a:ea typeface="Roboto Slab Regular"/>
                <a:cs typeface="Roboto Slab Regular"/>
                <a:sym typeface="Roboto Slab Regular"/>
              </a:defRPr>
            </a:lvl8pPr>
            <a:lvl9pPr lvl="8" rtl="0" algn="r">
              <a:spcBef>
                <a:spcPts val="0"/>
              </a:spcBef>
              <a:spcAft>
                <a:spcPts val="0"/>
              </a:spcAft>
              <a:buNone/>
              <a:defRPr sz="3600">
                <a:latin typeface="Roboto Slab Regular"/>
                <a:ea typeface="Roboto Slab Regular"/>
                <a:cs typeface="Roboto Slab Regular"/>
                <a:sym typeface="Roboto Slab Regular"/>
              </a:defRPr>
            </a:lvl9pPr>
          </a:lstStyle>
          <a:p/>
        </p:txBody>
      </p:sp>
      <p:sp>
        <p:nvSpPr>
          <p:cNvPr id="308" name="Google Shape;308;p18"/>
          <p:cNvSpPr txBox="1"/>
          <p:nvPr>
            <p:ph idx="1" type="subTitle"/>
          </p:nvPr>
        </p:nvSpPr>
        <p:spPr>
          <a:xfrm flipH="1">
            <a:off x="721350" y="2450975"/>
            <a:ext cx="6042900" cy="18852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309" name="Shape 309"/>
        <p:cNvGrpSpPr/>
        <p:nvPr/>
      </p:nvGrpSpPr>
      <p:grpSpPr>
        <a:xfrm>
          <a:off x="0" y="0"/>
          <a:ext cx="0" cy="0"/>
          <a:chOff x="0" y="0"/>
          <a:chExt cx="0" cy="0"/>
        </a:xfrm>
      </p:grpSpPr>
      <p:sp>
        <p:nvSpPr>
          <p:cNvPr id="310" name="Google Shape;310;p19"/>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311" name="Google Shape;311;p19"/>
          <p:cNvGrpSpPr/>
          <p:nvPr/>
        </p:nvGrpSpPr>
        <p:grpSpPr>
          <a:xfrm>
            <a:off x="0" y="-10650"/>
            <a:ext cx="9143949" cy="5158468"/>
            <a:chOff x="0" y="-10650"/>
            <a:chExt cx="9143949" cy="5158468"/>
          </a:xfrm>
        </p:grpSpPr>
        <p:grpSp>
          <p:nvGrpSpPr>
            <p:cNvPr id="312" name="Google Shape;312;p19"/>
            <p:cNvGrpSpPr/>
            <p:nvPr/>
          </p:nvGrpSpPr>
          <p:grpSpPr>
            <a:xfrm>
              <a:off x="0" y="-10650"/>
              <a:ext cx="9143949" cy="5158468"/>
              <a:chOff x="267864" y="140547"/>
              <a:chExt cx="8608500" cy="4856400"/>
            </a:xfrm>
          </p:grpSpPr>
          <p:sp>
            <p:nvSpPr>
              <p:cNvPr id="313" name="Google Shape;313;p1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9"/>
            <p:cNvGrpSpPr/>
            <p:nvPr/>
          </p:nvGrpSpPr>
          <p:grpSpPr>
            <a:xfrm rot="10800000">
              <a:off x="0" y="-10650"/>
              <a:ext cx="9143949" cy="5158468"/>
              <a:chOff x="267864" y="140547"/>
              <a:chExt cx="8608500" cy="4856400"/>
            </a:xfrm>
          </p:grpSpPr>
          <p:sp>
            <p:nvSpPr>
              <p:cNvPr id="316" name="Google Shape;316;p1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19"/>
          <p:cNvSpPr txBox="1"/>
          <p:nvPr>
            <p:ph idx="1" type="subTitle"/>
          </p:nvPr>
        </p:nvSpPr>
        <p:spPr>
          <a:xfrm>
            <a:off x="5651961" y="3150307"/>
            <a:ext cx="2716200" cy="536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319" name="Google Shape;319;p19"/>
          <p:cNvSpPr txBox="1"/>
          <p:nvPr>
            <p:ph idx="2" type="subTitle"/>
          </p:nvPr>
        </p:nvSpPr>
        <p:spPr>
          <a:xfrm>
            <a:off x="3200521" y="1998975"/>
            <a:ext cx="2716200" cy="536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320" name="Google Shape;320;p19"/>
          <p:cNvSpPr txBox="1"/>
          <p:nvPr>
            <p:ph idx="3" type="subTitle"/>
          </p:nvPr>
        </p:nvSpPr>
        <p:spPr>
          <a:xfrm>
            <a:off x="5651960" y="3520053"/>
            <a:ext cx="2716200" cy="775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lvl1pPr>
            <a:lvl2pPr lvl="1" rtl="0" algn="ctr">
              <a:lnSpc>
                <a:spcPct val="100000"/>
              </a:lnSpc>
              <a:spcBef>
                <a:spcPts val="1200"/>
              </a:spcBef>
              <a:spcAft>
                <a:spcPts val="0"/>
              </a:spcAft>
              <a:buNone/>
              <a:defRPr sz="1400"/>
            </a:lvl2pPr>
            <a:lvl3pPr lvl="2" rtl="0" algn="ctr">
              <a:lnSpc>
                <a:spcPct val="100000"/>
              </a:lnSpc>
              <a:spcBef>
                <a:spcPts val="1200"/>
              </a:spcBef>
              <a:spcAft>
                <a:spcPts val="0"/>
              </a:spcAft>
              <a:buNone/>
              <a:defRPr sz="1400"/>
            </a:lvl3pPr>
            <a:lvl4pPr lvl="3" rtl="0" algn="ctr">
              <a:lnSpc>
                <a:spcPct val="100000"/>
              </a:lnSpc>
              <a:spcBef>
                <a:spcPts val="1200"/>
              </a:spcBef>
              <a:spcAft>
                <a:spcPts val="0"/>
              </a:spcAft>
              <a:buNone/>
              <a:defRPr sz="1400"/>
            </a:lvl4pPr>
            <a:lvl5pPr lvl="4" rtl="0" algn="ctr">
              <a:lnSpc>
                <a:spcPct val="100000"/>
              </a:lnSpc>
              <a:spcBef>
                <a:spcPts val="1200"/>
              </a:spcBef>
              <a:spcAft>
                <a:spcPts val="0"/>
              </a:spcAft>
              <a:buNone/>
              <a:defRPr sz="1400"/>
            </a:lvl5pPr>
            <a:lvl6pPr lvl="5" rtl="0" algn="ctr">
              <a:lnSpc>
                <a:spcPct val="100000"/>
              </a:lnSpc>
              <a:spcBef>
                <a:spcPts val="1200"/>
              </a:spcBef>
              <a:spcAft>
                <a:spcPts val="0"/>
              </a:spcAft>
              <a:buNone/>
              <a:defRPr sz="1400"/>
            </a:lvl6pPr>
            <a:lvl7pPr lvl="6" rtl="0" algn="ctr">
              <a:lnSpc>
                <a:spcPct val="100000"/>
              </a:lnSpc>
              <a:spcBef>
                <a:spcPts val="1200"/>
              </a:spcBef>
              <a:spcAft>
                <a:spcPts val="0"/>
              </a:spcAft>
              <a:buNone/>
              <a:defRPr sz="1400"/>
            </a:lvl7pPr>
            <a:lvl8pPr lvl="7" rtl="0" algn="ctr">
              <a:lnSpc>
                <a:spcPct val="100000"/>
              </a:lnSpc>
              <a:spcBef>
                <a:spcPts val="1200"/>
              </a:spcBef>
              <a:spcAft>
                <a:spcPts val="0"/>
              </a:spcAft>
              <a:buNone/>
              <a:defRPr sz="1400"/>
            </a:lvl8pPr>
            <a:lvl9pPr lvl="8" rtl="0" algn="ctr">
              <a:lnSpc>
                <a:spcPct val="100000"/>
              </a:lnSpc>
              <a:spcBef>
                <a:spcPts val="1200"/>
              </a:spcBef>
              <a:spcAft>
                <a:spcPts val="1200"/>
              </a:spcAft>
              <a:buNone/>
              <a:defRPr sz="1400"/>
            </a:lvl9pPr>
          </a:lstStyle>
          <a:p/>
        </p:txBody>
      </p:sp>
      <p:sp>
        <p:nvSpPr>
          <p:cNvPr id="321" name="Google Shape;321;p19"/>
          <p:cNvSpPr txBox="1"/>
          <p:nvPr>
            <p:ph idx="4" type="subTitle"/>
          </p:nvPr>
        </p:nvSpPr>
        <p:spPr>
          <a:xfrm>
            <a:off x="3200571" y="2368724"/>
            <a:ext cx="2716200" cy="775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lvl1pPr>
            <a:lvl2pPr lvl="1" rtl="0" algn="ctr">
              <a:lnSpc>
                <a:spcPct val="100000"/>
              </a:lnSpc>
              <a:spcBef>
                <a:spcPts val="1200"/>
              </a:spcBef>
              <a:spcAft>
                <a:spcPts val="0"/>
              </a:spcAft>
              <a:buNone/>
              <a:defRPr sz="1400"/>
            </a:lvl2pPr>
            <a:lvl3pPr lvl="2" rtl="0" algn="ctr">
              <a:lnSpc>
                <a:spcPct val="100000"/>
              </a:lnSpc>
              <a:spcBef>
                <a:spcPts val="1200"/>
              </a:spcBef>
              <a:spcAft>
                <a:spcPts val="0"/>
              </a:spcAft>
              <a:buNone/>
              <a:defRPr sz="1400"/>
            </a:lvl3pPr>
            <a:lvl4pPr lvl="3" rtl="0" algn="ctr">
              <a:lnSpc>
                <a:spcPct val="100000"/>
              </a:lnSpc>
              <a:spcBef>
                <a:spcPts val="1200"/>
              </a:spcBef>
              <a:spcAft>
                <a:spcPts val="0"/>
              </a:spcAft>
              <a:buNone/>
              <a:defRPr sz="1400"/>
            </a:lvl4pPr>
            <a:lvl5pPr lvl="4" rtl="0" algn="ctr">
              <a:lnSpc>
                <a:spcPct val="100000"/>
              </a:lnSpc>
              <a:spcBef>
                <a:spcPts val="1200"/>
              </a:spcBef>
              <a:spcAft>
                <a:spcPts val="0"/>
              </a:spcAft>
              <a:buNone/>
              <a:defRPr sz="1400"/>
            </a:lvl5pPr>
            <a:lvl6pPr lvl="5" rtl="0" algn="ctr">
              <a:lnSpc>
                <a:spcPct val="100000"/>
              </a:lnSpc>
              <a:spcBef>
                <a:spcPts val="1200"/>
              </a:spcBef>
              <a:spcAft>
                <a:spcPts val="0"/>
              </a:spcAft>
              <a:buNone/>
              <a:defRPr sz="1400"/>
            </a:lvl6pPr>
            <a:lvl7pPr lvl="6" rtl="0" algn="ctr">
              <a:lnSpc>
                <a:spcPct val="100000"/>
              </a:lnSpc>
              <a:spcBef>
                <a:spcPts val="1200"/>
              </a:spcBef>
              <a:spcAft>
                <a:spcPts val="0"/>
              </a:spcAft>
              <a:buNone/>
              <a:defRPr sz="1400"/>
            </a:lvl7pPr>
            <a:lvl8pPr lvl="7" rtl="0" algn="ctr">
              <a:lnSpc>
                <a:spcPct val="100000"/>
              </a:lnSpc>
              <a:spcBef>
                <a:spcPts val="1200"/>
              </a:spcBef>
              <a:spcAft>
                <a:spcPts val="0"/>
              </a:spcAft>
              <a:buNone/>
              <a:defRPr sz="1400"/>
            </a:lvl8pPr>
            <a:lvl9pPr lvl="8" rtl="0" algn="ctr">
              <a:lnSpc>
                <a:spcPct val="100000"/>
              </a:lnSpc>
              <a:spcBef>
                <a:spcPts val="1200"/>
              </a:spcBef>
              <a:spcAft>
                <a:spcPts val="1200"/>
              </a:spcAft>
              <a:buNone/>
              <a:defRPr sz="1400"/>
            </a:lvl9pPr>
          </a:lstStyle>
          <a:p/>
        </p:txBody>
      </p:sp>
      <p:sp>
        <p:nvSpPr>
          <p:cNvPr id="322" name="Google Shape;322;p19"/>
          <p:cNvSpPr txBox="1"/>
          <p:nvPr>
            <p:ph idx="5" type="subTitle"/>
          </p:nvPr>
        </p:nvSpPr>
        <p:spPr>
          <a:xfrm>
            <a:off x="775837" y="3150307"/>
            <a:ext cx="2716200" cy="536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323" name="Google Shape;323;p19"/>
          <p:cNvSpPr txBox="1"/>
          <p:nvPr>
            <p:ph idx="6" type="subTitle"/>
          </p:nvPr>
        </p:nvSpPr>
        <p:spPr>
          <a:xfrm>
            <a:off x="775825" y="3520050"/>
            <a:ext cx="2716200" cy="775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lvl1pPr>
            <a:lvl2pPr lvl="1" rtl="0" algn="ctr">
              <a:lnSpc>
                <a:spcPct val="100000"/>
              </a:lnSpc>
              <a:spcBef>
                <a:spcPts val="1200"/>
              </a:spcBef>
              <a:spcAft>
                <a:spcPts val="0"/>
              </a:spcAft>
              <a:buNone/>
              <a:defRPr sz="1400"/>
            </a:lvl2pPr>
            <a:lvl3pPr lvl="2" rtl="0" algn="ctr">
              <a:lnSpc>
                <a:spcPct val="100000"/>
              </a:lnSpc>
              <a:spcBef>
                <a:spcPts val="1200"/>
              </a:spcBef>
              <a:spcAft>
                <a:spcPts val="0"/>
              </a:spcAft>
              <a:buNone/>
              <a:defRPr sz="1400"/>
            </a:lvl3pPr>
            <a:lvl4pPr lvl="3" rtl="0" algn="ctr">
              <a:lnSpc>
                <a:spcPct val="100000"/>
              </a:lnSpc>
              <a:spcBef>
                <a:spcPts val="1200"/>
              </a:spcBef>
              <a:spcAft>
                <a:spcPts val="0"/>
              </a:spcAft>
              <a:buNone/>
              <a:defRPr sz="1400"/>
            </a:lvl4pPr>
            <a:lvl5pPr lvl="4" rtl="0" algn="ctr">
              <a:lnSpc>
                <a:spcPct val="100000"/>
              </a:lnSpc>
              <a:spcBef>
                <a:spcPts val="1200"/>
              </a:spcBef>
              <a:spcAft>
                <a:spcPts val="0"/>
              </a:spcAft>
              <a:buNone/>
              <a:defRPr sz="1400"/>
            </a:lvl5pPr>
            <a:lvl6pPr lvl="5" rtl="0" algn="ctr">
              <a:lnSpc>
                <a:spcPct val="100000"/>
              </a:lnSpc>
              <a:spcBef>
                <a:spcPts val="1200"/>
              </a:spcBef>
              <a:spcAft>
                <a:spcPts val="0"/>
              </a:spcAft>
              <a:buNone/>
              <a:defRPr sz="1400"/>
            </a:lvl6pPr>
            <a:lvl7pPr lvl="6" rtl="0" algn="ctr">
              <a:lnSpc>
                <a:spcPct val="100000"/>
              </a:lnSpc>
              <a:spcBef>
                <a:spcPts val="1200"/>
              </a:spcBef>
              <a:spcAft>
                <a:spcPts val="0"/>
              </a:spcAft>
              <a:buNone/>
              <a:defRPr sz="1400"/>
            </a:lvl7pPr>
            <a:lvl8pPr lvl="7" rtl="0" algn="ctr">
              <a:lnSpc>
                <a:spcPct val="100000"/>
              </a:lnSpc>
              <a:spcBef>
                <a:spcPts val="1200"/>
              </a:spcBef>
              <a:spcAft>
                <a:spcPts val="0"/>
              </a:spcAft>
              <a:buNone/>
              <a:defRPr sz="1400"/>
            </a:lvl8pPr>
            <a:lvl9pPr lvl="8" rtl="0" algn="ctr">
              <a:lnSpc>
                <a:spcPct val="100000"/>
              </a:lnSpc>
              <a:spcBef>
                <a:spcPts val="1200"/>
              </a:spcBef>
              <a:spcAft>
                <a:spcPts val="1200"/>
              </a:spcAft>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섹션 헤더 1">
  <p:cSld name="SECTION_HEADER_1">
    <p:spTree>
      <p:nvGrpSpPr>
        <p:cNvPr id="324" name="Shape 324"/>
        <p:cNvGrpSpPr/>
        <p:nvPr/>
      </p:nvGrpSpPr>
      <p:grpSpPr>
        <a:xfrm>
          <a:off x="0" y="0"/>
          <a:ext cx="0" cy="0"/>
          <a:chOff x="0" y="0"/>
          <a:chExt cx="0" cy="0"/>
        </a:xfrm>
      </p:grpSpPr>
      <p:grpSp>
        <p:nvGrpSpPr>
          <p:cNvPr id="325" name="Google Shape;325;p20"/>
          <p:cNvGrpSpPr/>
          <p:nvPr/>
        </p:nvGrpSpPr>
        <p:grpSpPr>
          <a:xfrm>
            <a:off x="547969" y="108630"/>
            <a:ext cx="8473968" cy="4683296"/>
            <a:chOff x="547969" y="108630"/>
            <a:chExt cx="8473968" cy="4683296"/>
          </a:xfrm>
        </p:grpSpPr>
        <p:grpSp>
          <p:nvGrpSpPr>
            <p:cNvPr id="326" name="Google Shape;326;p20"/>
            <p:cNvGrpSpPr/>
            <p:nvPr/>
          </p:nvGrpSpPr>
          <p:grpSpPr>
            <a:xfrm>
              <a:off x="3827643" y="108630"/>
              <a:ext cx="2107903" cy="2129856"/>
              <a:chOff x="3284842" y="173313"/>
              <a:chExt cx="1814343" cy="1833238"/>
            </a:xfrm>
          </p:grpSpPr>
          <p:sp>
            <p:nvSpPr>
              <p:cNvPr id="327" name="Google Shape;327;p20"/>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20"/>
            <p:cNvSpPr/>
            <p:nvPr/>
          </p:nvSpPr>
          <p:spPr>
            <a:xfrm flipH="1">
              <a:off x="3400876" y="1064355"/>
              <a:ext cx="970221" cy="88667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flipH="1">
              <a:off x="3483149" y="164336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flipH="1">
              <a:off x="3584286" y="16002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flipH="1">
              <a:off x="3539512" y="1482650"/>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flipH="1">
              <a:off x="3463659" y="1554815"/>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flipH="1">
              <a:off x="3580757" y="172295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flipH="1">
              <a:off x="3657926" y="1543596"/>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flipH="1">
              <a:off x="3605619" y="1486706"/>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flipH="1">
              <a:off x="3689794" y="169113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flipH="1">
              <a:off x="3672464" y="1596956"/>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rot="10800000">
              <a:off x="547969" y="3927605"/>
              <a:ext cx="2256906" cy="864320"/>
            </a:xfrm>
            <a:custGeom>
              <a:rect b="b" l="l" r="r" t="t"/>
              <a:pathLst>
                <a:path extrusionOk="0" h="12582" w="32854">
                  <a:moveTo>
                    <a:pt x="31967" y="1"/>
                  </a:moveTo>
                  <a:cubicBezTo>
                    <a:pt x="31662" y="1"/>
                    <a:pt x="31334" y="46"/>
                    <a:pt x="31056" y="48"/>
                  </a:cubicBezTo>
                  <a:cubicBezTo>
                    <a:pt x="27365" y="98"/>
                    <a:pt x="23670" y="145"/>
                    <a:pt x="19980" y="194"/>
                  </a:cubicBezTo>
                  <a:cubicBezTo>
                    <a:pt x="15502" y="254"/>
                    <a:pt x="11020" y="311"/>
                    <a:pt x="6541" y="370"/>
                  </a:cubicBezTo>
                  <a:cubicBezTo>
                    <a:pt x="4362" y="401"/>
                    <a:pt x="2179" y="427"/>
                    <a:pt x="0" y="456"/>
                  </a:cubicBezTo>
                  <a:cubicBezTo>
                    <a:pt x="877" y="1151"/>
                    <a:pt x="871" y="2872"/>
                    <a:pt x="1146" y="3872"/>
                  </a:cubicBezTo>
                  <a:cubicBezTo>
                    <a:pt x="1465" y="5035"/>
                    <a:pt x="2103" y="5942"/>
                    <a:pt x="3193" y="6460"/>
                  </a:cubicBezTo>
                  <a:cubicBezTo>
                    <a:pt x="4810" y="7231"/>
                    <a:pt x="6644" y="7373"/>
                    <a:pt x="8362" y="7816"/>
                  </a:cubicBezTo>
                  <a:cubicBezTo>
                    <a:pt x="9432" y="8088"/>
                    <a:pt x="10525" y="8264"/>
                    <a:pt x="11581" y="8589"/>
                  </a:cubicBezTo>
                  <a:cubicBezTo>
                    <a:pt x="12631" y="8908"/>
                    <a:pt x="13461" y="9453"/>
                    <a:pt x="14398" y="10008"/>
                  </a:cubicBezTo>
                  <a:cubicBezTo>
                    <a:pt x="16495" y="11257"/>
                    <a:pt x="18834" y="12011"/>
                    <a:pt x="21246" y="12337"/>
                  </a:cubicBezTo>
                  <a:cubicBezTo>
                    <a:pt x="22134" y="12457"/>
                    <a:pt x="23082" y="12582"/>
                    <a:pt x="24019" y="12582"/>
                  </a:cubicBezTo>
                  <a:cubicBezTo>
                    <a:pt x="24923" y="12582"/>
                    <a:pt x="25818" y="12465"/>
                    <a:pt x="26640" y="12114"/>
                  </a:cubicBezTo>
                  <a:cubicBezTo>
                    <a:pt x="27458" y="11766"/>
                    <a:pt x="28120" y="11171"/>
                    <a:pt x="28558" y="10397"/>
                  </a:cubicBezTo>
                  <a:cubicBezTo>
                    <a:pt x="29159" y="9334"/>
                    <a:pt x="29016" y="8327"/>
                    <a:pt x="29169" y="7168"/>
                  </a:cubicBezTo>
                  <a:cubicBezTo>
                    <a:pt x="29518" y="4556"/>
                    <a:pt x="32853" y="3430"/>
                    <a:pt x="32740" y="510"/>
                  </a:cubicBezTo>
                  <a:cubicBezTo>
                    <a:pt x="32730" y="261"/>
                    <a:pt x="32727" y="157"/>
                    <a:pt x="32687" y="108"/>
                  </a:cubicBezTo>
                  <a:cubicBezTo>
                    <a:pt x="32644" y="51"/>
                    <a:pt x="32548" y="75"/>
                    <a:pt x="32335" y="31"/>
                  </a:cubicBezTo>
                  <a:cubicBezTo>
                    <a:pt x="32220" y="9"/>
                    <a:pt x="32095" y="1"/>
                    <a:pt x="3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20"/>
            <p:cNvGrpSpPr/>
            <p:nvPr/>
          </p:nvGrpSpPr>
          <p:grpSpPr>
            <a:xfrm rot="-5400000">
              <a:off x="7695871" y="2795199"/>
              <a:ext cx="1528871" cy="1123261"/>
              <a:chOff x="1383046" y="3439748"/>
              <a:chExt cx="2493673" cy="1832101"/>
            </a:xfrm>
          </p:grpSpPr>
          <p:sp>
            <p:nvSpPr>
              <p:cNvPr id="349" name="Google Shape;349;p20"/>
              <p:cNvSpPr/>
              <p:nvPr/>
            </p:nvSpPr>
            <p:spPr>
              <a:xfrm>
                <a:off x="2072123" y="4186829"/>
                <a:ext cx="1106083" cy="614535"/>
              </a:xfrm>
              <a:custGeom>
                <a:rect b="b" l="l" r="r" t="t"/>
                <a:pathLst>
                  <a:path extrusionOk="0" h="12257" w="22061">
                    <a:moveTo>
                      <a:pt x="12930" y="0"/>
                    </a:moveTo>
                    <a:cubicBezTo>
                      <a:pt x="11608" y="0"/>
                      <a:pt x="10279" y="177"/>
                      <a:pt x="9093" y="395"/>
                    </a:cubicBezTo>
                    <a:cubicBezTo>
                      <a:pt x="8223" y="559"/>
                      <a:pt x="7359" y="781"/>
                      <a:pt x="6558" y="1160"/>
                    </a:cubicBezTo>
                    <a:cubicBezTo>
                      <a:pt x="4053" y="2349"/>
                      <a:pt x="2030" y="5020"/>
                      <a:pt x="838" y="7465"/>
                    </a:cubicBezTo>
                    <a:cubicBezTo>
                      <a:pt x="425" y="8306"/>
                      <a:pt x="240" y="9093"/>
                      <a:pt x="200" y="10017"/>
                    </a:cubicBezTo>
                    <a:cubicBezTo>
                      <a:pt x="50" y="10349"/>
                      <a:pt x="27" y="10349"/>
                      <a:pt x="0" y="10349"/>
                    </a:cubicBezTo>
                    <a:cubicBezTo>
                      <a:pt x="439" y="10369"/>
                      <a:pt x="824" y="10475"/>
                      <a:pt x="1253" y="10611"/>
                    </a:cubicBezTo>
                    <a:cubicBezTo>
                      <a:pt x="1927" y="10830"/>
                      <a:pt x="2736" y="11162"/>
                      <a:pt x="3479" y="11162"/>
                    </a:cubicBezTo>
                    <a:cubicBezTo>
                      <a:pt x="3571" y="11162"/>
                      <a:pt x="3662" y="11157"/>
                      <a:pt x="3751" y="11146"/>
                    </a:cubicBezTo>
                    <a:cubicBezTo>
                      <a:pt x="3924" y="10701"/>
                      <a:pt x="3934" y="10116"/>
                      <a:pt x="4021" y="9648"/>
                    </a:cubicBezTo>
                    <a:cubicBezTo>
                      <a:pt x="4133" y="9034"/>
                      <a:pt x="4229" y="8396"/>
                      <a:pt x="4312" y="7778"/>
                    </a:cubicBezTo>
                    <a:cubicBezTo>
                      <a:pt x="4392" y="7203"/>
                      <a:pt x="4455" y="6764"/>
                      <a:pt x="4814" y="6276"/>
                    </a:cubicBezTo>
                    <a:cubicBezTo>
                      <a:pt x="5087" y="5907"/>
                      <a:pt x="5336" y="5502"/>
                      <a:pt x="5625" y="5143"/>
                    </a:cubicBezTo>
                    <a:cubicBezTo>
                      <a:pt x="6229" y="4386"/>
                      <a:pt x="6844" y="3638"/>
                      <a:pt x="7738" y="3196"/>
                    </a:cubicBezTo>
                    <a:cubicBezTo>
                      <a:pt x="8496" y="2820"/>
                      <a:pt x="9305" y="2465"/>
                      <a:pt x="10161" y="2465"/>
                    </a:cubicBezTo>
                    <a:cubicBezTo>
                      <a:pt x="10206" y="2465"/>
                      <a:pt x="10251" y="2466"/>
                      <a:pt x="10296" y="2468"/>
                    </a:cubicBezTo>
                    <a:cubicBezTo>
                      <a:pt x="11346" y="2515"/>
                      <a:pt x="12356" y="2638"/>
                      <a:pt x="13305" y="3137"/>
                    </a:cubicBezTo>
                    <a:cubicBezTo>
                      <a:pt x="14190" y="3601"/>
                      <a:pt x="14977" y="4289"/>
                      <a:pt x="15751" y="4914"/>
                    </a:cubicBezTo>
                    <a:cubicBezTo>
                      <a:pt x="16213" y="5286"/>
                      <a:pt x="16531" y="5737"/>
                      <a:pt x="16910" y="6189"/>
                    </a:cubicBezTo>
                    <a:cubicBezTo>
                      <a:pt x="17296" y="6645"/>
                      <a:pt x="17668" y="7240"/>
                      <a:pt x="17870" y="7804"/>
                    </a:cubicBezTo>
                    <a:cubicBezTo>
                      <a:pt x="18043" y="8279"/>
                      <a:pt x="18319" y="8687"/>
                      <a:pt x="18512" y="9153"/>
                    </a:cubicBezTo>
                    <a:cubicBezTo>
                      <a:pt x="18715" y="9651"/>
                      <a:pt x="18864" y="10253"/>
                      <a:pt x="18983" y="10777"/>
                    </a:cubicBezTo>
                    <a:cubicBezTo>
                      <a:pt x="19060" y="11103"/>
                      <a:pt x="19123" y="11442"/>
                      <a:pt x="19179" y="11771"/>
                    </a:cubicBezTo>
                    <a:cubicBezTo>
                      <a:pt x="19190" y="11837"/>
                      <a:pt x="19173" y="11987"/>
                      <a:pt x="19210" y="12040"/>
                    </a:cubicBezTo>
                    <a:cubicBezTo>
                      <a:pt x="19281" y="12146"/>
                      <a:pt x="19398" y="12163"/>
                      <a:pt x="19517" y="12163"/>
                    </a:cubicBezTo>
                    <a:cubicBezTo>
                      <a:pt x="19573" y="12163"/>
                      <a:pt x="19629" y="12160"/>
                      <a:pt x="19681" y="12160"/>
                    </a:cubicBezTo>
                    <a:cubicBezTo>
                      <a:pt x="19689" y="12160"/>
                      <a:pt x="19697" y="12160"/>
                      <a:pt x="19704" y="12160"/>
                    </a:cubicBezTo>
                    <a:cubicBezTo>
                      <a:pt x="20236" y="12169"/>
                      <a:pt x="20768" y="12196"/>
                      <a:pt x="21299" y="12216"/>
                    </a:cubicBezTo>
                    <a:cubicBezTo>
                      <a:pt x="21357" y="12216"/>
                      <a:pt x="21624" y="12257"/>
                      <a:pt x="21788" y="12257"/>
                    </a:cubicBezTo>
                    <a:cubicBezTo>
                      <a:pt x="21838" y="12257"/>
                      <a:pt x="21879" y="12253"/>
                      <a:pt x="21901" y="12243"/>
                    </a:cubicBezTo>
                    <a:cubicBezTo>
                      <a:pt x="22060" y="12166"/>
                      <a:pt x="21990" y="12169"/>
                      <a:pt x="21993" y="12010"/>
                    </a:cubicBezTo>
                    <a:cubicBezTo>
                      <a:pt x="21993" y="11744"/>
                      <a:pt x="21901" y="11445"/>
                      <a:pt x="21870" y="11176"/>
                    </a:cubicBezTo>
                    <a:cubicBezTo>
                      <a:pt x="21797" y="10472"/>
                      <a:pt x="21751" y="9768"/>
                      <a:pt x="21691" y="9063"/>
                    </a:cubicBezTo>
                    <a:cubicBezTo>
                      <a:pt x="21594" y="7937"/>
                      <a:pt x="21512" y="6774"/>
                      <a:pt x="21309" y="5665"/>
                    </a:cubicBezTo>
                    <a:cubicBezTo>
                      <a:pt x="21216" y="5147"/>
                      <a:pt x="20947" y="4541"/>
                      <a:pt x="20717" y="4070"/>
                    </a:cubicBezTo>
                    <a:cubicBezTo>
                      <a:pt x="20525" y="3675"/>
                      <a:pt x="20159" y="3123"/>
                      <a:pt x="19860" y="2801"/>
                    </a:cubicBezTo>
                    <a:cubicBezTo>
                      <a:pt x="19163" y="2047"/>
                      <a:pt x="18293" y="1499"/>
                      <a:pt x="17405" y="997"/>
                    </a:cubicBezTo>
                    <a:cubicBezTo>
                      <a:pt x="16098" y="255"/>
                      <a:pt x="14519" y="0"/>
                      <a:pt x="129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rot="344085">
                <a:off x="1443703" y="3551176"/>
                <a:ext cx="2296842" cy="1329120"/>
              </a:xfrm>
              <a:custGeom>
                <a:rect b="b" l="l" r="r" t="t"/>
                <a:pathLst>
                  <a:path extrusionOk="0" h="26509" w="45810">
                    <a:moveTo>
                      <a:pt x="27073" y="1"/>
                    </a:moveTo>
                    <a:cubicBezTo>
                      <a:pt x="23033" y="1"/>
                      <a:pt x="18795" y="1193"/>
                      <a:pt x="15252" y="2474"/>
                    </a:cubicBezTo>
                    <a:cubicBezTo>
                      <a:pt x="13525" y="3098"/>
                      <a:pt x="11830" y="3846"/>
                      <a:pt x="10322" y="4896"/>
                    </a:cubicBezTo>
                    <a:cubicBezTo>
                      <a:pt x="5588" y="8181"/>
                      <a:pt x="2352" y="14338"/>
                      <a:pt x="735" y="19750"/>
                    </a:cubicBezTo>
                    <a:cubicBezTo>
                      <a:pt x="176" y="21613"/>
                      <a:pt x="63" y="23288"/>
                      <a:pt x="296" y="25195"/>
                    </a:cubicBezTo>
                    <a:cubicBezTo>
                      <a:pt x="103" y="25926"/>
                      <a:pt x="54" y="25932"/>
                      <a:pt x="0" y="25939"/>
                    </a:cubicBezTo>
                    <a:cubicBezTo>
                      <a:pt x="279" y="25906"/>
                      <a:pt x="549" y="25892"/>
                      <a:pt x="817" y="25892"/>
                    </a:cubicBezTo>
                    <a:cubicBezTo>
                      <a:pt x="1421" y="25892"/>
                      <a:pt x="2012" y="25964"/>
                      <a:pt x="2651" y="26058"/>
                    </a:cubicBezTo>
                    <a:cubicBezTo>
                      <a:pt x="3779" y="26225"/>
                      <a:pt x="5098" y="26508"/>
                      <a:pt x="6342" y="26508"/>
                    </a:cubicBezTo>
                    <a:cubicBezTo>
                      <a:pt x="6901" y="26508"/>
                      <a:pt x="7445" y="26451"/>
                      <a:pt x="7950" y="26301"/>
                    </a:cubicBezTo>
                    <a:cubicBezTo>
                      <a:pt x="8156" y="25337"/>
                      <a:pt x="7977" y="24135"/>
                      <a:pt x="7997" y="23142"/>
                    </a:cubicBezTo>
                    <a:cubicBezTo>
                      <a:pt x="8020" y="21846"/>
                      <a:pt x="8003" y="20510"/>
                      <a:pt x="7963" y="19208"/>
                    </a:cubicBezTo>
                    <a:cubicBezTo>
                      <a:pt x="7927" y="18005"/>
                      <a:pt x="7914" y="17088"/>
                      <a:pt x="8481" y="15969"/>
                    </a:cubicBezTo>
                    <a:cubicBezTo>
                      <a:pt x="8914" y="15115"/>
                      <a:pt x="9289" y="14201"/>
                      <a:pt x="9754" y="13371"/>
                    </a:cubicBezTo>
                    <a:cubicBezTo>
                      <a:pt x="10741" y="11614"/>
                      <a:pt x="11741" y="9873"/>
                      <a:pt x="13425" y="8664"/>
                    </a:cubicBezTo>
                    <a:cubicBezTo>
                      <a:pt x="14924" y="7587"/>
                      <a:pt x="16551" y="6531"/>
                      <a:pt x="18422" y="6312"/>
                    </a:cubicBezTo>
                    <a:cubicBezTo>
                      <a:pt x="19354" y="6200"/>
                      <a:pt x="20275" y="6119"/>
                      <a:pt x="21191" y="6119"/>
                    </a:cubicBezTo>
                    <a:cubicBezTo>
                      <a:pt x="22403" y="6119"/>
                      <a:pt x="23606" y="6261"/>
                      <a:pt x="24814" y="6660"/>
                    </a:cubicBezTo>
                    <a:cubicBezTo>
                      <a:pt x="26780" y="7308"/>
                      <a:pt x="28627" y="8454"/>
                      <a:pt x="30421" y="9471"/>
                    </a:cubicBezTo>
                    <a:cubicBezTo>
                      <a:pt x="31498" y="10079"/>
                      <a:pt x="32298" y="10896"/>
                      <a:pt x="33232" y="11690"/>
                    </a:cubicBezTo>
                    <a:cubicBezTo>
                      <a:pt x="34172" y="12494"/>
                      <a:pt x="35142" y="13583"/>
                      <a:pt x="35747" y="14670"/>
                    </a:cubicBezTo>
                    <a:cubicBezTo>
                      <a:pt x="36262" y="15590"/>
                      <a:pt x="36966" y="16334"/>
                      <a:pt x="37514" y="17225"/>
                    </a:cubicBezTo>
                    <a:cubicBezTo>
                      <a:pt x="38102" y="18175"/>
                      <a:pt x="38608" y="19351"/>
                      <a:pt x="39036" y="20388"/>
                    </a:cubicBezTo>
                    <a:cubicBezTo>
                      <a:pt x="39298" y="21029"/>
                      <a:pt x="39544" y="21706"/>
                      <a:pt x="39770" y="22358"/>
                    </a:cubicBezTo>
                    <a:cubicBezTo>
                      <a:pt x="39816" y="22490"/>
                      <a:pt x="39833" y="22800"/>
                      <a:pt x="39926" y="22899"/>
                    </a:cubicBezTo>
                    <a:cubicBezTo>
                      <a:pt x="40049" y="23028"/>
                      <a:pt x="40201" y="23068"/>
                      <a:pt x="40361" y="23068"/>
                    </a:cubicBezTo>
                    <a:cubicBezTo>
                      <a:pt x="40565" y="23068"/>
                      <a:pt x="40783" y="23003"/>
                      <a:pt x="40976" y="22976"/>
                    </a:cubicBezTo>
                    <a:cubicBezTo>
                      <a:pt x="42069" y="22816"/>
                      <a:pt x="43169" y="22690"/>
                      <a:pt x="44265" y="22547"/>
                    </a:cubicBezTo>
                    <a:cubicBezTo>
                      <a:pt x="44425" y="22527"/>
                      <a:pt x="45331" y="22521"/>
                      <a:pt x="45501" y="22404"/>
                    </a:cubicBezTo>
                    <a:cubicBezTo>
                      <a:pt x="45810" y="22191"/>
                      <a:pt x="45664" y="22218"/>
                      <a:pt x="45614" y="21895"/>
                    </a:cubicBezTo>
                    <a:cubicBezTo>
                      <a:pt x="45531" y="21351"/>
                      <a:pt x="45235" y="20766"/>
                      <a:pt x="45086" y="20225"/>
                    </a:cubicBezTo>
                    <a:cubicBezTo>
                      <a:pt x="44690" y="18810"/>
                      <a:pt x="44361" y="17378"/>
                      <a:pt x="43999" y="15955"/>
                    </a:cubicBezTo>
                    <a:cubicBezTo>
                      <a:pt x="43421" y="13683"/>
                      <a:pt x="42857" y="11335"/>
                      <a:pt x="42069" y="9125"/>
                    </a:cubicBezTo>
                    <a:cubicBezTo>
                      <a:pt x="41700" y="8098"/>
                      <a:pt x="40940" y="6953"/>
                      <a:pt x="40315" y="6062"/>
                    </a:cubicBezTo>
                    <a:cubicBezTo>
                      <a:pt x="39787" y="5315"/>
                      <a:pt x="38850" y="4308"/>
                      <a:pt x="38129" y="3750"/>
                    </a:cubicBezTo>
                    <a:cubicBezTo>
                      <a:pt x="36441" y="2441"/>
                      <a:pt x="34478" y="1611"/>
                      <a:pt x="32488" y="883"/>
                    </a:cubicBezTo>
                    <a:cubicBezTo>
                      <a:pt x="30785" y="258"/>
                      <a:pt x="28950" y="1"/>
                      <a:pt x="27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rot="344085">
                <a:off x="1491131" y="3608145"/>
                <a:ext cx="2313839" cy="1551985"/>
              </a:xfrm>
              <a:custGeom>
                <a:rect b="b" l="l" r="r" t="t"/>
                <a:pathLst>
                  <a:path extrusionOk="0" h="30954" w="46149">
                    <a:moveTo>
                      <a:pt x="24199" y="174"/>
                    </a:moveTo>
                    <a:cubicBezTo>
                      <a:pt x="24328" y="174"/>
                      <a:pt x="24481" y="227"/>
                      <a:pt x="24611" y="270"/>
                    </a:cubicBezTo>
                    <a:cubicBezTo>
                      <a:pt x="24660" y="284"/>
                      <a:pt x="24707" y="300"/>
                      <a:pt x="24747" y="313"/>
                    </a:cubicBezTo>
                    <a:cubicBezTo>
                      <a:pt x="25022" y="390"/>
                      <a:pt x="25079" y="406"/>
                      <a:pt x="25136" y="759"/>
                    </a:cubicBezTo>
                    <a:cubicBezTo>
                      <a:pt x="25302" y="1765"/>
                      <a:pt x="24843" y="2656"/>
                      <a:pt x="23913" y="3141"/>
                    </a:cubicBezTo>
                    <a:cubicBezTo>
                      <a:pt x="23893" y="3154"/>
                      <a:pt x="23870" y="3164"/>
                      <a:pt x="23850" y="3174"/>
                    </a:cubicBezTo>
                    <a:cubicBezTo>
                      <a:pt x="23774" y="3027"/>
                      <a:pt x="23717" y="2878"/>
                      <a:pt x="23677" y="2739"/>
                    </a:cubicBezTo>
                    <a:cubicBezTo>
                      <a:pt x="23604" y="2463"/>
                      <a:pt x="23607" y="2190"/>
                      <a:pt x="23614" y="1898"/>
                    </a:cubicBezTo>
                    <a:cubicBezTo>
                      <a:pt x="23618" y="1819"/>
                      <a:pt x="23618" y="1736"/>
                      <a:pt x="23618" y="1656"/>
                    </a:cubicBezTo>
                    <a:cubicBezTo>
                      <a:pt x="23618" y="592"/>
                      <a:pt x="23866" y="273"/>
                      <a:pt x="24076" y="194"/>
                    </a:cubicBezTo>
                    <a:cubicBezTo>
                      <a:pt x="24113" y="181"/>
                      <a:pt x="24156" y="174"/>
                      <a:pt x="24199" y="174"/>
                    </a:cubicBezTo>
                    <a:close/>
                    <a:moveTo>
                      <a:pt x="7270" y="7853"/>
                    </a:moveTo>
                    <a:cubicBezTo>
                      <a:pt x="7369" y="7853"/>
                      <a:pt x="7457" y="7865"/>
                      <a:pt x="7535" y="7888"/>
                    </a:cubicBezTo>
                    <a:cubicBezTo>
                      <a:pt x="8063" y="8047"/>
                      <a:pt x="8130" y="8941"/>
                      <a:pt x="8153" y="9234"/>
                    </a:cubicBezTo>
                    <a:lnTo>
                      <a:pt x="8156" y="9306"/>
                    </a:lnTo>
                    <a:cubicBezTo>
                      <a:pt x="8196" y="9815"/>
                      <a:pt x="8196" y="10044"/>
                      <a:pt x="7757" y="10151"/>
                    </a:cubicBezTo>
                    <a:cubicBezTo>
                      <a:pt x="7641" y="10179"/>
                      <a:pt x="7530" y="10193"/>
                      <a:pt x="7426" y="10193"/>
                    </a:cubicBezTo>
                    <a:cubicBezTo>
                      <a:pt x="7225" y="10193"/>
                      <a:pt x="7050" y="10141"/>
                      <a:pt x="6917" y="10041"/>
                    </a:cubicBezTo>
                    <a:cubicBezTo>
                      <a:pt x="6731" y="9901"/>
                      <a:pt x="6624" y="9665"/>
                      <a:pt x="6611" y="9360"/>
                    </a:cubicBezTo>
                    <a:lnTo>
                      <a:pt x="6601" y="9183"/>
                    </a:lnTo>
                    <a:cubicBezTo>
                      <a:pt x="6584" y="8845"/>
                      <a:pt x="6564" y="8466"/>
                      <a:pt x="6635" y="8157"/>
                    </a:cubicBezTo>
                    <a:cubicBezTo>
                      <a:pt x="6651" y="8081"/>
                      <a:pt x="6681" y="8011"/>
                      <a:pt x="6717" y="7941"/>
                    </a:cubicBezTo>
                    <a:cubicBezTo>
                      <a:pt x="6929" y="7882"/>
                      <a:pt x="7113" y="7853"/>
                      <a:pt x="7270" y="7853"/>
                    </a:cubicBezTo>
                    <a:close/>
                    <a:moveTo>
                      <a:pt x="36145" y="8932"/>
                    </a:moveTo>
                    <a:cubicBezTo>
                      <a:pt x="36637" y="8932"/>
                      <a:pt x="37122" y="9094"/>
                      <a:pt x="37458" y="9530"/>
                    </a:cubicBezTo>
                    <a:cubicBezTo>
                      <a:pt x="37727" y="9875"/>
                      <a:pt x="37946" y="10356"/>
                      <a:pt x="38102" y="10841"/>
                    </a:cubicBezTo>
                    <a:cubicBezTo>
                      <a:pt x="37564" y="11205"/>
                      <a:pt x="36867" y="11504"/>
                      <a:pt x="36187" y="11504"/>
                    </a:cubicBezTo>
                    <a:cubicBezTo>
                      <a:pt x="35743" y="11504"/>
                      <a:pt x="35306" y="11376"/>
                      <a:pt x="34926" y="11054"/>
                    </a:cubicBezTo>
                    <a:cubicBezTo>
                      <a:pt x="34624" y="10798"/>
                      <a:pt x="34451" y="10356"/>
                      <a:pt x="34454" y="9844"/>
                    </a:cubicBezTo>
                    <a:cubicBezTo>
                      <a:pt x="34458" y="9433"/>
                      <a:pt x="34737" y="9293"/>
                      <a:pt x="35159" y="9127"/>
                    </a:cubicBezTo>
                    <a:cubicBezTo>
                      <a:pt x="35461" y="9007"/>
                      <a:pt x="35806" y="8932"/>
                      <a:pt x="36145" y="8932"/>
                    </a:cubicBezTo>
                    <a:close/>
                    <a:moveTo>
                      <a:pt x="787" y="20808"/>
                    </a:moveTo>
                    <a:cubicBezTo>
                      <a:pt x="860" y="20808"/>
                      <a:pt x="943" y="20818"/>
                      <a:pt x="1033" y="20835"/>
                    </a:cubicBezTo>
                    <a:cubicBezTo>
                      <a:pt x="1524" y="20921"/>
                      <a:pt x="2003" y="21921"/>
                      <a:pt x="2213" y="22496"/>
                    </a:cubicBezTo>
                    <a:cubicBezTo>
                      <a:pt x="2252" y="22612"/>
                      <a:pt x="2286" y="22728"/>
                      <a:pt x="2312" y="22848"/>
                    </a:cubicBezTo>
                    <a:cubicBezTo>
                      <a:pt x="2150" y="22875"/>
                      <a:pt x="1985" y="22889"/>
                      <a:pt x="1820" y="22889"/>
                    </a:cubicBezTo>
                    <a:cubicBezTo>
                      <a:pt x="1539" y="22889"/>
                      <a:pt x="1260" y="22849"/>
                      <a:pt x="1000" y="22765"/>
                    </a:cubicBezTo>
                    <a:lnTo>
                      <a:pt x="940" y="22748"/>
                    </a:lnTo>
                    <a:cubicBezTo>
                      <a:pt x="681" y="22669"/>
                      <a:pt x="419" y="22586"/>
                      <a:pt x="282" y="22353"/>
                    </a:cubicBezTo>
                    <a:cubicBezTo>
                      <a:pt x="179" y="22170"/>
                      <a:pt x="193" y="21901"/>
                      <a:pt x="203" y="21662"/>
                    </a:cubicBezTo>
                    <a:lnTo>
                      <a:pt x="209" y="21542"/>
                    </a:lnTo>
                    <a:cubicBezTo>
                      <a:pt x="222" y="21230"/>
                      <a:pt x="293" y="21024"/>
                      <a:pt x="428" y="20915"/>
                    </a:cubicBezTo>
                    <a:cubicBezTo>
                      <a:pt x="518" y="20844"/>
                      <a:pt x="635" y="20808"/>
                      <a:pt x="787" y="20808"/>
                    </a:cubicBezTo>
                    <a:close/>
                    <a:moveTo>
                      <a:pt x="24199" y="0"/>
                    </a:moveTo>
                    <a:cubicBezTo>
                      <a:pt x="24136" y="0"/>
                      <a:pt x="24074" y="9"/>
                      <a:pt x="24016" y="31"/>
                    </a:cubicBezTo>
                    <a:cubicBezTo>
                      <a:pt x="23634" y="174"/>
                      <a:pt x="23441" y="722"/>
                      <a:pt x="23441" y="1656"/>
                    </a:cubicBezTo>
                    <a:cubicBezTo>
                      <a:pt x="23441" y="1736"/>
                      <a:pt x="23441" y="1815"/>
                      <a:pt x="23438" y="1895"/>
                    </a:cubicBezTo>
                    <a:cubicBezTo>
                      <a:pt x="23435" y="2184"/>
                      <a:pt x="23428" y="2486"/>
                      <a:pt x="23508" y="2785"/>
                    </a:cubicBezTo>
                    <a:cubicBezTo>
                      <a:pt x="23551" y="2935"/>
                      <a:pt x="23614" y="3094"/>
                      <a:pt x="23690" y="3251"/>
                    </a:cubicBezTo>
                    <a:cubicBezTo>
                      <a:pt x="22689" y="3721"/>
                      <a:pt x="21451" y="3971"/>
                      <a:pt x="20157" y="3971"/>
                    </a:cubicBezTo>
                    <a:cubicBezTo>
                      <a:pt x="19772" y="3971"/>
                      <a:pt x="19383" y="3949"/>
                      <a:pt x="18993" y="3904"/>
                    </a:cubicBezTo>
                    <a:cubicBezTo>
                      <a:pt x="18521" y="3852"/>
                      <a:pt x="18049" y="3832"/>
                      <a:pt x="17591" y="3812"/>
                    </a:cubicBezTo>
                    <a:cubicBezTo>
                      <a:pt x="17458" y="3809"/>
                      <a:pt x="17325" y="3802"/>
                      <a:pt x="17192" y="3795"/>
                    </a:cubicBezTo>
                    <a:cubicBezTo>
                      <a:pt x="16853" y="3778"/>
                      <a:pt x="16508" y="3715"/>
                      <a:pt x="16172" y="3652"/>
                    </a:cubicBezTo>
                    <a:cubicBezTo>
                      <a:pt x="15907" y="3602"/>
                      <a:pt x="15628" y="3553"/>
                      <a:pt x="15349" y="3522"/>
                    </a:cubicBezTo>
                    <a:cubicBezTo>
                      <a:pt x="14799" y="3469"/>
                      <a:pt x="14285" y="3433"/>
                      <a:pt x="13775" y="3433"/>
                    </a:cubicBezTo>
                    <a:cubicBezTo>
                      <a:pt x="13237" y="3433"/>
                      <a:pt x="12704" y="3473"/>
                      <a:pt x="12139" y="3576"/>
                    </a:cubicBezTo>
                    <a:lnTo>
                      <a:pt x="11983" y="3602"/>
                    </a:lnTo>
                    <a:cubicBezTo>
                      <a:pt x="11615" y="3665"/>
                      <a:pt x="11269" y="3725"/>
                      <a:pt x="10943" y="3961"/>
                    </a:cubicBezTo>
                    <a:lnTo>
                      <a:pt x="10801" y="4064"/>
                    </a:lnTo>
                    <a:cubicBezTo>
                      <a:pt x="10325" y="4407"/>
                      <a:pt x="9830" y="4761"/>
                      <a:pt x="9375" y="5127"/>
                    </a:cubicBezTo>
                    <a:cubicBezTo>
                      <a:pt x="9116" y="5336"/>
                      <a:pt x="8916" y="5579"/>
                      <a:pt x="8720" y="5818"/>
                    </a:cubicBezTo>
                    <a:cubicBezTo>
                      <a:pt x="8588" y="5981"/>
                      <a:pt x="8452" y="6147"/>
                      <a:pt x="8299" y="6296"/>
                    </a:cubicBezTo>
                    <a:cubicBezTo>
                      <a:pt x="8146" y="6449"/>
                      <a:pt x="7967" y="6569"/>
                      <a:pt x="7777" y="6695"/>
                    </a:cubicBezTo>
                    <a:cubicBezTo>
                      <a:pt x="7598" y="6815"/>
                      <a:pt x="7412" y="6941"/>
                      <a:pt x="7249" y="7094"/>
                    </a:cubicBezTo>
                    <a:cubicBezTo>
                      <a:pt x="7209" y="7130"/>
                      <a:pt x="7170" y="7170"/>
                      <a:pt x="7130" y="7207"/>
                    </a:cubicBezTo>
                    <a:cubicBezTo>
                      <a:pt x="6940" y="7380"/>
                      <a:pt x="6737" y="7569"/>
                      <a:pt x="6601" y="7791"/>
                    </a:cubicBezTo>
                    <a:cubicBezTo>
                      <a:pt x="6305" y="7878"/>
                      <a:pt x="5970" y="8018"/>
                      <a:pt x="5588" y="8207"/>
                    </a:cubicBezTo>
                    <a:cubicBezTo>
                      <a:pt x="5475" y="8260"/>
                      <a:pt x="5356" y="8317"/>
                      <a:pt x="5236" y="8369"/>
                    </a:cubicBezTo>
                    <a:cubicBezTo>
                      <a:pt x="4947" y="8503"/>
                      <a:pt x="4644" y="8642"/>
                      <a:pt x="4392" y="8812"/>
                    </a:cubicBezTo>
                    <a:cubicBezTo>
                      <a:pt x="4266" y="8895"/>
                      <a:pt x="4129" y="8975"/>
                      <a:pt x="3983" y="9057"/>
                    </a:cubicBezTo>
                    <a:cubicBezTo>
                      <a:pt x="3654" y="9246"/>
                      <a:pt x="3315" y="9443"/>
                      <a:pt x="3079" y="9712"/>
                    </a:cubicBezTo>
                    <a:cubicBezTo>
                      <a:pt x="2389" y="10499"/>
                      <a:pt x="2023" y="11323"/>
                      <a:pt x="1993" y="12167"/>
                    </a:cubicBezTo>
                    <a:cubicBezTo>
                      <a:pt x="1987" y="12313"/>
                      <a:pt x="1980" y="12466"/>
                      <a:pt x="1970" y="12619"/>
                    </a:cubicBezTo>
                    <a:cubicBezTo>
                      <a:pt x="1930" y="13343"/>
                      <a:pt x="1883" y="14164"/>
                      <a:pt x="2126" y="14805"/>
                    </a:cubicBezTo>
                    <a:cubicBezTo>
                      <a:pt x="2262" y="15160"/>
                      <a:pt x="2441" y="15499"/>
                      <a:pt x="2618" y="15828"/>
                    </a:cubicBezTo>
                    <a:cubicBezTo>
                      <a:pt x="2811" y="16194"/>
                      <a:pt x="3010" y="16572"/>
                      <a:pt x="3146" y="16968"/>
                    </a:cubicBezTo>
                    <a:cubicBezTo>
                      <a:pt x="3206" y="17147"/>
                      <a:pt x="3259" y="17323"/>
                      <a:pt x="3312" y="17496"/>
                    </a:cubicBezTo>
                    <a:cubicBezTo>
                      <a:pt x="3458" y="17964"/>
                      <a:pt x="3608" y="18449"/>
                      <a:pt x="3853" y="18904"/>
                    </a:cubicBezTo>
                    <a:cubicBezTo>
                      <a:pt x="3910" y="19004"/>
                      <a:pt x="3964" y="19097"/>
                      <a:pt x="4016" y="19187"/>
                    </a:cubicBezTo>
                    <a:cubicBezTo>
                      <a:pt x="4226" y="19536"/>
                      <a:pt x="4388" y="19815"/>
                      <a:pt x="4349" y="20254"/>
                    </a:cubicBezTo>
                    <a:cubicBezTo>
                      <a:pt x="4339" y="20353"/>
                      <a:pt x="4332" y="20456"/>
                      <a:pt x="4325" y="20562"/>
                    </a:cubicBezTo>
                    <a:cubicBezTo>
                      <a:pt x="4302" y="20884"/>
                      <a:pt x="4279" y="21217"/>
                      <a:pt x="4209" y="21499"/>
                    </a:cubicBezTo>
                    <a:cubicBezTo>
                      <a:pt x="4143" y="21758"/>
                      <a:pt x="3907" y="22040"/>
                      <a:pt x="3485" y="22359"/>
                    </a:cubicBezTo>
                    <a:cubicBezTo>
                      <a:pt x="3199" y="22575"/>
                      <a:pt x="2854" y="22728"/>
                      <a:pt x="2485" y="22811"/>
                    </a:cubicBezTo>
                    <a:cubicBezTo>
                      <a:pt x="2458" y="22685"/>
                      <a:pt x="2421" y="22559"/>
                      <a:pt x="2378" y="22436"/>
                    </a:cubicBezTo>
                    <a:cubicBezTo>
                      <a:pt x="2279" y="22160"/>
                      <a:pt x="1751" y="20785"/>
                      <a:pt x="1063" y="20662"/>
                    </a:cubicBezTo>
                    <a:cubicBezTo>
                      <a:pt x="962" y="20643"/>
                      <a:pt x="869" y="20634"/>
                      <a:pt x="784" y="20634"/>
                    </a:cubicBezTo>
                    <a:cubicBezTo>
                      <a:pt x="592" y="20634"/>
                      <a:pt x="439" y="20681"/>
                      <a:pt x="319" y="20778"/>
                    </a:cubicBezTo>
                    <a:cubicBezTo>
                      <a:pt x="143" y="20921"/>
                      <a:pt x="46" y="21170"/>
                      <a:pt x="33" y="21536"/>
                    </a:cubicBezTo>
                    <a:lnTo>
                      <a:pt x="30" y="21652"/>
                    </a:lnTo>
                    <a:cubicBezTo>
                      <a:pt x="17" y="21914"/>
                      <a:pt x="0" y="22210"/>
                      <a:pt x="129" y="22439"/>
                    </a:cubicBezTo>
                    <a:cubicBezTo>
                      <a:pt x="299" y="22732"/>
                      <a:pt x="612" y="22828"/>
                      <a:pt x="887" y="22914"/>
                    </a:cubicBezTo>
                    <a:lnTo>
                      <a:pt x="946" y="22934"/>
                    </a:lnTo>
                    <a:cubicBezTo>
                      <a:pt x="1222" y="23021"/>
                      <a:pt x="1514" y="23063"/>
                      <a:pt x="1810" y="23063"/>
                    </a:cubicBezTo>
                    <a:cubicBezTo>
                      <a:pt x="1990" y="23063"/>
                      <a:pt x="2170" y="23047"/>
                      <a:pt x="2349" y="23017"/>
                    </a:cubicBezTo>
                    <a:cubicBezTo>
                      <a:pt x="2438" y="23535"/>
                      <a:pt x="2421" y="24087"/>
                      <a:pt x="2406" y="24625"/>
                    </a:cubicBezTo>
                    <a:cubicBezTo>
                      <a:pt x="2402" y="24834"/>
                      <a:pt x="2395" y="25044"/>
                      <a:pt x="2395" y="25250"/>
                    </a:cubicBezTo>
                    <a:cubicBezTo>
                      <a:pt x="2395" y="26373"/>
                      <a:pt x="2342" y="27310"/>
                      <a:pt x="2226" y="28200"/>
                    </a:cubicBezTo>
                    <a:cubicBezTo>
                      <a:pt x="2122" y="28984"/>
                      <a:pt x="2126" y="29782"/>
                      <a:pt x="2130" y="30549"/>
                    </a:cubicBezTo>
                    <a:lnTo>
                      <a:pt x="2130" y="30954"/>
                    </a:lnTo>
                    <a:lnTo>
                      <a:pt x="2306" y="30954"/>
                    </a:lnTo>
                    <a:lnTo>
                      <a:pt x="2306" y="30549"/>
                    </a:lnTo>
                    <a:cubicBezTo>
                      <a:pt x="2302" y="29785"/>
                      <a:pt x="2299" y="28997"/>
                      <a:pt x="2402" y="28223"/>
                    </a:cubicBezTo>
                    <a:cubicBezTo>
                      <a:pt x="2518" y="27326"/>
                      <a:pt x="2571" y="26379"/>
                      <a:pt x="2571" y="25250"/>
                    </a:cubicBezTo>
                    <a:cubicBezTo>
                      <a:pt x="2571" y="25047"/>
                      <a:pt x="2575" y="24838"/>
                      <a:pt x="2581" y="24628"/>
                    </a:cubicBezTo>
                    <a:cubicBezTo>
                      <a:pt x="2598" y="24081"/>
                      <a:pt x="2614" y="23519"/>
                      <a:pt x="2521" y="22984"/>
                    </a:cubicBezTo>
                    <a:cubicBezTo>
                      <a:pt x="2913" y="22894"/>
                      <a:pt x="3286" y="22728"/>
                      <a:pt x="3591" y="22499"/>
                    </a:cubicBezTo>
                    <a:cubicBezTo>
                      <a:pt x="4046" y="22157"/>
                      <a:pt x="4302" y="21841"/>
                      <a:pt x="4379" y="21542"/>
                    </a:cubicBezTo>
                    <a:cubicBezTo>
                      <a:pt x="4451" y="21246"/>
                      <a:pt x="4479" y="20904"/>
                      <a:pt x="4502" y="20576"/>
                    </a:cubicBezTo>
                    <a:cubicBezTo>
                      <a:pt x="4508" y="20469"/>
                      <a:pt x="4514" y="20366"/>
                      <a:pt x="4525" y="20266"/>
                    </a:cubicBezTo>
                    <a:cubicBezTo>
                      <a:pt x="4568" y="19771"/>
                      <a:pt x="4382" y="19459"/>
                      <a:pt x="4169" y="19097"/>
                    </a:cubicBezTo>
                    <a:cubicBezTo>
                      <a:pt x="4116" y="19011"/>
                      <a:pt x="4063" y="18921"/>
                      <a:pt x="4010" y="18822"/>
                    </a:cubicBezTo>
                    <a:cubicBezTo>
                      <a:pt x="3771" y="18383"/>
                      <a:pt x="3628" y="17928"/>
                      <a:pt x="3482" y="17446"/>
                    </a:cubicBezTo>
                    <a:cubicBezTo>
                      <a:pt x="3425" y="17270"/>
                      <a:pt x="3372" y="17091"/>
                      <a:pt x="3312" y="16914"/>
                    </a:cubicBezTo>
                    <a:cubicBezTo>
                      <a:pt x="3173" y="16502"/>
                      <a:pt x="2970" y="16117"/>
                      <a:pt x="2771" y="15745"/>
                    </a:cubicBezTo>
                    <a:cubicBezTo>
                      <a:pt x="2601" y="15423"/>
                      <a:pt x="2421" y="15087"/>
                      <a:pt x="2292" y="14742"/>
                    </a:cubicBezTo>
                    <a:cubicBezTo>
                      <a:pt x="2063" y="14134"/>
                      <a:pt x="2107" y="13337"/>
                      <a:pt x="2146" y="12629"/>
                    </a:cubicBezTo>
                    <a:cubicBezTo>
                      <a:pt x="2156" y="12472"/>
                      <a:pt x="2162" y="12320"/>
                      <a:pt x="2170" y="12173"/>
                    </a:cubicBezTo>
                    <a:cubicBezTo>
                      <a:pt x="2199" y="11373"/>
                      <a:pt x="2548" y="10582"/>
                      <a:pt x="3212" y="9828"/>
                    </a:cubicBezTo>
                    <a:cubicBezTo>
                      <a:pt x="3429" y="9582"/>
                      <a:pt x="3757" y="9393"/>
                      <a:pt x="4073" y="9211"/>
                    </a:cubicBezTo>
                    <a:cubicBezTo>
                      <a:pt x="4219" y="9124"/>
                      <a:pt x="4359" y="9044"/>
                      <a:pt x="4488" y="8958"/>
                    </a:cubicBezTo>
                    <a:cubicBezTo>
                      <a:pt x="4731" y="8795"/>
                      <a:pt x="5026" y="8662"/>
                      <a:pt x="5309" y="8529"/>
                    </a:cubicBezTo>
                    <a:cubicBezTo>
                      <a:pt x="5431" y="8476"/>
                      <a:pt x="5551" y="8420"/>
                      <a:pt x="5664" y="8363"/>
                    </a:cubicBezTo>
                    <a:cubicBezTo>
                      <a:pt x="5970" y="8214"/>
                      <a:pt x="6249" y="8094"/>
                      <a:pt x="6495" y="8011"/>
                    </a:cubicBezTo>
                    <a:lnTo>
                      <a:pt x="6495" y="8011"/>
                    </a:lnTo>
                    <a:cubicBezTo>
                      <a:pt x="6481" y="8044"/>
                      <a:pt x="6472" y="8081"/>
                      <a:pt x="6465" y="8117"/>
                    </a:cubicBezTo>
                    <a:cubicBezTo>
                      <a:pt x="6388" y="8449"/>
                      <a:pt x="6408" y="8845"/>
                      <a:pt x="6428" y="9191"/>
                    </a:cubicBezTo>
                    <a:lnTo>
                      <a:pt x="6435" y="9366"/>
                    </a:lnTo>
                    <a:cubicBezTo>
                      <a:pt x="6452" y="9725"/>
                      <a:pt x="6581" y="10008"/>
                      <a:pt x="6811" y="10180"/>
                    </a:cubicBezTo>
                    <a:cubicBezTo>
                      <a:pt x="6976" y="10305"/>
                      <a:pt x="7188" y="10369"/>
                      <a:pt x="7428" y="10369"/>
                    </a:cubicBezTo>
                    <a:cubicBezTo>
                      <a:pt x="7545" y="10369"/>
                      <a:pt x="7669" y="10354"/>
                      <a:pt x="7797" y="10323"/>
                    </a:cubicBezTo>
                    <a:cubicBezTo>
                      <a:pt x="8401" y="10177"/>
                      <a:pt x="8369" y="9769"/>
                      <a:pt x="8332" y="9293"/>
                    </a:cubicBezTo>
                    <a:lnTo>
                      <a:pt x="8326" y="9220"/>
                    </a:lnTo>
                    <a:cubicBezTo>
                      <a:pt x="8286" y="8659"/>
                      <a:pt x="8162" y="7895"/>
                      <a:pt x="7584" y="7719"/>
                    </a:cubicBezTo>
                    <a:cubicBezTo>
                      <a:pt x="7491" y="7691"/>
                      <a:pt x="7386" y="7677"/>
                      <a:pt x="7270" y="7677"/>
                    </a:cubicBezTo>
                    <a:cubicBezTo>
                      <a:pt x="7147" y="7677"/>
                      <a:pt x="7012" y="7693"/>
                      <a:pt x="6863" y="7725"/>
                    </a:cubicBezTo>
                    <a:cubicBezTo>
                      <a:pt x="6980" y="7582"/>
                      <a:pt x="7116" y="7456"/>
                      <a:pt x="7245" y="7337"/>
                    </a:cubicBezTo>
                    <a:cubicBezTo>
                      <a:pt x="7289" y="7297"/>
                      <a:pt x="7329" y="7260"/>
                      <a:pt x="7369" y="7224"/>
                    </a:cubicBezTo>
                    <a:cubicBezTo>
                      <a:pt x="7521" y="7078"/>
                      <a:pt x="7701" y="6958"/>
                      <a:pt x="7877" y="6842"/>
                    </a:cubicBezTo>
                    <a:cubicBezTo>
                      <a:pt x="8063" y="6715"/>
                      <a:pt x="8256" y="6586"/>
                      <a:pt x="8421" y="6423"/>
                    </a:cubicBezTo>
                    <a:cubicBezTo>
                      <a:pt x="8581" y="6267"/>
                      <a:pt x="8720" y="6094"/>
                      <a:pt x="8857" y="5928"/>
                    </a:cubicBezTo>
                    <a:cubicBezTo>
                      <a:pt x="9046" y="5698"/>
                      <a:pt x="9243" y="5459"/>
                      <a:pt x="9485" y="5267"/>
                    </a:cubicBezTo>
                    <a:cubicBezTo>
                      <a:pt x="9936" y="4901"/>
                      <a:pt x="10428" y="4549"/>
                      <a:pt x="10903" y="4203"/>
                    </a:cubicBezTo>
                    <a:lnTo>
                      <a:pt x="11046" y="4101"/>
                    </a:lnTo>
                    <a:cubicBezTo>
                      <a:pt x="11339" y="3892"/>
                      <a:pt x="11651" y="3838"/>
                      <a:pt x="12013" y="3775"/>
                    </a:cubicBezTo>
                    <a:lnTo>
                      <a:pt x="12173" y="3749"/>
                    </a:lnTo>
                    <a:cubicBezTo>
                      <a:pt x="12726" y="3650"/>
                      <a:pt x="13250" y="3610"/>
                      <a:pt x="13780" y="3610"/>
                    </a:cubicBezTo>
                    <a:cubicBezTo>
                      <a:pt x="14282" y="3610"/>
                      <a:pt x="14789" y="3646"/>
                      <a:pt x="15332" y="3699"/>
                    </a:cubicBezTo>
                    <a:cubicBezTo>
                      <a:pt x="15601" y="3725"/>
                      <a:pt x="15876" y="3775"/>
                      <a:pt x="16143" y="3825"/>
                    </a:cubicBezTo>
                    <a:cubicBezTo>
                      <a:pt x="16482" y="3888"/>
                      <a:pt x="16833" y="3955"/>
                      <a:pt x="17182" y="3971"/>
                    </a:cubicBezTo>
                    <a:cubicBezTo>
                      <a:pt x="17319" y="3978"/>
                      <a:pt x="17451" y="3981"/>
                      <a:pt x="17584" y="3988"/>
                    </a:cubicBezTo>
                    <a:cubicBezTo>
                      <a:pt x="18059" y="4008"/>
                      <a:pt x="18504" y="4024"/>
                      <a:pt x="18973" y="4081"/>
                    </a:cubicBezTo>
                    <a:cubicBezTo>
                      <a:pt x="19367" y="4125"/>
                      <a:pt x="19761" y="4147"/>
                      <a:pt x="20150" y="4147"/>
                    </a:cubicBezTo>
                    <a:cubicBezTo>
                      <a:pt x="21476" y="4147"/>
                      <a:pt x="22746" y="3892"/>
                      <a:pt x="23774" y="3406"/>
                    </a:cubicBezTo>
                    <a:cubicBezTo>
                      <a:pt x="23966" y="3739"/>
                      <a:pt x="24225" y="4064"/>
                      <a:pt x="24524" y="4333"/>
                    </a:cubicBezTo>
                    <a:cubicBezTo>
                      <a:pt x="25435" y="5147"/>
                      <a:pt x="26292" y="5599"/>
                      <a:pt x="27143" y="5715"/>
                    </a:cubicBezTo>
                    <a:cubicBezTo>
                      <a:pt x="27328" y="5742"/>
                      <a:pt x="27517" y="5772"/>
                      <a:pt x="27704" y="5805"/>
                    </a:cubicBezTo>
                    <a:cubicBezTo>
                      <a:pt x="28066" y="5868"/>
                      <a:pt x="28441" y="5931"/>
                      <a:pt x="28820" y="5945"/>
                    </a:cubicBezTo>
                    <a:cubicBezTo>
                      <a:pt x="28899" y="5947"/>
                      <a:pt x="28977" y="5949"/>
                      <a:pt x="29053" y="5949"/>
                    </a:cubicBezTo>
                    <a:cubicBezTo>
                      <a:pt x="29615" y="5949"/>
                      <a:pt x="30104" y="5875"/>
                      <a:pt x="30687" y="5758"/>
                    </a:cubicBezTo>
                    <a:cubicBezTo>
                      <a:pt x="31531" y="5589"/>
                      <a:pt x="32514" y="5336"/>
                      <a:pt x="33365" y="4746"/>
                    </a:cubicBezTo>
                    <a:cubicBezTo>
                      <a:pt x="34063" y="4260"/>
                      <a:pt x="34803" y="4137"/>
                      <a:pt x="35700" y="4104"/>
                    </a:cubicBezTo>
                    <a:cubicBezTo>
                      <a:pt x="35736" y="4102"/>
                      <a:pt x="35772" y="4102"/>
                      <a:pt x="35807" y="4102"/>
                    </a:cubicBezTo>
                    <a:cubicBezTo>
                      <a:pt x="36585" y="4102"/>
                      <a:pt x="37246" y="4444"/>
                      <a:pt x="37780" y="5117"/>
                    </a:cubicBezTo>
                    <a:cubicBezTo>
                      <a:pt x="38531" y="6061"/>
                      <a:pt x="39218" y="6994"/>
                      <a:pt x="39371" y="8038"/>
                    </a:cubicBezTo>
                    <a:cubicBezTo>
                      <a:pt x="39431" y="8426"/>
                      <a:pt x="39457" y="8984"/>
                      <a:pt x="39391" y="9353"/>
                    </a:cubicBezTo>
                    <a:cubicBezTo>
                      <a:pt x="39311" y="9801"/>
                      <a:pt x="38953" y="10127"/>
                      <a:pt x="38604" y="10442"/>
                    </a:cubicBezTo>
                    <a:lnTo>
                      <a:pt x="38540" y="10496"/>
                    </a:lnTo>
                    <a:cubicBezTo>
                      <a:pt x="38454" y="10576"/>
                      <a:pt x="38355" y="10655"/>
                      <a:pt x="38252" y="10735"/>
                    </a:cubicBezTo>
                    <a:cubicBezTo>
                      <a:pt x="38089" y="10250"/>
                      <a:pt x="37867" y="9769"/>
                      <a:pt x="37597" y="9419"/>
                    </a:cubicBezTo>
                    <a:cubicBezTo>
                      <a:pt x="37223" y="8936"/>
                      <a:pt x="36689" y="8756"/>
                      <a:pt x="36150" y="8756"/>
                    </a:cubicBezTo>
                    <a:cubicBezTo>
                      <a:pt x="35785" y="8756"/>
                      <a:pt x="35418" y="8838"/>
                      <a:pt x="35096" y="8964"/>
                    </a:cubicBezTo>
                    <a:cubicBezTo>
                      <a:pt x="34733" y="9104"/>
                      <a:pt x="34282" y="9280"/>
                      <a:pt x="34282" y="9844"/>
                    </a:cubicBezTo>
                    <a:cubicBezTo>
                      <a:pt x="34279" y="10407"/>
                      <a:pt x="34471" y="10898"/>
                      <a:pt x="34813" y="11187"/>
                    </a:cubicBezTo>
                    <a:cubicBezTo>
                      <a:pt x="35216" y="11530"/>
                      <a:pt x="35698" y="11677"/>
                      <a:pt x="36200" y="11677"/>
                    </a:cubicBezTo>
                    <a:cubicBezTo>
                      <a:pt x="36861" y="11677"/>
                      <a:pt x="37558" y="11421"/>
                      <a:pt x="38155" y="11020"/>
                    </a:cubicBezTo>
                    <a:cubicBezTo>
                      <a:pt x="38258" y="11373"/>
                      <a:pt x="38321" y="11718"/>
                      <a:pt x="38348" y="12001"/>
                    </a:cubicBezTo>
                    <a:cubicBezTo>
                      <a:pt x="38365" y="12236"/>
                      <a:pt x="38401" y="12423"/>
                      <a:pt x="38474" y="12655"/>
                    </a:cubicBezTo>
                    <a:cubicBezTo>
                      <a:pt x="38607" y="13090"/>
                      <a:pt x="38670" y="13469"/>
                      <a:pt x="38740" y="13908"/>
                    </a:cubicBezTo>
                    <a:lnTo>
                      <a:pt x="38767" y="14070"/>
                    </a:lnTo>
                    <a:cubicBezTo>
                      <a:pt x="38903" y="14892"/>
                      <a:pt x="39126" y="15778"/>
                      <a:pt x="39388" y="16569"/>
                    </a:cubicBezTo>
                    <a:cubicBezTo>
                      <a:pt x="40172" y="18921"/>
                      <a:pt x="41305" y="21011"/>
                      <a:pt x="42666" y="22612"/>
                    </a:cubicBezTo>
                    <a:cubicBezTo>
                      <a:pt x="43069" y="23087"/>
                      <a:pt x="43528" y="23489"/>
                      <a:pt x="43962" y="23851"/>
                    </a:cubicBezTo>
                    <a:cubicBezTo>
                      <a:pt x="44092" y="23961"/>
                      <a:pt x="44225" y="24087"/>
                      <a:pt x="44365" y="24220"/>
                    </a:cubicBezTo>
                    <a:cubicBezTo>
                      <a:pt x="44647" y="24489"/>
                      <a:pt x="44936" y="24765"/>
                      <a:pt x="45235" y="24931"/>
                    </a:cubicBezTo>
                    <a:cubicBezTo>
                      <a:pt x="45399" y="25020"/>
                      <a:pt x="45572" y="25039"/>
                      <a:pt x="45744" y="25039"/>
                    </a:cubicBezTo>
                    <a:cubicBezTo>
                      <a:pt x="45809" y="25039"/>
                      <a:pt x="45875" y="25036"/>
                      <a:pt x="45940" y="25034"/>
                    </a:cubicBezTo>
                    <a:cubicBezTo>
                      <a:pt x="45990" y="25031"/>
                      <a:pt x="46046" y="25025"/>
                      <a:pt x="46099" y="25025"/>
                    </a:cubicBezTo>
                    <a:cubicBezTo>
                      <a:pt x="46116" y="25025"/>
                      <a:pt x="46132" y="25026"/>
                      <a:pt x="46148" y="25027"/>
                    </a:cubicBezTo>
                    <a:lnTo>
                      <a:pt x="46148" y="24851"/>
                    </a:lnTo>
                    <a:cubicBezTo>
                      <a:pt x="46069" y="24854"/>
                      <a:pt x="46002" y="24854"/>
                      <a:pt x="45932" y="24858"/>
                    </a:cubicBezTo>
                    <a:cubicBezTo>
                      <a:pt x="45864" y="24861"/>
                      <a:pt x="45798" y="24864"/>
                      <a:pt x="45735" y="24864"/>
                    </a:cubicBezTo>
                    <a:cubicBezTo>
                      <a:pt x="45584" y="24864"/>
                      <a:pt x="45447" y="24847"/>
                      <a:pt x="45318" y="24774"/>
                    </a:cubicBezTo>
                    <a:cubicBezTo>
                      <a:pt x="45039" y="24622"/>
                      <a:pt x="44759" y="24353"/>
                      <a:pt x="44488" y="24093"/>
                    </a:cubicBezTo>
                    <a:cubicBezTo>
                      <a:pt x="44345" y="23957"/>
                      <a:pt x="44209" y="23828"/>
                      <a:pt x="44075" y="23718"/>
                    </a:cubicBezTo>
                    <a:cubicBezTo>
                      <a:pt x="43647" y="23359"/>
                      <a:pt x="43195" y="22960"/>
                      <a:pt x="42800" y="22499"/>
                    </a:cubicBezTo>
                    <a:cubicBezTo>
                      <a:pt x="41455" y="20915"/>
                      <a:pt x="40331" y="18845"/>
                      <a:pt x="39557" y="16512"/>
                    </a:cubicBezTo>
                    <a:cubicBezTo>
                      <a:pt x="39295" y="15729"/>
                      <a:pt x="39075" y="14852"/>
                      <a:pt x="38943" y="14044"/>
                    </a:cubicBezTo>
                    <a:lnTo>
                      <a:pt x="38913" y="13881"/>
                    </a:lnTo>
                    <a:cubicBezTo>
                      <a:pt x="38839" y="13432"/>
                      <a:pt x="38776" y="13047"/>
                      <a:pt x="38640" y="12606"/>
                    </a:cubicBezTo>
                    <a:cubicBezTo>
                      <a:pt x="38574" y="12383"/>
                      <a:pt x="38540" y="12210"/>
                      <a:pt x="38520" y="11988"/>
                    </a:cubicBezTo>
                    <a:cubicBezTo>
                      <a:pt x="38497" y="11678"/>
                      <a:pt x="38421" y="11300"/>
                      <a:pt x="38308" y="10914"/>
                    </a:cubicBezTo>
                    <a:cubicBezTo>
                      <a:pt x="38431" y="10825"/>
                      <a:pt x="38547" y="10729"/>
                      <a:pt x="38660" y="10626"/>
                    </a:cubicBezTo>
                    <a:lnTo>
                      <a:pt x="38720" y="10572"/>
                    </a:lnTo>
                    <a:cubicBezTo>
                      <a:pt x="39072" y="10253"/>
                      <a:pt x="39474" y="9895"/>
                      <a:pt x="39564" y="9386"/>
                    </a:cubicBezTo>
                    <a:cubicBezTo>
                      <a:pt x="39641" y="8971"/>
                      <a:pt x="39601" y="8386"/>
                      <a:pt x="39547" y="8015"/>
                    </a:cubicBezTo>
                    <a:cubicBezTo>
                      <a:pt x="39385" y="6925"/>
                      <a:pt x="38684" y="5971"/>
                      <a:pt x="37919" y="5008"/>
                    </a:cubicBezTo>
                    <a:cubicBezTo>
                      <a:pt x="37350" y="4289"/>
                      <a:pt x="36637" y="3926"/>
                      <a:pt x="35805" y="3926"/>
                    </a:cubicBezTo>
                    <a:cubicBezTo>
                      <a:pt x="35768" y="3926"/>
                      <a:pt x="35731" y="3927"/>
                      <a:pt x="35694" y="3928"/>
                    </a:cubicBezTo>
                    <a:cubicBezTo>
                      <a:pt x="34889" y="3958"/>
                      <a:pt x="34043" y="4061"/>
                      <a:pt x="33265" y="4599"/>
                    </a:cubicBezTo>
                    <a:cubicBezTo>
                      <a:pt x="32438" y="5174"/>
                      <a:pt x="31481" y="5419"/>
                      <a:pt x="30651" y="5586"/>
                    </a:cubicBezTo>
                    <a:cubicBezTo>
                      <a:pt x="30080" y="5700"/>
                      <a:pt x="29599" y="5773"/>
                      <a:pt x="29053" y="5773"/>
                    </a:cubicBezTo>
                    <a:cubicBezTo>
                      <a:pt x="28979" y="5773"/>
                      <a:pt x="28903" y="5771"/>
                      <a:pt x="28827" y="5769"/>
                    </a:cubicBezTo>
                    <a:cubicBezTo>
                      <a:pt x="28461" y="5755"/>
                      <a:pt x="28089" y="5692"/>
                      <a:pt x="27733" y="5632"/>
                    </a:cubicBezTo>
                    <a:cubicBezTo>
                      <a:pt x="27544" y="5599"/>
                      <a:pt x="27355" y="5566"/>
                      <a:pt x="27166" y="5543"/>
                    </a:cubicBezTo>
                    <a:cubicBezTo>
                      <a:pt x="26352" y="5430"/>
                      <a:pt x="25524" y="4991"/>
                      <a:pt x="24641" y="4200"/>
                    </a:cubicBezTo>
                    <a:cubicBezTo>
                      <a:pt x="24361" y="3948"/>
                      <a:pt x="24113" y="3642"/>
                      <a:pt x="23933" y="3330"/>
                    </a:cubicBezTo>
                    <a:cubicBezTo>
                      <a:pt x="23953" y="3320"/>
                      <a:pt x="23973" y="3310"/>
                      <a:pt x="23993" y="3297"/>
                    </a:cubicBezTo>
                    <a:cubicBezTo>
                      <a:pt x="24996" y="2775"/>
                      <a:pt x="25488" y="1815"/>
                      <a:pt x="25309" y="729"/>
                    </a:cubicBezTo>
                    <a:cubicBezTo>
                      <a:pt x="25239" y="304"/>
                      <a:pt x="25125" y="237"/>
                      <a:pt x="24797" y="144"/>
                    </a:cubicBezTo>
                    <a:cubicBezTo>
                      <a:pt x="24757" y="131"/>
                      <a:pt x="24714" y="117"/>
                      <a:pt x="24667" y="101"/>
                    </a:cubicBezTo>
                    <a:cubicBezTo>
                      <a:pt x="24524" y="56"/>
                      <a:pt x="24357" y="0"/>
                      <a:pt x="241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0"/>
            <p:cNvSpPr/>
            <p:nvPr/>
          </p:nvSpPr>
          <p:spPr>
            <a:xfrm>
              <a:off x="1099175" y="3940477"/>
              <a:ext cx="409934" cy="317776"/>
            </a:xfrm>
            <a:custGeom>
              <a:rect b="b" l="l" r="r" t="t"/>
              <a:pathLst>
                <a:path extrusionOk="0" h="6655" w="8585">
                  <a:moveTo>
                    <a:pt x="10" y="1"/>
                  </a:moveTo>
                  <a:lnTo>
                    <a:pt x="0" y="176"/>
                  </a:lnTo>
                  <a:cubicBezTo>
                    <a:pt x="273" y="190"/>
                    <a:pt x="638" y="452"/>
                    <a:pt x="880" y="625"/>
                  </a:cubicBezTo>
                  <a:cubicBezTo>
                    <a:pt x="920" y="655"/>
                    <a:pt x="957" y="682"/>
                    <a:pt x="990" y="705"/>
                  </a:cubicBezTo>
                  <a:cubicBezTo>
                    <a:pt x="2107" y="1479"/>
                    <a:pt x="3173" y="2339"/>
                    <a:pt x="4203" y="3166"/>
                  </a:cubicBezTo>
                  <a:cubicBezTo>
                    <a:pt x="5250" y="4014"/>
                    <a:pt x="6242" y="4931"/>
                    <a:pt x="7199" y="5821"/>
                  </a:cubicBezTo>
                  <a:cubicBezTo>
                    <a:pt x="7226" y="5844"/>
                    <a:pt x="7273" y="5891"/>
                    <a:pt x="7329" y="5950"/>
                  </a:cubicBezTo>
                  <a:cubicBezTo>
                    <a:pt x="7757" y="6402"/>
                    <a:pt x="8033" y="6654"/>
                    <a:pt x="8206" y="6654"/>
                  </a:cubicBezTo>
                  <a:cubicBezTo>
                    <a:pt x="8220" y="6654"/>
                    <a:pt x="8236" y="6651"/>
                    <a:pt x="8249" y="6648"/>
                  </a:cubicBezTo>
                  <a:lnTo>
                    <a:pt x="8585" y="6552"/>
                  </a:lnTo>
                  <a:lnTo>
                    <a:pt x="8150" y="6459"/>
                  </a:lnTo>
                  <a:lnTo>
                    <a:pt x="8150" y="6462"/>
                  </a:lnTo>
                  <a:cubicBezTo>
                    <a:pt x="8033" y="6402"/>
                    <a:pt x="7801" y="6193"/>
                    <a:pt x="7455" y="5831"/>
                  </a:cubicBezTo>
                  <a:cubicBezTo>
                    <a:pt x="7395" y="5765"/>
                    <a:pt x="7346" y="5714"/>
                    <a:pt x="7319" y="5691"/>
                  </a:cubicBezTo>
                  <a:cubicBezTo>
                    <a:pt x="6359" y="4801"/>
                    <a:pt x="5365" y="3881"/>
                    <a:pt x="4313" y="3031"/>
                  </a:cubicBezTo>
                  <a:cubicBezTo>
                    <a:pt x="3280" y="2200"/>
                    <a:pt x="2213" y="1339"/>
                    <a:pt x="1090" y="559"/>
                  </a:cubicBezTo>
                  <a:cubicBezTo>
                    <a:pt x="1057" y="535"/>
                    <a:pt x="1020" y="512"/>
                    <a:pt x="980" y="482"/>
                  </a:cubicBezTo>
                  <a:cubicBezTo>
                    <a:pt x="725" y="296"/>
                    <a:pt x="333" y="17"/>
                    <a:pt x="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1210049" y="3901275"/>
              <a:ext cx="314482" cy="240564"/>
            </a:xfrm>
            <a:custGeom>
              <a:rect b="b" l="l" r="r" t="t"/>
              <a:pathLst>
                <a:path extrusionOk="0" h="5038" w="6586">
                  <a:moveTo>
                    <a:pt x="97" y="1"/>
                  </a:moveTo>
                  <a:lnTo>
                    <a:pt x="1" y="144"/>
                  </a:lnTo>
                  <a:lnTo>
                    <a:pt x="147" y="240"/>
                  </a:lnTo>
                  <a:lnTo>
                    <a:pt x="170" y="207"/>
                  </a:lnTo>
                  <a:cubicBezTo>
                    <a:pt x="502" y="327"/>
                    <a:pt x="778" y="523"/>
                    <a:pt x="1070" y="728"/>
                  </a:cubicBezTo>
                  <a:lnTo>
                    <a:pt x="1166" y="795"/>
                  </a:lnTo>
                  <a:cubicBezTo>
                    <a:pt x="2100" y="1452"/>
                    <a:pt x="3023" y="2160"/>
                    <a:pt x="3881" y="2831"/>
                  </a:cubicBezTo>
                  <a:cubicBezTo>
                    <a:pt x="4093" y="2994"/>
                    <a:pt x="4319" y="3157"/>
                    <a:pt x="4538" y="3313"/>
                  </a:cubicBezTo>
                  <a:cubicBezTo>
                    <a:pt x="4951" y="3608"/>
                    <a:pt x="5375" y="3915"/>
                    <a:pt x="5734" y="4257"/>
                  </a:cubicBezTo>
                  <a:cubicBezTo>
                    <a:pt x="5858" y="4373"/>
                    <a:pt x="5970" y="4502"/>
                    <a:pt x="6084" y="4629"/>
                  </a:cubicBezTo>
                  <a:cubicBezTo>
                    <a:pt x="6203" y="4769"/>
                    <a:pt x="6329" y="4911"/>
                    <a:pt x="6465" y="5037"/>
                  </a:cubicBezTo>
                  <a:lnTo>
                    <a:pt x="6585" y="4911"/>
                  </a:lnTo>
                  <a:cubicBezTo>
                    <a:pt x="6456" y="4788"/>
                    <a:pt x="6332" y="4649"/>
                    <a:pt x="6217" y="4516"/>
                  </a:cubicBezTo>
                  <a:cubicBezTo>
                    <a:pt x="6100" y="4386"/>
                    <a:pt x="5984" y="4250"/>
                    <a:pt x="5854" y="4127"/>
                  </a:cubicBezTo>
                  <a:cubicBezTo>
                    <a:pt x="5489" y="3781"/>
                    <a:pt x="5057" y="3469"/>
                    <a:pt x="4642" y="3170"/>
                  </a:cubicBezTo>
                  <a:cubicBezTo>
                    <a:pt x="4423" y="3014"/>
                    <a:pt x="4196" y="2851"/>
                    <a:pt x="3991" y="2691"/>
                  </a:cubicBezTo>
                  <a:cubicBezTo>
                    <a:pt x="3130" y="2021"/>
                    <a:pt x="2206" y="1310"/>
                    <a:pt x="1266" y="652"/>
                  </a:cubicBezTo>
                  <a:lnTo>
                    <a:pt x="1170" y="586"/>
                  </a:lnTo>
                  <a:cubicBezTo>
                    <a:pt x="851" y="359"/>
                    <a:pt x="545" y="144"/>
                    <a:pt x="160" y="20"/>
                  </a:cubicBezTo>
                  <a:lnTo>
                    <a:pt x="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1215110" y="3946112"/>
              <a:ext cx="199308" cy="222372"/>
            </a:xfrm>
            <a:custGeom>
              <a:rect b="b" l="l" r="r" t="t"/>
              <a:pathLst>
                <a:path extrusionOk="0" h="4657" w="4174">
                  <a:moveTo>
                    <a:pt x="4132" y="0"/>
                  </a:moveTo>
                  <a:cubicBezTo>
                    <a:pt x="3806" y="0"/>
                    <a:pt x="3252" y="934"/>
                    <a:pt x="3227" y="979"/>
                  </a:cubicBezTo>
                  <a:cubicBezTo>
                    <a:pt x="2742" y="1583"/>
                    <a:pt x="2193" y="2215"/>
                    <a:pt x="1502" y="2956"/>
                  </a:cubicBezTo>
                  <a:cubicBezTo>
                    <a:pt x="1290" y="3181"/>
                    <a:pt x="1074" y="3407"/>
                    <a:pt x="858" y="3637"/>
                  </a:cubicBezTo>
                  <a:cubicBezTo>
                    <a:pt x="685" y="3816"/>
                    <a:pt x="516" y="3995"/>
                    <a:pt x="343" y="4175"/>
                  </a:cubicBezTo>
                  <a:cubicBezTo>
                    <a:pt x="317" y="4204"/>
                    <a:pt x="286" y="4235"/>
                    <a:pt x="254" y="4264"/>
                  </a:cubicBezTo>
                  <a:cubicBezTo>
                    <a:pt x="157" y="4357"/>
                    <a:pt x="44" y="4460"/>
                    <a:pt x="1" y="4607"/>
                  </a:cubicBezTo>
                  <a:lnTo>
                    <a:pt x="171" y="4656"/>
                  </a:lnTo>
                  <a:cubicBezTo>
                    <a:pt x="200" y="4557"/>
                    <a:pt x="286" y="4477"/>
                    <a:pt x="376" y="4391"/>
                  </a:cubicBezTo>
                  <a:cubicBezTo>
                    <a:pt x="410" y="4361"/>
                    <a:pt x="442" y="4328"/>
                    <a:pt x="473" y="4298"/>
                  </a:cubicBezTo>
                  <a:cubicBezTo>
                    <a:pt x="642" y="4115"/>
                    <a:pt x="815" y="3936"/>
                    <a:pt x="984" y="3756"/>
                  </a:cubicBezTo>
                  <a:cubicBezTo>
                    <a:pt x="1200" y="3531"/>
                    <a:pt x="1419" y="3301"/>
                    <a:pt x="1632" y="3075"/>
                  </a:cubicBezTo>
                  <a:cubicBezTo>
                    <a:pt x="2313" y="2344"/>
                    <a:pt x="2854" y="1723"/>
                    <a:pt x="3336" y="1125"/>
                  </a:cubicBezTo>
                  <a:lnTo>
                    <a:pt x="3383" y="1065"/>
                  </a:lnTo>
                  <a:lnTo>
                    <a:pt x="3326" y="1022"/>
                  </a:lnTo>
                  <a:lnTo>
                    <a:pt x="3389" y="1048"/>
                  </a:lnTo>
                  <a:cubicBezTo>
                    <a:pt x="3462" y="891"/>
                    <a:pt x="3980" y="174"/>
                    <a:pt x="4121" y="174"/>
                  </a:cubicBezTo>
                  <a:cubicBezTo>
                    <a:pt x="4123" y="174"/>
                    <a:pt x="4125" y="174"/>
                    <a:pt x="4127" y="175"/>
                  </a:cubicBezTo>
                  <a:lnTo>
                    <a:pt x="4173" y="6"/>
                  </a:lnTo>
                  <a:cubicBezTo>
                    <a:pt x="4160" y="2"/>
                    <a:pt x="4146" y="0"/>
                    <a:pt x="4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1310465" y="4018357"/>
              <a:ext cx="171041" cy="206757"/>
            </a:xfrm>
            <a:custGeom>
              <a:rect b="b" l="l" r="r" t="t"/>
              <a:pathLst>
                <a:path extrusionOk="0" h="4330" w="3582">
                  <a:moveTo>
                    <a:pt x="3556" y="0"/>
                  </a:moveTo>
                  <a:lnTo>
                    <a:pt x="3379" y="24"/>
                  </a:lnTo>
                  <a:cubicBezTo>
                    <a:pt x="3392" y="130"/>
                    <a:pt x="3257" y="247"/>
                    <a:pt x="3147" y="339"/>
                  </a:cubicBezTo>
                  <a:cubicBezTo>
                    <a:pt x="3113" y="369"/>
                    <a:pt x="3080" y="396"/>
                    <a:pt x="3053" y="423"/>
                  </a:cubicBezTo>
                  <a:cubicBezTo>
                    <a:pt x="2502" y="957"/>
                    <a:pt x="1861" y="1592"/>
                    <a:pt x="1279" y="2269"/>
                  </a:cubicBezTo>
                  <a:cubicBezTo>
                    <a:pt x="881" y="2738"/>
                    <a:pt x="462" y="3240"/>
                    <a:pt x="153" y="3812"/>
                  </a:cubicBezTo>
                  <a:cubicBezTo>
                    <a:pt x="63" y="3974"/>
                    <a:pt x="0" y="4117"/>
                    <a:pt x="34" y="4330"/>
                  </a:cubicBezTo>
                  <a:lnTo>
                    <a:pt x="207" y="4299"/>
                  </a:lnTo>
                  <a:cubicBezTo>
                    <a:pt x="183" y="4154"/>
                    <a:pt x="216" y="4060"/>
                    <a:pt x="306" y="3898"/>
                  </a:cubicBezTo>
                  <a:cubicBezTo>
                    <a:pt x="609" y="3339"/>
                    <a:pt x="1020" y="2844"/>
                    <a:pt x="1412" y="2383"/>
                  </a:cubicBezTo>
                  <a:cubicBezTo>
                    <a:pt x="1990" y="1711"/>
                    <a:pt x="2628" y="1081"/>
                    <a:pt x="3177" y="549"/>
                  </a:cubicBezTo>
                  <a:cubicBezTo>
                    <a:pt x="3200" y="526"/>
                    <a:pt x="3229" y="503"/>
                    <a:pt x="3260" y="472"/>
                  </a:cubicBezTo>
                  <a:cubicBezTo>
                    <a:pt x="3396" y="359"/>
                    <a:pt x="3582" y="204"/>
                    <a:pt x="35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20"/>
          <p:cNvGrpSpPr/>
          <p:nvPr/>
        </p:nvGrpSpPr>
        <p:grpSpPr>
          <a:xfrm>
            <a:off x="0" y="-10650"/>
            <a:ext cx="9143949" cy="5158468"/>
            <a:chOff x="0" y="-10650"/>
            <a:chExt cx="9143949" cy="5158468"/>
          </a:xfrm>
        </p:grpSpPr>
        <p:grpSp>
          <p:nvGrpSpPr>
            <p:cNvPr id="357" name="Google Shape;357;p20"/>
            <p:cNvGrpSpPr/>
            <p:nvPr/>
          </p:nvGrpSpPr>
          <p:grpSpPr>
            <a:xfrm>
              <a:off x="0" y="-10650"/>
              <a:ext cx="9143949" cy="5158468"/>
              <a:chOff x="267864" y="140547"/>
              <a:chExt cx="8608500" cy="4856400"/>
            </a:xfrm>
          </p:grpSpPr>
          <p:sp>
            <p:nvSpPr>
              <p:cNvPr id="358" name="Google Shape;358;p2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20"/>
            <p:cNvGrpSpPr/>
            <p:nvPr/>
          </p:nvGrpSpPr>
          <p:grpSpPr>
            <a:xfrm rot="10800000">
              <a:off x="0" y="-10650"/>
              <a:ext cx="9143949" cy="5158468"/>
              <a:chOff x="267864" y="140547"/>
              <a:chExt cx="8608500" cy="4856400"/>
            </a:xfrm>
          </p:grpSpPr>
          <p:sp>
            <p:nvSpPr>
              <p:cNvPr id="361" name="Google Shape;361;p2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3" name="Google Shape;363;p20"/>
          <p:cNvSpPr txBox="1"/>
          <p:nvPr>
            <p:ph type="ctrTitle"/>
          </p:nvPr>
        </p:nvSpPr>
        <p:spPr>
          <a:xfrm flipH="1">
            <a:off x="1839400" y="2585050"/>
            <a:ext cx="5465100" cy="1246200"/>
          </a:xfrm>
          <a:prstGeom prst="rect">
            <a:avLst/>
          </a:prstGeom>
          <a:noFill/>
        </p:spPr>
        <p:txBody>
          <a:bodyPr anchorCtr="0" anchor="ctr" bIns="91425" lIns="91425" spcFirstLastPara="1" rIns="91425" wrap="square" tIns="91425">
            <a:normAutofit/>
          </a:bodyPr>
          <a:lstStyle>
            <a:lvl1pPr lvl="0" rtl="0" algn="ctr">
              <a:spcBef>
                <a:spcPts val="0"/>
              </a:spcBef>
              <a:spcAft>
                <a:spcPts val="0"/>
              </a:spcAft>
              <a:buSzPts val="6000"/>
              <a:buNone/>
              <a:defRPr sz="3600"/>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364" name="Google Shape;364;p20"/>
          <p:cNvSpPr txBox="1"/>
          <p:nvPr>
            <p:ph idx="1" type="subTitle"/>
          </p:nvPr>
        </p:nvSpPr>
        <p:spPr>
          <a:xfrm flipH="1">
            <a:off x="2091150" y="3569091"/>
            <a:ext cx="4961700" cy="418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600">
                <a:latin typeface="Didact Gothic"/>
                <a:ea typeface="Didact Gothic"/>
                <a:cs typeface="Didact Gothic"/>
                <a:sym typeface="Didact Gothic"/>
              </a:defRPr>
            </a:lvl1pPr>
            <a:lvl2pPr lvl="1" rtl="0" algn="ctr">
              <a:lnSpc>
                <a:spcPct val="100000"/>
              </a:lnSpc>
              <a:spcBef>
                <a:spcPts val="1200"/>
              </a:spcBef>
              <a:spcAft>
                <a:spcPts val="0"/>
              </a:spcAft>
              <a:buNone/>
              <a:defRPr sz="1600"/>
            </a:lvl2pPr>
            <a:lvl3pPr lvl="2" rtl="0" algn="ctr">
              <a:lnSpc>
                <a:spcPct val="100000"/>
              </a:lnSpc>
              <a:spcBef>
                <a:spcPts val="1200"/>
              </a:spcBef>
              <a:spcAft>
                <a:spcPts val="0"/>
              </a:spcAft>
              <a:buNone/>
              <a:defRPr sz="1600"/>
            </a:lvl3pPr>
            <a:lvl4pPr lvl="3" rtl="0" algn="ctr">
              <a:lnSpc>
                <a:spcPct val="100000"/>
              </a:lnSpc>
              <a:spcBef>
                <a:spcPts val="1200"/>
              </a:spcBef>
              <a:spcAft>
                <a:spcPts val="0"/>
              </a:spcAft>
              <a:buNone/>
              <a:defRPr sz="1600"/>
            </a:lvl4pPr>
            <a:lvl5pPr lvl="4" rtl="0" algn="ctr">
              <a:lnSpc>
                <a:spcPct val="100000"/>
              </a:lnSpc>
              <a:spcBef>
                <a:spcPts val="1200"/>
              </a:spcBef>
              <a:spcAft>
                <a:spcPts val="0"/>
              </a:spcAft>
              <a:buNone/>
              <a:defRPr sz="1600"/>
            </a:lvl5pPr>
            <a:lvl6pPr lvl="5" rtl="0" algn="ctr">
              <a:lnSpc>
                <a:spcPct val="100000"/>
              </a:lnSpc>
              <a:spcBef>
                <a:spcPts val="1200"/>
              </a:spcBef>
              <a:spcAft>
                <a:spcPts val="0"/>
              </a:spcAft>
              <a:buNone/>
              <a:defRPr sz="1600"/>
            </a:lvl6pPr>
            <a:lvl7pPr lvl="6" rtl="0" algn="ctr">
              <a:lnSpc>
                <a:spcPct val="100000"/>
              </a:lnSpc>
              <a:spcBef>
                <a:spcPts val="1200"/>
              </a:spcBef>
              <a:spcAft>
                <a:spcPts val="0"/>
              </a:spcAft>
              <a:buNone/>
              <a:defRPr sz="1600"/>
            </a:lvl7pPr>
            <a:lvl8pPr lvl="7" rtl="0" algn="ctr">
              <a:lnSpc>
                <a:spcPct val="100000"/>
              </a:lnSpc>
              <a:spcBef>
                <a:spcPts val="1200"/>
              </a:spcBef>
              <a:spcAft>
                <a:spcPts val="0"/>
              </a:spcAft>
              <a:buNone/>
              <a:defRPr sz="1600"/>
            </a:lvl8pPr>
            <a:lvl9pPr lvl="8" rtl="0" algn="ctr">
              <a:lnSpc>
                <a:spcPct val="100000"/>
              </a:lnSpc>
              <a:spcBef>
                <a:spcPts val="1200"/>
              </a:spcBef>
              <a:spcAft>
                <a:spcPts val="1200"/>
              </a:spcAft>
              <a:buNone/>
              <a:defRPr sz="1600"/>
            </a:lvl9pPr>
          </a:lstStyle>
          <a:p/>
        </p:txBody>
      </p:sp>
      <p:sp>
        <p:nvSpPr>
          <p:cNvPr id="365" name="Google Shape;365;p20"/>
          <p:cNvSpPr txBox="1"/>
          <p:nvPr>
            <p:ph hasCustomPrompt="1" idx="2" type="title"/>
          </p:nvPr>
        </p:nvSpPr>
        <p:spPr>
          <a:xfrm flipH="1">
            <a:off x="3561275" y="1884358"/>
            <a:ext cx="2021400" cy="1040100"/>
          </a:xfrm>
          <a:prstGeom prst="rect">
            <a:avLst/>
          </a:prstGeom>
          <a:noFill/>
        </p:spPr>
        <p:txBody>
          <a:bodyPr anchorCtr="0" anchor="b" bIns="91425" lIns="91425" spcFirstLastPara="1" rIns="91425" wrap="square" tIns="91425">
            <a:normAutofit/>
          </a:bodyPr>
          <a:lstStyle>
            <a:lvl1pPr lvl="0" marR="27432" rtl="0" algn="ctr">
              <a:spcBef>
                <a:spcPts val="0"/>
              </a:spcBef>
              <a:spcAft>
                <a:spcPts val="0"/>
              </a:spcAft>
              <a:buClr>
                <a:schemeClr val="lt1"/>
              </a:buClr>
              <a:buSzPts val="3600"/>
              <a:buNone/>
              <a:defRPr sz="4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열 2개 1">
  <p:cSld name="TITLE_AND_TWO_COLUMNS_1">
    <p:spTree>
      <p:nvGrpSpPr>
        <p:cNvPr id="366" name="Shape 366"/>
        <p:cNvGrpSpPr/>
        <p:nvPr/>
      </p:nvGrpSpPr>
      <p:grpSpPr>
        <a:xfrm>
          <a:off x="0" y="0"/>
          <a:ext cx="0" cy="0"/>
          <a:chOff x="0" y="0"/>
          <a:chExt cx="0" cy="0"/>
        </a:xfrm>
      </p:grpSpPr>
      <p:grpSp>
        <p:nvGrpSpPr>
          <p:cNvPr id="367" name="Google Shape;367;p21"/>
          <p:cNvGrpSpPr/>
          <p:nvPr/>
        </p:nvGrpSpPr>
        <p:grpSpPr>
          <a:xfrm>
            <a:off x="0" y="-7487"/>
            <a:ext cx="9143949" cy="5158468"/>
            <a:chOff x="0" y="-7487"/>
            <a:chExt cx="9143949" cy="5158468"/>
          </a:xfrm>
        </p:grpSpPr>
        <p:grpSp>
          <p:nvGrpSpPr>
            <p:cNvPr id="368" name="Google Shape;368;p21"/>
            <p:cNvGrpSpPr/>
            <p:nvPr/>
          </p:nvGrpSpPr>
          <p:grpSpPr>
            <a:xfrm>
              <a:off x="0" y="-7487"/>
              <a:ext cx="9143949" cy="5158468"/>
              <a:chOff x="267864" y="140547"/>
              <a:chExt cx="8608500" cy="4856400"/>
            </a:xfrm>
          </p:grpSpPr>
          <p:sp>
            <p:nvSpPr>
              <p:cNvPr id="369" name="Google Shape;369;p2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1"/>
            <p:cNvGrpSpPr/>
            <p:nvPr/>
          </p:nvGrpSpPr>
          <p:grpSpPr>
            <a:xfrm rot="10800000">
              <a:off x="0" y="-7487"/>
              <a:ext cx="9143949" cy="5158468"/>
              <a:chOff x="267864" y="140547"/>
              <a:chExt cx="8608500" cy="4856400"/>
            </a:xfrm>
          </p:grpSpPr>
          <p:sp>
            <p:nvSpPr>
              <p:cNvPr id="372" name="Google Shape;372;p2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4" name="Google Shape;374;p21"/>
          <p:cNvSpPr txBox="1"/>
          <p:nvPr>
            <p:ph idx="1" type="subTitle"/>
          </p:nvPr>
        </p:nvSpPr>
        <p:spPr>
          <a:xfrm>
            <a:off x="739213" y="2898575"/>
            <a:ext cx="2797800" cy="781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200"/>
              </a:spcBef>
              <a:spcAft>
                <a:spcPts val="0"/>
              </a:spcAft>
              <a:buNone/>
              <a:defRPr sz="1400">
                <a:solidFill>
                  <a:schemeClr val="lt1"/>
                </a:solidFill>
              </a:defRPr>
            </a:lvl2pPr>
            <a:lvl3pPr lvl="2" rtl="0" algn="ctr">
              <a:lnSpc>
                <a:spcPct val="100000"/>
              </a:lnSpc>
              <a:spcBef>
                <a:spcPts val="1200"/>
              </a:spcBef>
              <a:spcAft>
                <a:spcPts val="0"/>
              </a:spcAft>
              <a:buNone/>
              <a:defRPr sz="1400">
                <a:solidFill>
                  <a:schemeClr val="lt1"/>
                </a:solidFill>
              </a:defRPr>
            </a:lvl3pPr>
            <a:lvl4pPr lvl="3" rtl="0" algn="ctr">
              <a:lnSpc>
                <a:spcPct val="100000"/>
              </a:lnSpc>
              <a:spcBef>
                <a:spcPts val="1200"/>
              </a:spcBef>
              <a:spcAft>
                <a:spcPts val="0"/>
              </a:spcAft>
              <a:buNone/>
              <a:defRPr sz="1400">
                <a:solidFill>
                  <a:schemeClr val="lt1"/>
                </a:solidFill>
              </a:defRPr>
            </a:lvl4pPr>
            <a:lvl5pPr lvl="4" rtl="0" algn="ctr">
              <a:lnSpc>
                <a:spcPct val="100000"/>
              </a:lnSpc>
              <a:spcBef>
                <a:spcPts val="1200"/>
              </a:spcBef>
              <a:spcAft>
                <a:spcPts val="0"/>
              </a:spcAft>
              <a:buNone/>
              <a:defRPr sz="1400">
                <a:solidFill>
                  <a:schemeClr val="lt1"/>
                </a:solidFill>
              </a:defRPr>
            </a:lvl5pPr>
            <a:lvl6pPr lvl="5" rtl="0" algn="ctr">
              <a:lnSpc>
                <a:spcPct val="100000"/>
              </a:lnSpc>
              <a:spcBef>
                <a:spcPts val="1200"/>
              </a:spcBef>
              <a:spcAft>
                <a:spcPts val="0"/>
              </a:spcAft>
              <a:buNone/>
              <a:defRPr sz="1400">
                <a:solidFill>
                  <a:schemeClr val="lt1"/>
                </a:solidFill>
              </a:defRPr>
            </a:lvl6pPr>
            <a:lvl7pPr lvl="6" rtl="0" algn="ctr">
              <a:lnSpc>
                <a:spcPct val="100000"/>
              </a:lnSpc>
              <a:spcBef>
                <a:spcPts val="1200"/>
              </a:spcBef>
              <a:spcAft>
                <a:spcPts val="0"/>
              </a:spcAft>
              <a:buNone/>
              <a:defRPr sz="1400">
                <a:solidFill>
                  <a:schemeClr val="lt1"/>
                </a:solidFill>
              </a:defRPr>
            </a:lvl7pPr>
            <a:lvl8pPr lvl="7" rtl="0" algn="ctr">
              <a:lnSpc>
                <a:spcPct val="100000"/>
              </a:lnSpc>
              <a:spcBef>
                <a:spcPts val="1200"/>
              </a:spcBef>
              <a:spcAft>
                <a:spcPts val="0"/>
              </a:spcAft>
              <a:buNone/>
              <a:defRPr sz="1400">
                <a:solidFill>
                  <a:schemeClr val="lt1"/>
                </a:solidFill>
              </a:defRPr>
            </a:lvl8pPr>
            <a:lvl9pPr lvl="8" rtl="0" algn="ctr">
              <a:lnSpc>
                <a:spcPct val="100000"/>
              </a:lnSpc>
              <a:spcBef>
                <a:spcPts val="1200"/>
              </a:spcBef>
              <a:spcAft>
                <a:spcPts val="1200"/>
              </a:spcAft>
              <a:buNone/>
              <a:defRPr sz="1400">
                <a:solidFill>
                  <a:schemeClr val="lt1"/>
                </a:solidFill>
              </a:defRPr>
            </a:lvl9pPr>
          </a:lstStyle>
          <a:p/>
        </p:txBody>
      </p:sp>
      <p:sp>
        <p:nvSpPr>
          <p:cNvPr id="375" name="Google Shape;375;p21"/>
          <p:cNvSpPr txBox="1"/>
          <p:nvPr>
            <p:ph idx="2" type="subTitle"/>
          </p:nvPr>
        </p:nvSpPr>
        <p:spPr>
          <a:xfrm>
            <a:off x="5607010" y="2898550"/>
            <a:ext cx="2797800" cy="781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lvl1pPr>
            <a:lvl2pPr lvl="1" rtl="0" algn="ctr">
              <a:lnSpc>
                <a:spcPct val="100000"/>
              </a:lnSpc>
              <a:spcBef>
                <a:spcPts val="1200"/>
              </a:spcBef>
              <a:spcAft>
                <a:spcPts val="0"/>
              </a:spcAft>
              <a:buNone/>
              <a:defRPr sz="1400"/>
            </a:lvl2pPr>
            <a:lvl3pPr lvl="2" rtl="0" algn="ctr">
              <a:lnSpc>
                <a:spcPct val="100000"/>
              </a:lnSpc>
              <a:spcBef>
                <a:spcPts val="1200"/>
              </a:spcBef>
              <a:spcAft>
                <a:spcPts val="0"/>
              </a:spcAft>
              <a:buNone/>
              <a:defRPr sz="1400"/>
            </a:lvl3pPr>
            <a:lvl4pPr lvl="3" rtl="0" algn="ctr">
              <a:lnSpc>
                <a:spcPct val="100000"/>
              </a:lnSpc>
              <a:spcBef>
                <a:spcPts val="1200"/>
              </a:spcBef>
              <a:spcAft>
                <a:spcPts val="0"/>
              </a:spcAft>
              <a:buNone/>
              <a:defRPr sz="1400"/>
            </a:lvl4pPr>
            <a:lvl5pPr lvl="4" rtl="0" algn="ctr">
              <a:lnSpc>
                <a:spcPct val="100000"/>
              </a:lnSpc>
              <a:spcBef>
                <a:spcPts val="1200"/>
              </a:spcBef>
              <a:spcAft>
                <a:spcPts val="0"/>
              </a:spcAft>
              <a:buNone/>
              <a:defRPr sz="1400"/>
            </a:lvl5pPr>
            <a:lvl6pPr lvl="5" rtl="0" algn="ctr">
              <a:lnSpc>
                <a:spcPct val="100000"/>
              </a:lnSpc>
              <a:spcBef>
                <a:spcPts val="1200"/>
              </a:spcBef>
              <a:spcAft>
                <a:spcPts val="0"/>
              </a:spcAft>
              <a:buNone/>
              <a:defRPr sz="1400"/>
            </a:lvl6pPr>
            <a:lvl7pPr lvl="6" rtl="0" algn="ctr">
              <a:lnSpc>
                <a:spcPct val="100000"/>
              </a:lnSpc>
              <a:spcBef>
                <a:spcPts val="1200"/>
              </a:spcBef>
              <a:spcAft>
                <a:spcPts val="0"/>
              </a:spcAft>
              <a:buNone/>
              <a:defRPr sz="1400"/>
            </a:lvl7pPr>
            <a:lvl8pPr lvl="7" rtl="0" algn="ctr">
              <a:lnSpc>
                <a:spcPct val="100000"/>
              </a:lnSpc>
              <a:spcBef>
                <a:spcPts val="1200"/>
              </a:spcBef>
              <a:spcAft>
                <a:spcPts val="0"/>
              </a:spcAft>
              <a:buNone/>
              <a:defRPr sz="1400"/>
            </a:lvl8pPr>
            <a:lvl9pPr lvl="8" rtl="0" algn="ctr">
              <a:lnSpc>
                <a:spcPct val="100000"/>
              </a:lnSpc>
              <a:spcBef>
                <a:spcPts val="1200"/>
              </a:spcBef>
              <a:spcAft>
                <a:spcPts val="1200"/>
              </a:spcAft>
              <a:buNone/>
              <a:defRPr sz="1400"/>
            </a:lvl9pPr>
          </a:lstStyle>
          <a:p/>
        </p:txBody>
      </p:sp>
      <p:sp>
        <p:nvSpPr>
          <p:cNvPr id="376" name="Google Shape;376;p21"/>
          <p:cNvSpPr txBox="1"/>
          <p:nvPr>
            <p:ph idx="3" type="subTitle"/>
          </p:nvPr>
        </p:nvSpPr>
        <p:spPr>
          <a:xfrm>
            <a:off x="739213" y="1965425"/>
            <a:ext cx="2797800" cy="548100"/>
          </a:xfrm>
          <a:prstGeom prst="rect">
            <a:avLst/>
          </a:prstGeom>
          <a:noFill/>
        </p:spPr>
        <p:txBody>
          <a:bodyPr anchorCtr="0" anchor="ctr" bIns="0" lIns="91425" spcFirstLastPara="1" rIns="91425" wrap="square" tIns="91425">
            <a:normAutofit/>
          </a:bodyPr>
          <a:lstStyle>
            <a:lvl1pPr lvl="0" rtl="0" algn="ctr">
              <a:lnSpc>
                <a:spcPct val="100000"/>
              </a:lnSpc>
              <a:spcBef>
                <a:spcPts val="0"/>
              </a:spcBef>
              <a:spcAft>
                <a:spcPts val="0"/>
              </a:spcAft>
              <a:buNone/>
              <a:defRPr b="1" sz="1800">
                <a:solidFill>
                  <a:schemeClr val="lt1"/>
                </a:solidFill>
                <a:latin typeface="Bellota"/>
                <a:ea typeface="Bellota"/>
                <a:cs typeface="Bellota"/>
                <a:sym typeface="Bellota"/>
              </a:defRPr>
            </a:lvl1pPr>
            <a:lvl2pPr lvl="1" rtl="0" algn="ctr">
              <a:lnSpc>
                <a:spcPct val="100000"/>
              </a:lnSpc>
              <a:spcBef>
                <a:spcPts val="1200"/>
              </a:spcBef>
              <a:spcAft>
                <a:spcPts val="0"/>
              </a:spcAft>
              <a:buNone/>
              <a:defRPr b="1" sz="1800">
                <a:solidFill>
                  <a:schemeClr val="lt1"/>
                </a:solidFill>
                <a:latin typeface="Bellota"/>
                <a:ea typeface="Bellota"/>
                <a:cs typeface="Bellota"/>
                <a:sym typeface="Bellota"/>
              </a:defRPr>
            </a:lvl2pPr>
            <a:lvl3pPr lvl="2" rtl="0" algn="ctr">
              <a:lnSpc>
                <a:spcPct val="100000"/>
              </a:lnSpc>
              <a:spcBef>
                <a:spcPts val="1200"/>
              </a:spcBef>
              <a:spcAft>
                <a:spcPts val="0"/>
              </a:spcAft>
              <a:buNone/>
              <a:defRPr b="1" sz="1800">
                <a:solidFill>
                  <a:schemeClr val="lt1"/>
                </a:solidFill>
                <a:latin typeface="Bellota"/>
                <a:ea typeface="Bellota"/>
                <a:cs typeface="Bellota"/>
                <a:sym typeface="Bellota"/>
              </a:defRPr>
            </a:lvl3pPr>
            <a:lvl4pPr lvl="3" rtl="0" algn="ctr">
              <a:lnSpc>
                <a:spcPct val="100000"/>
              </a:lnSpc>
              <a:spcBef>
                <a:spcPts val="1200"/>
              </a:spcBef>
              <a:spcAft>
                <a:spcPts val="0"/>
              </a:spcAft>
              <a:buNone/>
              <a:defRPr b="1" sz="1800">
                <a:solidFill>
                  <a:schemeClr val="lt1"/>
                </a:solidFill>
                <a:latin typeface="Bellota"/>
                <a:ea typeface="Bellota"/>
                <a:cs typeface="Bellota"/>
                <a:sym typeface="Bellota"/>
              </a:defRPr>
            </a:lvl4pPr>
            <a:lvl5pPr lvl="4" rtl="0" algn="ctr">
              <a:lnSpc>
                <a:spcPct val="100000"/>
              </a:lnSpc>
              <a:spcBef>
                <a:spcPts val="1200"/>
              </a:spcBef>
              <a:spcAft>
                <a:spcPts val="0"/>
              </a:spcAft>
              <a:buNone/>
              <a:defRPr b="1" sz="1800">
                <a:solidFill>
                  <a:schemeClr val="lt1"/>
                </a:solidFill>
                <a:latin typeface="Bellota"/>
                <a:ea typeface="Bellota"/>
                <a:cs typeface="Bellota"/>
                <a:sym typeface="Bellota"/>
              </a:defRPr>
            </a:lvl5pPr>
            <a:lvl6pPr lvl="5" rtl="0" algn="ctr">
              <a:lnSpc>
                <a:spcPct val="100000"/>
              </a:lnSpc>
              <a:spcBef>
                <a:spcPts val="1200"/>
              </a:spcBef>
              <a:spcAft>
                <a:spcPts val="0"/>
              </a:spcAft>
              <a:buNone/>
              <a:defRPr b="1" sz="1800">
                <a:solidFill>
                  <a:schemeClr val="lt1"/>
                </a:solidFill>
                <a:latin typeface="Bellota"/>
                <a:ea typeface="Bellota"/>
                <a:cs typeface="Bellota"/>
                <a:sym typeface="Bellota"/>
              </a:defRPr>
            </a:lvl6pPr>
            <a:lvl7pPr lvl="6" rtl="0" algn="ctr">
              <a:lnSpc>
                <a:spcPct val="100000"/>
              </a:lnSpc>
              <a:spcBef>
                <a:spcPts val="1200"/>
              </a:spcBef>
              <a:spcAft>
                <a:spcPts val="0"/>
              </a:spcAft>
              <a:buNone/>
              <a:defRPr b="1" sz="1800">
                <a:solidFill>
                  <a:schemeClr val="lt1"/>
                </a:solidFill>
                <a:latin typeface="Bellota"/>
                <a:ea typeface="Bellota"/>
                <a:cs typeface="Bellota"/>
                <a:sym typeface="Bellota"/>
              </a:defRPr>
            </a:lvl7pPr>
            <a:lvl8pPr lvl="7" rtl="0" algn="ctr">
              <a:lnSpc>
                <a:spcPct val="100000"/>
              </a:lnSpc>
              <a:spcBef>
                <a:spcPts val="1200"/>
              </a:spcBef>
              <a:spcAft>
                <a:spcPts val="0"/>
              </a:spcAft>
              <a:buNone/>
              <a:defRPr b="1" sz="1800">
                <a:solidFill>
                  <a:schemeClr val="lt1"/>
                </a:solidFill>
                <a:latin typeface="Bellota"/>
                <a:ea typeface="Bellota"/>
                <a:cs typeface="Bellota"/>
                <a:sym typeface="Bellota"/>
              </a:defRPr>
            </a:lvl8pPr>
            <a:lvl9pPr lvl="8" rtl="0" algn="ctr">
              <a:lnSpc>
                <a:spcPct val="100000"/>
              </a:lnSpc>
              <a:spcBef>
                <a:spcPts val="1200"/>
              </a:spcBef>
              <a:spcAft>
                <a:spcPts val="1200"/>
              </a:spcAft>
              <a:buNone/>
              <a:defRPr b="1" sz="1800">
                <a:solidFill>
                  <a:schemeClr val="lt1"/>
                </a:solidFill>
                <a:latin typeface="Bellota"/>
                <a:ea typeface="Bellota"/>
                <a:cs typeface="Bellota"/>
                <a:sym typeface="Bellota"/>
              </a:defRPr>
            </a:lvl9pPr>
          </a:lstStyle>
          <a:p/>
        </p:txBody>
      </p:sp>
      <p:sp>
        <p:nvSpPr>
          <p:cNvPr id="377" name="Google Shape;377;p21"/>
          <p:cNvSpPr txBox="1"/>
          <p:nvPr>
            <p:ph idx="4" type="subTitle"/>
          </p:nvPr>
        </p:nvSpPr>
        <p:spPr>
          <a:xfrm>
            <a:off x="5607010" y="1965425"/>
            <a:ext cx="2797800" cy="548100"/>
          </a:xfrm>
          <a:prstGeom prst="rect">
            <a:avLst/>
          </a:prstGeom>
          <a:noFill/>
        </p:spPr>
        <p:txBody>
          <a:bodyPr anchorCtr="0" anchor="ctr" bIns="0"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378" name="Google Shape;378;p21"/>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9">
    <p:spTree>
      <p:nvGrpSpPr>
        <p:cNvPr id="379" name="Shape 379"/>
        <p:cNvGrpSpPr/>
        <p:nvPr/>
      </p:nvGrpSpPr>
      <p:grpSpPr>
        <a:xfrm>
          <a:off x="0" y="0"/>
          <a:ext cx="0" cy="0"/>
          <a:chOff x="0" y="0"/>
          <a:chExt cx="0" cy="0"/>
        </a:xfrm>
      </p:grpSpPr>
      <p:grpSp>
        <p:nvGrpSpPr>
          <p:cNvPr id="380" name="Google Shape;380;p22"/>
          <p:cNvGrpSpPr/>
          <p:nvPr/>
        </p:nvGrpSpPr>
        <p:grpSpPr>
          <a:xfrm>
            <a:off x="0" y="-10650"/>
            <a:ext cx="9143949" cy="5332834"/>
            <a:chOff x="0" y="-10650"/>
            <a:chExt cx="9143949" cy="5332834"/>
          </a:xfrm>
        </p:grpSpPr>
        <p:grpSp>
          <p:nvGrpSpPr>
            <p:cNvPr id="381" name="Google Shape;381;p22"/>
            <p:cNvGrpSpPr/>
            <p:nvPr/>
          </p:nvGrpSpPr>
          <p:grpSpPr>
            <a:xfrm rot="-5400000">
              <a:off x="7838233" y="-139480"/>
              <a:ext cx="1073094" cy="1346011"/>
              <a:chOff x="7876138" y="3519332"/>
              <a:chExt cx="1073094" cy="1346011"/>
            </a:xfrm>
          </p:grpSpPr>
          <p:sp>
            <p:nvSpPr>
              <p:cNvPr id="382" name="Google Shape;382;p22"/>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22"/>
            <p:cNvGrpSpPr/>
            <p:nvPr/>
          </p:nvGrpSpPr>
          <p:grpSpPr>
            <a:xfrm rot="10800000">
              <a:off x="140177" y="3880012"/>
              <a:ext cx="1849933" cy="1442173"/>
              <a:chOff x="6339538" y="-341365"/>
              <a:chExt cx="2540767" cy="1980734"/>
            </a:xfrm>
          </p:grpSpPr>
          <p:grpSp>
            <p:nvGrpSpPr>
              <p:cNvPr id="403" name="Google Shape;403;p22"/>
              <p:cNvGrpSpPr/>
              <p:nvPr/>
            </p:nvGrpSpPr>
            <p:grpSpPr>
              <a:xfrm rot="-10371840">
                <a:off x="6443627" y="-238914"/>
                <a:ext cx="1761400" cy="1775833"/>
                <a:chOff x="3284842" y="173313"/>
                <a:chExt cx="1814343" cy="1833238"/>
              </a:xfrm>
            </p:grpSpPr>
            <p:sp>
              <p:nvSpPr>
                <p:cNvPr id="404" name="Google Shape;404;p22"/>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2"/>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2"/>
            <p:cNvGrpSpPr/>
            <p:nvPr/>
          </p:nvGrpSpPr>
          <p:grpSpPr>
            <a:xfrm>
              <a:off x="0" y="-10650"/>
              <a:ext cx="9143949" cy="5158468"/>
              <a:chOff x="0" y="-10650"/>
              <a:chExt cx="9143949" cy="5158468"/>
            </a:xfrm>
          </p:grpSpPr>
          <p:grpSp>
            <p:nvGrpSpPr>
              <p:cNvPr id="425" name="Google Shape;425;p22"/>
              <p:cNvGrpSpPr/>
              <p:nvPr/>
            </p:nvGrpSpPr>
            <p:grpSpPr>
              <a:xfrm>
                <a:off x="0" y="-10650"/>
                <a:ext cx="9143949" cy="5158468"/>
                <a:chOff x="267864" y="140547"/>
                <a:chExt cx="8608500" cy="4856400"/>
              </a:xfrm>
            </p:grpSpPr>
            <p:sp>
              <p:nvSpPr>
                <p:cNvPr id="426" name="Google Shape;426;p2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2"/>
              <p:cNvGrpSpPr/>
              <p:nvPr/>
            </p:nvGrpSpPr>
            <p:grpSpPr>
              <a:xfrm rot="10800000">
                <a:off x="0" y="-10650"/>
                <a:ext cx="9143949" cy="5158468"/>
                <a:chOff x="267864" y="140547"/>
                <a:chExt cx="8608500" cy="4856400"/>
              </a:xfrm>
            </p:grpSpPr>
            <p:sp>
              <p:nvSpPr>
                <p:cNvPr id="429" name="Google Shape;429;p2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31" name="Google Shape;431;p22"/>
          <p:cNvSpPr txBox="1"/>
          <p:nvPr>
            <p:ph idx="1" type="subTitle"/>
          </p:nvPr>
        </p:nvSpPr>
        <p:spPr>
          <a:xfrm>
            <a:off x="720400" y="1531275"/>
            <a:ext cx="3314100" cy="4800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432" name="Google Shape;432;p22"/>
          <p:cNvSpPr txBox="1"/>
          <p:nvPr>
            <p:ph idx="2" type="subTitle"/>
          </p:nvPr>
        </p:nvSpPr>
        <p:spPr>
          <a:xfrm>
            <a:off x="5096827" y="1531275"/>
            <a:ext cx="3314100" cy="4800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solidFill>
                  <a:schemeClr val="lt1"/>
                </a:solidFill>
                <a:latin typeface="Bellota"/>
                <a:ea typeface="Bellota"/>
                <a:cs typeface="Bellota"/>
                <a:sym typeface="Bellota"/>
              </a:defRPr>
            </a:lvl1pPr>
            <a:lvl2pPr lvl="1" rtl="0" algn="ctr">
              <a:lnSpc>
                <a:spcPct val="100000"/>
              </a:lnSpc>
              <a:spcBef>
                <a:spcPts val="1200"/>
              </a:spcBef>
              <a:spcAft>
                <a:spcPts val="0"/>
              </a:spcAft>
              <a:buNone/>
              <a:defRPr b="1" sz="1800">
                <a:solidFill>
                  <a:schemeClr val="lt1"/>
                </a:solidFill>
                <a:latin typeface="Bellota"/>
                <a:ea typeface="Bellota"/>
                <a:cs typeface="Bellota"/>
                <a:sym typeface="Bellota"/>
              </a:defRPr>
            </a:lvl2pPr>
            <a:lvl3pPr lvl="2" rtl="0" algn="ctr">
              <a:lnSpc>
                <a:spcPct val="100000"/>
              </a:lnSpc>
              <a:spcBef>
                <a:spcPts val="1200"/>
              </a:spcBef>
              <a:spcAft>
                <a:spcPts val="0"/>
              </a:spcAft>
              <a:buNone/>
              <a:defRPr b="1" sz="1800">
                <a:solidFill>
                  <a:schemeClr val="lt1"/>
                </a:solidFill>
                <a:latin typeface="Bellota"/>
                <a:ea typeface="Bellota"/>
                <a:cs typeface="Bellota"/>
                <a:sym typeface="Bellota"/>
              </a:defRPr>
            </a:lvl3pPr>
            <a:lvl4pPr lvl="3" rtl="0" algn="ctr">
              <a:lnSpc>
                <a:spcPct val="100000"/>
              </a:lnSpc>
              <a:spcBef>
                <a:spcPts val="1200"/>
              </a:spcBef>
              <a:spcAft>
                <a:spcPts val="0"/>
              </a:spcAft>
              <a:buNone/>
              <a:defRPr b="1" sz="1800">
                <a:solidFill>
                  <a:schemeClr val="lt1"/>
                </a:solidFill>
                <a:latin typeface="Bellota"/>
                <a:ea typeface="Bellota"/>
                <a:cs typeface="Bellota"/>
                <a:sym typeface="Bellota"/>
              </a:defRPr>
            </a:lvl4pPr>
            <a:lvl5pPr lvl="4" rtl="0" algn="ctr">
              <a:lnSpc>
                <a:spcPct val="100000"/>
              </a:lnSpc>
              <a:spcBef>
                <a:spcPts val="1200"/>
              </a:spcBef>
              <a:spcAft>
                <a:spcPts val="0"/>
              </a:spcAft>
              <a:buNone/>
              <a:defRPr b="1" sz="1800">
                <a:solidFill>
                  <a:schemeClr val="lt1"/>
                </a:solidFill>
                <a:latin typeface="Bellota"/>
                <a:ea typeface="Bellota"/>
                <a:cs typeface="Bellota"/>
                <a:sym typeface="Bellota"/>
              </a:defRPr>
            </a:lvl5pPr>
            <a:lvl6pPr lvl="5" rtl="0" algn="ctr">
              <a:lnSpc>
                <a:spcPct val="100000"/>
              </a:lnSpc>
              <a:spcBef>
                <a:spcPts val="1200"/>
              </a:spcBef>
              <a:spcAft>
                <a:spcPts val="0"/>
              </a:spcAft>
              <a:buNone/>
              <a:defRPr b="1" sz="1800">
                <a:solidFill>
                  <a:schemeClr val="lt1"/>
                </a:solidFill>
                <a:latin typeface="Bellota"/>
                <a:ea typeface="Bellota"/>
                <a:cs typeface="Bellota"/>
                <a:sym typeface="Bellota"/>
              </a:defRPr>
            </a:lvl6pPr>
            <a:lvl7pPr lvl="6" rtl="0" algn="ctr">
              <a:lnSpc>
                <a:spcPct val="100000"/>
              </a:lnSpc>
              <a:spcBef>
                <a:spcPts val="1200"/>
              </a:spcBef>
              <a:spcAft>
                <a:spcPts val="0"/>
              </a:spcAft>
              <a:buNone/>
              <a:defRPr b="1" sz="1800">
                <a:solidFill>
                  <a:schemeClr val="lt1"/>
                </a:solidFill>
                <a:latin typeface="Bellota"/>
                <a:ea typeface="Bellota"/>
                <a:cs typeface="Bellota"/>
                <a:sym typeface="Bellota"/>
              </a:defRPr>
            </a:lvl7pPr>
            <a:lvl8pPr lvl="7" rtl="0" algn="ctr">
              <a:lnSpc>
                <a:spcPct val="100000"/>
              </a:lnSpc>
              <a:spcBef>
                <a:spcPts val="1200"/>
              </a:spcBef>
              <a:spcAft>
                <a:spcPts val="0"/>
              </a:spcAft>
              <a:buNone/>
              <a:defRPr b="1" sz="1800">
                <a:solidFill>
                  <a:schemeClr val="lt1"/>
                </a:solidFill>
                <a:latin typeface="Bellota"/>
                <a:ea typeface="Bellota"/>
                <a:cs typeface="Bellota"/>
                <a:sym typeface="Bellota"/>
              </a:defRPr>
            </a:lvl8pPr>
            <a:lvl9pPr lvl="8" rtl="0" algn="ctr">
              <a:lnSpc>
                <a:spcPct val="100000"/>
              </a:lnSpc>
              <a:spcBef>
                <a:spcPts val="1200"/>
              </a:spcBef>
              <a:spcAft>
                <a:spcPts val="1200"/>
              </a:spcAft>
              <a:buNone/>
              <a:defRPr b="1" sz="1800">
                <a:solidFill>
                  <a:schemeClr val="lt1"/>
                </a:solidFill>
                <a:latin typeface="Bellota"/>
                <a:ea typeface="Bellota"/>
                <a:cs typeface="Bellota"/>
                <a:sym typeface="Bellota"/>
              </a:defRPr>
            </a:lvl9pPr>
          </a:lstStyle>
          <a:p/>
        </p:txBody>
      </p:sp>
      <p:sp>
        <p:nvSpPr>
          <p:cNvPr id="433" name="Google Shape;433;p22"/>
          <p:cNvSpPr txBox="1"/>
          <p:nvPr>
            <p:ph idx="3" type="subTitle"/>
          </p:nvPr>
        </p:nvSpPr>
        <p:spPr>
          <a:xfrm>
            <a:off x="720450" y="1907202"/>
            <a:ext cx="3314100" cy="710400"/>
          </a:xfrm>
          <a:prstGeom prst="rect">
            <a:avLst/>
          </a:prstGeom>
        </p:spPr>
        <p:txBody>
          <a:bodyPr anchorCtr="0" anchor="t" bIns="91425" lIns="91425" spcFirstLastPara="1" rIns="91425" wrap="square" tIns="91425">
            <a:normAutofit/>
          </a:bodyPr>
          <a:lstStyle>
            <a:lvl1pPr lvl="0" marR="45720" rtl="0" algn="ctr">
              <a:lnSpc>
                <a:spcPct val="100000"/>
              </a:lnSpc>
              <a:spcBef>
                <a:spcPts val="0"/>
              </a:spcBef>
              <a:spcAft>
                <a:spcPts val="0"/>
              </a:spcAft>
              <a:buNone/>
              <a:defRPr sz="1400"/>
            </a:lvl1pPr>
            <a:lvl2pPr lvl="1" marR="45720" rtl="0" algn="ctr">
              <a:lnSpc>
                <a:spcPct val="100000"/>
              </a:lnSpc>
              <a:spcBef>
                <a:spcPts val="1200"/>
              </a:spcBef>
              <a:spcAft>
                <a:spcPts val="0"/>
              </a:spcAft>
              <a:buNone/>
              <a:defRPr sz="1400"/>
            </a:lvl2pPr>
            <a:lvl3pPr lvl="2" marR="45720" rtl="0" algn="ctr">
              <a:lnSpc>
                <a:spcPct val="100000"/>
              </a:lnSpc>
              <a:spcBef>
                <a:spcPts val="1200"/>
              </a:spcBef>
              <a:spcAft>
                <a:spcPts val="0"/>
              </a:spcAft>
              <a:buNone/>
              <a:defRPr sz="1400"/>
            </a:lvl3pPr>
            <a:lvl4pPr lvl="3" marR="45720" rtl="0" algn="ctr">
              <a:lnSpc>
                <a:spcPct val="100000"/>
              </a:lnSpc>
              <a:spcBef>
                <a:spcPts val="1200"/>
              </a:spcBef>
              <a:spcAft>
                <a:spcPts val="0"/>
              </a:spcAft>
              <a:buNone/>
              <a:defRPr sz="1400"/>
            </a:lvl4pPr>
            <a:lvl5pPr lvl="4" marR="45720" rtl="0" algn="ctr">
              <a:lnSpc>
                <a:spcPct val="100000"/>
              </a:lnSpc>
              <a:spcBef>
                <a:spcPts val="1200"/>
              </a:spcBef>
              <a:spcAft>
                <a:spcPts val="0"/>
              </a:spcAft>
              <a:buNone/>
              <a:defRPr sz="1400"/>
            </a:lvl5pPr>
            <a:lvl6pPr lvl="5" marR="45720" rtl="0" algn="ctr">
              <a:lnSpc>
                <a:spcPct val="100000"/>
              </a:lnSpc>
              <a:spcBef>
                <a:spcPts val="1200"/>
              </a:spcBef>
              <a:spcAft>
                <a:spcPts val="0"/>
              </a:spcAft>
              <a:buNone/>
              <a:defRPr sz="1400"/>
            </a:lvl6pPr>
            <a:lvl7pPr lvl="6" marR="45720" rtl="0" algn="ctr">
              <a:lnSpc>
                <a:spcPct val="100000"/>
              </a:lnSpc>
              <a:spcBef>
                <a:spcPts val="1200"/>
              </a:spcBef>
              <a:spcAft>
                <a:spcPts val="0"/>
              </a:spcAft>
              <a:buNone/>
              <a:defRPr sz="1400"/>
            </a:lvl7pPr>
            <a:lvl8pPr lvl="7" marR="45720" rtl="0" algn="ctr">
              <a:lnSpc>
                <a:spcPct val="100000"/>
              </a:lnSpc>
              <a:spcBef>
                <a:spcPts val="1200"/>
              </a:spcBef>
              <a:spcAft>
                <a:spcPts val="0"/>
              </a:spcAft>
              <a:buNone/>
              <a:defRPr sz="1400"/>
            </a:lvl8pPr>
            <a:lvl9pPr lvl="8" marR="45720" rtl="0" algn="ctr">
              <a:lnSpc>
                <a:spcPct val="100000"/>
              </a:lnSpc>
              <a:spcBef>
                <a:spcPts val="1200"/>
              </a:spcBef>
              <a:spcAft>
                <a:spcPts val="1200"/>
              </a:spcAft>
              <a:buNone/>
              <a:defRPr sz="1400"/>
            </a:lvl9pPr>
          </a:lstStyle>
          <a:p/>
        </p:txBody>
      </p:sp>
      <p:sp>
        <p:nvSpPr>
          <p:cNvPr id="434" name="Google Shape;434;p22"/>
          <p:cNvSpPr txBox="1"/>
          <p:nvPr>
            <p:ph idx="4" type="subTitle"/>
          </p:nvPr>
        </p:nvSpPr>
        <p:spPr>
          <a:xfrm>
            <a:off x="5096803" y="1907202"/>
            <a:ext cx="3314100" cy="710400"/>
          </a:xfrm>
          <a:prstGeom prst="rect">
            <a:avLst/>
          </a:prstGeom>
        </p:spPr>
        <p:txBody>
          <a:bodyPr anchorCtr="0" anchor="t" bIns="91425" lIns="91425" spcFirstLastPara="1" rIns="91425" wrap="square" tIns="91425">
            <a:normAutofit/>
          </a:bodyPr>
          <a:lstStyle>
            <a:lvl1pPr lvl="0" marR="45720" rtl="0" algn="ctr">
              <a:lnSpc>
                <a:spcPct val="100000"/>
              </a:lnSpc>
              <a:spcBef>
                <a:spcPts val="0"/>
              </a:spcBef>
              <a:spcAft>
                <a:spcPts val="0"/>
              </a:spcAft>
              <a:buNone/>
              <a:defRPr sz="1400"/>
            </a:lvl1pPr>
            <a:lvl2pPr lvl="1" marR="45720" rtl="0" algn="ctr">
              <a:lnSpc>
                <a:spcPct val="100000"/>
              </a:lnSpc>
              <a:spcBef>
                <a:spcPts val="1200"/>
              </a:spcBef>
              <a:spcAft>
                <a:spcPts val="0"/>
              </a:spcAft>
              <a:buNone/>
              <a:defRPr sz="1400"/>
            </a:lvl2pPr>
            <a:lvl3pPr lvl="2" marR="45720" rtl="0" algn="ctr">
              <a:lnSpc>
                <a:spcPct val="100000"/>
              </a:lnSpc>
              <a:spcBef>
                <a:spcPts val="1200"/>
              </a:spcBef>
              <a:spcAft>
                <a:spcPts val="0"/>
              </a:spcAft>
              <a:buNone/>
              <a:defRPr sz="1400"/>
            </a:lvl3pPr>
            <a:lvl4pPr lvl="3" marR="45720" rtl="0" algn="ctr">
              <a:lnSpc>
                <a:spcPct val="100000"/>
              </a:lnSpc>
              <a:spcBef>
                <a:spcPts val="1200"/>
              </a:spcBef>
              <a:spcAft>
                <a:spcPts val="0"/>
              </a:spcAft>
              <a:buNone/>
              <a:defRPr sz="1400"/>
            </a:lvl4pPr>
            <a:lvl5pPr lvl="4" marR="45720" rtl="0" algn="ctr">
              <a:lnSpc>
                <a:spcPct val="100000"/>
              </a:lnSpc>
              <a:spcBef>
                <a:spcPts val="1200"/>
              </a:spcBef>
              <a:spcAft>
                <a:spcPts val="0"/>
              </a:spcAft>
              <a:buNone/>
              <a:defRPr sz="1400"/>
            </a:lvl5pPr>
            <a:lvl6pPr lvl="5" marR="45720" rtl="0" algn="ctr">
              <a:lnSpc>
                <a:spcPct val="100000"/>
              </a:lnSpc>
              <a:spcBef>
                <a:spcPts val="1200"/>
              </a:spcBef>
              <a:spcAft>
                <a:spcPts val="0"/>
              </a:spcAft>
              <a:buNone/>
              <a:defRPr sz="1400"/>
            </a:lvl6pPr>
            <a:lvl7pPr lvl="6" marR="45720" rtl="0" algn="ctr">
              <a:lnSpc>
                <a:spcPct val="100000"/>
              </a:lnSpc>
              <a:spcBef>
                <a:spcPts val="1200"/>
              </a:spcBef>
              <a:spcAft>
                <a:spcPts val="0"/>
              </a:spcAft>
              <a:buNone/>
              <a:defRPr sz="1400"/>
            </a:lvl7pPr>
            <a:lvl8pPr lvl="7" marR="45720" rtl="0" algn="ctr">
              <a:lnSpc>
                <a:spcPct val="100000"/>
              </a:lnSpc>
              <a:spcBef>
                <a:spcPts val="1200"/>
              </a:spcBef>
              <a:spcAft>
                <a:spcPts val="0"/>
              </a:spcAft>
              <a:buNone/>
              <a:defRPr sz="1400"/>
            </a:lvl8pPr>
            <a:lvl9pPr lvl="8" marR="45720" rtl="0" algn="ctr">
              <a:lnSpc>
                <a:spcPct val="100000"/>
              </a:lnSpc>
              <a:spcBef>
                <a:spcPts val="1200"/>
              </a:spcBef>
              <a:spcAft>
                <a:spcPts val="1200"/>
              </a:spcAft>
              <a:buNone/>
              <a:defRPr sz="1400"/>
            </a:lvl9pPr>
          </a:lstStyle>
          <a:p/>
        </p:txBody>
      </p:sp>
      <p:sp>
        <p:nvSpPr>
          <p:cNvPr id="435" name="Google Shape;435;p22"/>
          <p:cNvSpPr txBox="1"/>
          <p:nvPr>
            <p:ph idx="5" type="subTitle"/>
          </p:nvPr>
        </p:nvSpPr>
        <p:spPr>
          <a:xfrm>
            <a:off x="720400" y="3104675"/>
            <a:ext cx="3314100" cy="4800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436" name="Google Shape;436;p22"/>
          <p:cNvSpPr txBox="1"/>
          <p:nvPr>
            <p:ph idx="6" type="subTitle"/>
          </p:nvPr>
        </p:nvSpPr>
        <p:spPr>
          <a:xfrm>
            <a:off x="5096827" y="3104650"/>
            <a:ext cx="3314100" cy="4800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437" name="Google Shape;437;p22"/>
          <p:cNvSpPr txBox="1"/>
          <p:nvPr>
            <p:ph idx="7" type="subTitle"/>
          </p:nvPr>
        </p:nvSpPr>
        <p:spPr>
          <a:xfrm>
            <a:off x="720450" y="3480450"/>
            <a:ext cx="3314100" cy="710400"/>
          </a:xfrm>
          <a:prstGeom prst="rect">
            <a:avLst/>
          </a:prstGeom>
        </p:spPr>
        <p:txBody>
          <a:bodyPr anchorCtr="0" anchor="t" bIns="91425" lIns="91425" spcFirstLastPara="1" rIns="91425" wrap="square" tIns="91425">
            <a:normAutofit/>
          </a:bodyPr>
          <a:lstStyle>
            <a:lvl1pPr lvl="0" marR="45720" rtl="0" algn="ctr">
              <a:lnSpc>
                <a:spcPct val="100000"/>
              </a:lnSpc>
              <a:spcBef>
                <a:spcPts val="0"/>
              </a:spcBef>
              <a:spcAft>
                <a:spcPts val="0"/>
              </a:spcAft>
              <a:buNone/>
              <a:defRPr sz="1400"/>
            </a:lvl1pPr>
            <a:lvl2pPr lvl="1" marR="45720" rtl="0" algn="ctr">
              <a:lnSpc>
                <a:spcPct val="100000"/>
              </a:lnSpc>
              <a:spcBef>
                <a:spcPts val="1200"/>
              </a:spcBef>
              <a:spcAft>
                <a:spcPts val="0"/>
              </a:spcAft>
              <a:buNone/>
              <a:defRPr sz="1400"/>
            </a:lvl2pPr>
            <a:lvl3pPr lvl="2" marR="45720" rtl="0" algn="ctr">
              <a:lnSpc>
                <a:spcPct val="100000"/>
              </a:lnSpc>
              <a:spcBef>
                <a:spcPts val="1200"/>
              </a:spcBef>
              <a:spcAft>
                <a:spcPts val="0"/>
              </a:spcAft>
              <a:buNone/>
              <a:defRPr sz="1400"/>
            </a:lvl3pPr>
            <a:lvl4pPr lvl="3" marR="45720" rtl="0" algn="ctr">
              <a:lnSpc>
                <a:spcPct val="100000"/>
              </a:lnSpc>
              <a:spcBef>
                <a:spcPts val="1200"/>
              </a:spcBef>
              <a:spcAft>
                <a:spcPts val="0"/>
              </a:spcAft>
              <a:buNone/>
              <a:defRPr sz="1400"/>
            </a:lvl4pPr>
            <a:lvl5pPr lvl="4" marR="45720" rtl="0" algn="ctr">
              <a:lnSpc>
                <a:spcPct val="100000"/>
              </a:lnSpc>
              <a:spcBef>
                <a:spcPts val="1200"/>
              </a:spcBef>
              <a:spcAft>
                <a:spcPts val="0"/>
              </a:spcAft>
              <a:buNone/>
              <a:defRPr sz="1400"/>
            </a:lvl5pPr>
            <a:lvl6pPr lvl="5" marR="45720" rtl="0" algn="ctr">
              <a:lnSpc>
                <a:spcPct val="100000"/>
              </a:lnSpc>
              <a:spcBef>
                <a:spcPts val="1200"/>
              </a:spcBef>
              <a:spcAft>
                <a:spcPts val="0"/>
              </a:spcAft>
              <a:buNone/>
              <a:defRPr sz="1400"/>
            </a:lvl6pPr>
            <a:lvl7pPr lvl="6" marR="45720" rtl="0" algn="ctr">
              <a:lnSpc>
                <a:spcPct val="100000"/>
              </a:lnSpc>
              <a:spcBef>
                <a:spcPts val="1200"/>
              </a:spcBef>
              <a:spcAft>
                <a:spcPts val="0"/>
              </a:spcAft>
              <a:buNone/>
              <a:defRPr sz="1400"/>
            </a:lvl7pPr>
            <a:lvl8pPr lvl="7" marR="45720" rtl="0" algn="ctr">
              <a:lnSpc>
                <a:spcPct val="100000"/>
              </a:lnSpc>
              <a:spcBef>
                <a:spcPts val="1200"/>
              </a:spcBef>
              <a:spcAft>
                <a:spcPts val="0"/>
              </a:spcAft>
              <a:buNone/>
              <a:defRPr sz="1400"/>
            </a:lvl8pPr>
            <a:lvl9pPr lvl="8" marR="45720" rtl="0" algn="ctr">
              <a:lnSpc>
                <a:spcPct val="100000"/>
              </a:lnSpc>
              <a:spcBef>
                <a:spcPts val="1200"/>
              </a:spcBef>
              <a:spcAft>
                <a:spcPts val="1200"/>
              </a:spcAft>
              <a:buNone/>
              <a:defRPr sz="1400"/>
            </a:lvl9pPr>
          </a:lstStyle>
          <a:p/>
        </p:txBody>
      </p:sp>
      <p:sp>
        <p:nvSpPr>
          <p:cNvPr id="438" name="Google Shape;438;p22"/>
          <p:cNvSpPr txBox="1"/>
          <p:nvPr>
            <p:ph idx="8" type="subTitle"/>
          </p:nvPr>
        </p:nvSpPr>
        <p:spPr>
          <a:xfrm>
            <a:off x="5096803" y="3480450"/>
            <a:ext cx="3314100" cy="710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lvl1pPr>
            <a:lvl2pPr lvl="1" rtl="0" algn="ctr">
              <a:lnSpc>
                <a:spcPct val="100000"/>
              </a:lnSpc>
              <a:spcBef>
                <a:spcPts val="1200"/>
              </a:spcBef>
              <a:spcAft>
                <a:spcPts val="0"/>
              </a:spcAft>
              <a:buNone/>
              <a:defRPr sz="1400"/>
            </a:lvl2pPr>
            <a:lvl3pPr lvl="2" rtl="0" algn="ctr">
              <a:lnSpc>
                <a:spcPct val="100000"/>
              </a:lnSpc>
              <a:spcBef>
                <a:spcPts val="1200"/>
              </a:spcBef>
              <a:spcAft>
                <a:spcPts val="0"/>
              </a:spcAft>
              <a:buNone/>
              <a:defRPr sz="1400"/>
            </a:lvl3pPr>
            <a:lvl4pPr lvl="3" rtl="0" algn="ctr">
              <a:lnSpc>
                <a:spcPct val="100000"/>
              </a:lnSpc>
              <a:spcBef>
                <a:spcPts val="1200"/>
              </a:spcBef>
              <a:spcAft>
                <a:spcPts val="0"/>
              </a:spcAft>
              <a:buNone/>
              <a:defRPr sz="1400"/>
            </a:lvl4pPr>
            <a:lvl5pPr lvl="4" rtl="0" algn="ctr">
              <a:lnSpc>
                <a:spcPct val="100000"/>
              </a:lnSpc>
              <a:spcBef>
                <a:spcPts val="1200"/>
              </a:spcBef>
              <a:spcAft>
                <a:spcPts val="0"/>
              </a:spcAft>
              <a:buNone/>
              <a:defRPr sz="1400"/>
            </a:lvl5pPr>
            <a:lvl6pPr lvl="5" rtl="0" algn="ctr">
              <a:lnSpc>
                <a:spcPct val="100000"/>
              </a:lnSpc>
              <a:spcBef>
                <a:spcPts val="1200"/>
              </a:spcBef>
              <a:spcAft>
                <a:spcPts val="0"/>
              </a:spcAft>
              <a:buNone/>
              <a:defRPr sz="1400"/>
            </a:lvl6pPr>
            <a:lvl7pPr lvl="6" rtl="0" algn="ctr">
              <a:lnSpc>
                <a:spcPct val="100000"/>
              </a:lnSpc>
              <a:spcBef>
                <a:spcPts val="1200"/>
              </a:spcBef>
              <a:spcAft>
                <a:spcPts val="0"/>
              </a:spcAft>
              <a:buNone/>
              <a:defRPr sz="1400"/>
            </a:lvl7pPr>
            <a:lvl8pPr lvl="7" rtl="0" algn="ctr">
              <a:lnSpc>
                <a:spcPct val="100000"/>
              </a:lnSpc>
              <a:spcBef>
                <a:spcPts val="1200"/>
              </a:spcBef>
              <a:spcAft>
                <a:spcPts val="0"/>
              </a:spcAft>
              <a:buNone/>
              <a:defRPr sz="1400"/>
            </a:lvl8pPr>
            <a:lvl9pPr lvl="8" rtl="0" algn="ctr">
              <a:lnSpc>
                <a:spcPct val="100000"/>
              </a:lnSpc>
              <a:spcBef>
                <a:spcPts val="1200"/>
              </a:spcBef>
              <a:spcAft>
                <a:spcPts val="1200"/>
              </a:spcAft>
              <a:buNone/>
              <a:defRPr sz="1400"/>
            </a:lvl9pPr>
          </a:lstStyle>
          <a:p/>
        </p:txBody>
      </p:sp>
      <p:sp>
        <p:nvSpPr>
          <p:cNvPr id="439" name="Google Shape;439;p22"/>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섹션 제목 및 설명 1">
  <p:cSld name="SECTION_TITLE_AND_DESCRIPTION_1">
    <p:spTree>
      <p:nvGrpSpPr>
        <p:cNvPr id="440" name="Shape 440"/>
        <p:cNvGrpSpPr/>
        <p:nvPr/>
      </p:nvGrpSpPr>
      <p:grpSpPr>
        <a:xfrm>
          <a:off x="0" y="0"/>
          <a:ext cx="0" cy="0"/>
          <a:chOff x="0" y="0"/>
          <a:chExt cx="0" cy="0"/>
        </a:xfrm>
      </p:grpSpPr>
      <p:grpSp>
        <p:nvGrpSpPr>
          <p:cNvPr id="441" name="Google Shape;441;p23"/>
          <p:cNvGrpSpPr/>
          <p:nvPr/>
        </p:nvGrpSpPr>
        <p:grpSpPr>
          <a:xfrm>
            <a:off x="4291352" y="389560"/>
            <a:ext cx="3593268" cy="1924488"/>
            <a:chOff x="5413200" y="389552"/>
            <a:chExt cx="2471128" cy="1323491"/>
          </a:xfrm>
        </p:grpSpPr>
        <p:sp>
          <p:nvSpPr>
            <p:cNvPr id="442" name="Google Shape;442;p23"/>
            <p:cNvSpPr/>
            <p:nvPr/>
          </p:nvSpPr>
          <p:spPr>
            <a:xfrm rot="10800000">
              <a:off x="5413200" y="389552"/>
              <a:ext cx="2471128" cy="1277848"/>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rot="10800000">
              <a:off x="6066955" y="828063"/>
              <a:ext cx="105033" cy="29270"/>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rot="10800000">
              <a:off x="6083096" y="1068944"/>
              <a:ext cx="104261" cy="34753"/>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rot="10800000">
              <a:off x="5867316" y="925759"/>
              <a:ext cx="95534" cy="22397"/>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rot="10800000">
              <a:off x="5910179" y="1218770"/>
              <a:ext cx="104261" cy="34213"/>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rot="10800000">
              <a:off x="5675168" y="953794"/>
              <a:ext cx="86807" cy="44948"/>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rot="10800000">
              <a:off x="7203701" y="1555648"/>
              <a:ext cx="113991" cy="157395"/>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rot="10800000">
              <a:off x="7257917" y="1332839"/>
              <a:ext cx="85803" cy="101557"/>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rot="10800000">
              <a:off x="7539111" y="1513789"/>
              <a:ext cx="72210" cy="969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rot="10800000">
              <a:off x="7539497" y="1333997"/>
              <a:ext cx="77925" cy="9939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rot="10800000">
              <a:off x="7386041" y="1430689"/>
              <a:ext cx="95225" cy="125035"/>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rot="10800000">
              <a:off x="7418709" y="1207417"/>
              <a:ext cx="105573" cy="146196"/>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rot="10800000">
              <a:off x="7131801" y="1456948"/>
              <a:ext cx="82559" cy="11376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23"/>
          <p:cNvGrpSpPr/>
          <p:nvPr/>
        </p:nvGrpSpPr>
        <p:grpSpPr>
          <a:xfrm flipH="1" rot="-4336302">
            <a:off x="6270713" y="2545328"/>
            <a:ext cx="2831887" cy="2825812"/>
            <a:chOff x="-156655" y="-225704"/>
            <a:chExt cx="2831920" cy="2825845"/>
          </a:xfrm>
        </p:grpSpPr>
        <p:sp>
          <p:nvSpPr>
            <p:cNvPr id="456" name="Google Shape;456;p23"/>
            <p:cNvSpPr/>
            <p:nvPr/>
          </p:nvSpPr>
          <p:spPr>
            <a:xfrm rot="-9843034">
              <a:off x="164550" y="37507"/>
              <a:ext cx="2237860" cy="2299423"/>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rot="333063">
              <a:off x="-45146" y="-72548"/>
              <a:ext cx="2342902" cy="2419104"/>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23"/>
          <p:cNvGrpSpPr/>
          <p:nvPr/>
        </p:nvGrpSpPr>
        <p:grpSpPr>
          <a:xfrm rot="10800000">
            <a:off x="281810" y="-122078"/>
            <a:ext cx="2187295" cy="1746888"/>
            <a:chOff x="1134975" y="741626"/>
            <a:chExt cx="2531591" cy="2021861"/>
          </a:xfrm>
        </p:grpSpPr>
        <p:sp>
          <p:nvSpPr>
            <p:cNvPr id="459" name="Google Shape;459;p23"/>
            <p:cNvSpPr/>
            <p:nvPr/>
          </p:nvSpPr>
          <p:spPr>
            <a:xfrm rot="5088045">
              <a:off x="1596731" y="446661"/>
              <a:ext cx="1530936" cy="232528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23"/>
          <p:cNvGrpSpPr/>
          <p:nvPr/>
        </p:nvGrpSpPr>
        <p:grpSpPr>
          <a:xfrm>
            <a:off x="0" y="-10650"/>
            <a:ext cx="9143949" cy="5158468"/>
            <a:chOff x="0" y="-10650"/>
            <a:chExt cx="9143949" cy="5158468"/>
          </a:xfrm>
        </p:grpSpPr>
        <p:grpSp>
          <p:nvGrpSpPr>
            <p:cNvPr id="466" name="Google Shape;466;p23"/>
            <p:cNvGrpSpPr/>
            <p:nvPr/>
          </p:nvGrpSpPr>
          <p:grpSpPr>
            <a:xfrm>
              <a:off x="0" y="-10650"/>
              <a:ext cx="9143949" cy="5158468"/>
              <a:chOff x="267864" y="140547"/>
              <a:chExt cx="8608500" cy="4856400"/>
            </a:xfrm>
          </p:grpSpPr>
          <p:sp>
            <p:nvSpPr>
              <p:cNvPr id="467" name="Google Shape;467;p2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3"/>
            <p:cNvGrpSpPr/>
            <p:nvPr/>
          </p:nvGrpSpPr>
          <p:grpSpPr>
            <a:xfrm rot="10800000">
              <a:off x="0" y="-10650"/>
              <a:ext cx="9143949" cy="5158468"/>
              <a:chOff x="267864" y="140547"/>
              <a:chExt cx="8608500" cy="4856400"/>
            </a:xfrm>
          </p:grpSpPr>
          <p:sp>
            <p:nvSpPr>
              <p:cNvPr id="470" name="Google Shape;470;p2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2" name="Google Shape;472;p23"/>
          <p:cNvSpPr txBox="1"/>
          <p:nvPr>
            <p:ph type="ctrTitle"/>
          </p:nvPr>
        </p:nvSpPr>
        <p:spPr>
          <a:xfrm flipH="1">
            <a:off x="725175" y="2628125"/>
            <a:ext cx="4100100" cy="1246200"/>
          </a:xfrm>
          <a:prstGeom prst="rect">
            <a:avLst/>
          </a:prstGeom>
          <a:noFill/>
        </p:spPr>
        <p:txBody>
          <a:bodyPr anchorCtr="0" anchor="b" bIns="91425" lIns="91425" spcFirstLastPara="1" rIns="91425" wrap="square" tIns="91425">
            <a:normAutofit/>
          </a:bodyPr>
          <a:lstStyle>
            <a:lvl1pPr lvl="0" rtl="0">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473" name="Google Shape;473;p23"/>
          <p:cNvSpPr txBox="1"/>
          <p:nvPr>
            <p:ph idx="1" type="subTitle"/>
          </p:nvPr>
        </p:nvSpPr>
        <p:spPr>
          <a:xfrm flipH="1">
            <a:off x="725275" y="3862241"/>
            <a:ext cx="4961700" cy="418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600">
                <a:latin typeface="Didact Gothic"/>
                <a:ea typeface="Didact Gothic"/>
                <a:cs typeface="Didact Gothic"/>
                <a:sym typeface="Didact Gothic"/>
              </a:defRPr>
            </a:lvl1pPr>
            <a:lvl2pPr lvl="1" rtl="0">
              <a:lnSpc>
                <a:spcPct val="100000"/>
              </a:lnSpc>
              <a:spcBef>
                <a:spcPts val="1200"/>
              </a:spcBef>
              <a:spcAft>
                <a:spcPts val="0"/>
              </a:spcAft>
              <a:buNone/>
              <a:defRPr sz="1600"/>
            </a:lvl2pPr>
            <a:lvl3pPr lvl="2" rtl="0">
              <a:lnSpc>
                <a:spcPct val="100000"/>
              </a:lnSpc>
              <a:spcBef>
                <a:spcPts val="1200"/>
              </a:spcBef>
              <a:spcAft>
                <a:spcPts val="0"/>
              </a:spcAft>
              <a:buNone/>
              <a:defRPr sz="1600"/>
            </a:lvl3pPr>
            <a:lvl4pPr lvl="3" rtl="0">
              <a:lnSpc>
                <a:spcPct val="100000"/>
              </a:lnSpc>
              <a:spcBef>
                <a:spcPts val="1200"/>
              </a:spcBef>
              <a:spcAft>
                <a:spcPts val="0"/>
              </a:spcAft>
              <a:buNone/>
              <a:defRPr sz="1600"/>
            </a:lvl4pPr>
            <a:lvl5pPr lvl="4" rtl="0">
              <a:lnSpc>
                <a:spcPct val="100000"/>
              </a:lnSpc>
              <a:spcBef>
                <a:spcPts val="1200"/>
              </a:spcBef>
              <a:spcAft>
                <a:spcPts val="0"/>
              </a:spcAft>
              <a:buNone/>
              <a:defRPr sz="1600"/>
            </a:lvl5pPr>
            <a:lvl6pPr lvl="5" rtl="0">
              <a:lnSpc>
                <a:spcPct val="100000"/>
              </a:lnSpc>
              <a:spcBef>
                <a:spcPts val="1200"/>
              </a:spcBef>
              <a:spcAft>
                <a:spcPts val="0"/>
              </a:spcAft>
              <a:buNone/>
              <a:defRPr sz="1600"/>
            </a:lvl6pPr>
            <a:lvl7pPr lvl="6" rtl="0">
              <a:lnSpc>
                <a:spcPct val="100000"/>
              </a:lnSpc>
              <a:spcBef>
                <a:spcPts val="1200"/>
              </a:spcBef>
              <a:spcAft>
                <a:spcPts val="0"/>
              </a:spcAft>
              <a:buNone/>
              <a:defRPr sz="1600"/>
            </a:lvl7pPr>
            <a:lvl8pPr lvl="7" rtl="0">
              <a:lnSpc>
                <a:spcPct val="100000"/>
              </a:lnSpc>
              <a:spcBef>
                <a:spcPts val="1200"/>
              </a:spcBef>
              <a:spcAft>
                <a:spcPts val="0"/>
              </a:spcAft>
              <a:buNone/>
              <a:defRPr sz="1600"/>
            </a:lvl8pPr>
            <a:lvl9pPr lvl="8" rtl="0">
              <a:lnSpc>
                <a:spcPct val="100000"/>
              </a:lnSpc>
              <a:spcBef>
                <a:spcPts val="1200"/>
              </a:spcBef>
              <a:spcAft>
                <a:spcPts val="1200"/>
              </a:spcAft>
              <a:buNone/>
              <a:defRPr sz="1600"/>
            </a:lvl9pPr>
          </a:lstStyle>
          <a:p/>
        </p:txBody>
      </p:sp>
      <p:sp>
        <p:nvSpPr>
          <p:cNvPr id="474" name="Google Shape;474;p23"/>
          <p:cNvSpPr txBox="1"/>
          <p:nvPr>
            <p:ph hasCustomPrompt="1" idx="2" type="title"/>
          </p:nvPr>
        </p:nvSpPr>
        <p:spPr>
          <a:xfrm flipH="1">
            <a:off x="725275" y="1600108"/>
            <a:ext cx="2021400" cy="1040100"/>
          </a:xfrm>
          <a:prstGeom prst="rect">
            <a:avLst/>
          </a:prstGeom>
          <a:noFill/>
        </p:spPr>
        <p:txBody>
          <a:bodyPr anchorCtr="0" anchor="b" bIns="91425" lIns="91425" spcFirstLastPara="1" rIns="91425" wrap="square" tIns="91425">
            <a:normAutofit/>
          </a:bodyPr>
          <a:lstStyle>
            <a:lvl1pPr lvl="0" marR="27432" rtl="0">
              <a:spcBef>
                <a:spcPts val="0"/>
              </a:spcBef>
              <a:spcAft>
                <a:spcPts val="0"/>
              </a:spcAft>
              <a:buClr>
                <a:schemeClr val="lt1"/>
              </a:buClr>
              <a:buSzPts val="3600"/>
              <a:buNone/>
              <a:defRPr sz="40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475" name="Shape 475"/>
        <p:cNvGrpSpPr/>
        <p:nvPr/>
      </p:nvGrpSpPr>
      <p:grpSpPr>
        <a:xfrm>
          <a:off x="0" y="0"/>
          <a:ext cx="0" cy="0"/>
          <a:chOff x="0" y="0"/>
          <a:chExt cx="0" cy="0"/>
        </a:xfrm>
      </p:grpSpPr>
      <p:grpSp>
        <p:nvGrpSpPr>
          <p:cNvPr id="476" name="Google Shape;476;p24"/>
          <p:cNvGrpSpPr/>
          <p:nvPr/>
        </p:nvGrpSpPr>
        <p:grpSpPr>
          <a:xfrm>
            <a:off x="0" y="-341365"/>
            <a:ext cx="9143949" cy="5489183"/>
            <a:chOff x="0" y="-341365"/>
            <a:chExt cx="9143949" cy="5489183"/>
          </a:xfrm>
        </p:grpSpPr>
        <p:grpSp>
          <p:nvGrpSpPr>
            <p:cNvPr id="477" name="Google Shape;477;p24"/>
            <p:cNvGrpSpPr/>
            <p:nvPr/>
          </p:nvGrpSpPr>
          <p:grpSpPr>
            <a:xfrm>
              <a:off x="6339538" y="-341365"/>
              <a:ext cx="2540767" cy="1980734"/>
              <a:chOff x="6339538" y="-341365"/>
              <a:chExt cx="2540767" cy="1980734"/>
            </a:xfrm>
          </p:grpSpPr>
          <p:grpSp>
            <p:nvGrpSpPr>
              <p:cNvPr id="478" name="Google Shape;478;p24"/>
              <p:cNvGrpSpPr/>
              <p:nvPr/>
            </p:nvGrpSpPr>
            <p:grpSpPr>
              <a:xfrm rot="-10371840">
                <a:off x="6443627" y="-238914"/>
                <a:ext cx="1761400" cy="1775833"/>
                <a:chOff x="3284842" y="173313"/>
                <a:chExt cx="1814343" cy="1833238"/>
              </a:xfrm>
            </p:grpSpPr>
            <p:sp>
              <p:nvSpPr>
                <p:cNvPr id="479" name="Google Shape;479;p24"/>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24"/>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4"/>
            <p:cNvGrpSpPr/>
            <p:nvPr/>
          </p:nvGrpSpPr>
          <p:grpSpPr>
            <a:xfrm>
              <a:off x="0" y="-10650"/>
              <a:ext cx="9143949" cy="5158468"/>
              <a:chOff x="0" y="-10650"/>
              <a:chExt cx="9143949" cy="5158468"/>
            </a:xfrm>
          </p:grpSpPr>
          <p:grpSp>
            <p:nvGrpSpPr>
              <p:cNvPr id="500" name="Google Shape;500;p24"/>
              <p:cNvGrpSpPr/>
              <p:nvPr/>
            </p:nvGrpSpPr>
            <p:grpSpPr>
              <a:xfrm>
                <a:off x="0" y="-10650"/>
                <a:ext cx="9143949" cy="5158468"/>
                <a:chOff x="267864" y="140547"/>
                <a:chExt cx="8608500" cy="4856400"/>
              </a:xfrm>
            </p:grpSpPr>
            <p:sp>
              <p:nvSpPr>
                <p:cNvPr id="501" name="Google Shape;501;p2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24"/>
              <p:cNvGrpSpPr/>
              <p:nvPr/>
            </p:nvGrpSpPr>
            <p:grpSpPr>
              <a:xfrm rot="10800000">
                <a:off x="0" y="-10650"/>
                <a:ext cx="9143949" cy="5158468"/>
                <a:chOff x="267864" y="140547"/>
                <a:chExt cx="8608500" cy="4856400"/>
              </a:xfrm>
            </p:grpSpPr>
            <p:sp>
              <p:nvSpPr>
                <p:cNvPr id="504" name="Google Shape;504;p2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06" name="Google Shape;506;p24"/>
          <p:cNvSpPr txBox="1"/>
          <p:nvPr>
            <p:ph idx="1" type="subTitle"/>
          </p:nvPr>
        </p:nvSpPr>
        <p:spPr>
          <a:xfrm flipH="1">
            <a:off x="729375" y="1636100"/>
            <a:ext cx="5235600" cy="2774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1400"/>
            </a:lvl1pPr>
            <a:lvl2pPr lvl="1" rtl="0">
              <a:lnSpc>
                <a:spcPct val="100000"/>
              </a:lnSpc>
              <a:spcBef>
                <a:spcPts val="1200"/>
              </a:spcBef>
              <a:spcAft>
                <a:spcPts val="0"/>
              </a:spcAft>
              <a:buNone/>
              <a:defRPr sz="1400"/>
            </a:lvl2pPr>
            <a:lvl3pPr lvl="2" rtl="0">
              <a:lnSpc>
                <a:spcPct val="100000"/>
              </a:lnSpc>
              <a:spcBef>
                <a:spcPts val="1200"/>
              </a:spcBef>
              <a:spcAft>
                <a:spcPts val="0"/>
              </a:spcAft>
              <a:buNone/>
              <a:defRPr sz="1400"/>
            </a:lvl3pPr>
            <a:lvl4pPr lvl="3" rtl="0">
              <a:lnSpc>
                <a:spcPct val="100000"/>
              </a:lnSpc>
              <a:spcBef>
                <a:spcPts val="1200"/>
              </a:spcBef>
              <a:spcAft>
                <a:spcPts val="0"/>
              </a:spcAft>
              <a:buNone/>
              <a:defRPr sz="1400"/>
            </a:lvl4pPr>
            <a:lvl5pPr lvl="4" rtl="0">
              <a:lnSpc>
                <a:spcPct val="100000"/>
              </a:lnSpc>
              <a:spcBef>
                <a:spcPts val="1200"/>
              </a:spcBef>
              <a:spcAft>
                <a:spcPts val="0"/>
              </a:spcAft>
              <a:buNone/>
              <a:defRPr sz="1400"/>
            </a:lvl5pPr>
            <a:lvl6pPr lvl="5" rtl="0">
              <a:lnSpc>
                <a:spcPct val="100000"/>
              </a:lnSpc>
              <a:spcBef>
                <a:spcPts val="1200"/>
              </a:spcBef>
              <a:spcAft>
                <a:spcPts val="0"/>
              </a:spcAft>
              <a:buNone/>
              <a:defRPr sz="1400"/>
            </a:lvl6pPr>
            <a:lvl7pPr lvl="6" rtl="0">
              <a:lnSpc>
                <a:spcPct val="100000"/>
              </a:lnSpc>
              <a:spcBef>
                <a:spcPts val="1200"/>
              </a:spcBef>
              <a:spcAft>
                <a:spcPts val="0"/>
              </a:spcAft>
              <a:buNone/>
              <a:defRPr sz="1400"/>
            </a:lvl7pPr>
            <a:lvl8pPr lvl="7" rtl="0">
              <a:lnSpc>
                <a:spcPct val="100000"/>
              </a:lnSpc>
              <a:spcBef>
                <a:spcPts val="1200"/>
              </a:spcBef>
              <a:spcAft>
                <a:spcPts val="0"/>
              </a:spcAft>
              <a:buNone/>
              <a:defRPr sz="1400"/>
            </a:lvl8pPr>
            <a:lvl9pPr lvl="8" rtl="0">
              <a:lnSpc>
                <a:spcPct val="100000"/>
              </a:lnSpc>
              <a:spcBef>
                <a:spcPts val="1200"/>
              </a:spcBef>
              <a:spcAft>
                <a:spcPts val="1200"/>
              </a:spcAft>
              <a:buNone/>
              <a:defRPr sz="1400"/>
            </a:lvl9pPr>
          </a:lstStyle>
          <a:p/>
        </p:txBody>
      </p:sp>
      <p:sp>
        <p:nvSpPr>
          <p:cNvPr id="507" name="Google Shape;507;p24"/>
          <p:cNvSpPr txBox="1"/>
          <p:nvPr>
            <p:ph type="title"/>
          </p:nvPr>
        </p:nvSpPr>
        <p:spPr>
          <a:xfrm>
            <a:off x="729325" y="781450"/>
            <a:ext cx="5235600" cy="7221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3600"/>
            </a:lvl1pPr>
            <a:lvl2pPr lvl="1" rtl="0">
              <a:spcBef>
                <a:spcPts val="0"/>
              </a:spcBef>
              <a:spcAft>
                <a:spcPts val="0"/>
              </a:spcAft>
              <a:buNone/>
              <a:defRPr sz="3600">
                <a:latin typeface="Roboto Slab Regular"/>
                <a:ea typeface="Roboto Slab Regular"/>
                <a:cs typeface="Roboto Slab Regular"/>
                <a:sym typeface="Roboto Slab Regular"/>
              </a:defRPr>
            </a:lvl2pPr>
            <a:lvl3pPr lvl="2" rtl="0">
              <a:spcBef>
                <a:spcPts val="0"/>
              </a:spcBef>
              <a:spcAft>
                <a:spcPts val="0"/>
              </a:spcAft>
              <a:buNone/>
              <a:defRPr sz="3600">
                <a:latin typeface="Roboto Slab Regular"/>
                <a:ea typeface="Roboto Slab Regular"/>
                <a:cs typeface="Roboto Slab Regular"/>
                <a:sym typeface="Roboto Slab Regular"/>
              </a:defRPr>
            </a:lvl3pPr>
            <a:lvl4pPr lvl="3" rtl="0">
              <a:spcBef>
                <a:spcPts val="0"/>
              </a:spcBef>
              <a:spcAft>
                <a:spcPts val="0"/>
              </a:spcAft>
              <a:buNone/>
              <a:defRPr sz="3600">
                <a:latin typeface="Roboto Slab Regular"/>
                <a:ea typeface="Roboto Slab Regular"/>
                <a:cs typeface="Roboto Slab Regular"/>
                <a:sym typeface="Roboto Slab Regular"/>
              </a:defRPr>
            </a:lvl4pPr>
            <a:lvl5pPr lvl="4" rtl="0">
              <a:spcBef>
                <a:spcPts val="0"/>
              </a:spcBef>
              <a:spcAft>
                <a:spcPts val="0"/>
              </a:spcAft>
              <a:buNone/>
              <a:defRPr sz="3600">
                <a:latin typeface="Roboto Slab Regular"/>
                <a:ea typeface="Roboto Slab Regular"/>
                <a:cs typeface="Roboto Slab Regular"/>
                <a:sym typeface="Roboto Slab Regular"/>
              </a:defRPr>
            </a:lvl5pPr>
            <a:lvl6pPr lvl="5" rtl="0">
              <a:spcBef>
                <a:spcPts val="0"/>
              </a:spcBef>
              <a:spcAft>
                <a:spcPts val="0"/>
              </a:spcAft>
              <a:buNone/>
              <a:defRPr sz="3600">
                <a:latin typeface="Roboto Slab Regular"/>
                <a:ea typeface="Roboto Slab Regular"/>
                <a:cs typeface="Roboto Slab Regular"/>
                <a:sym typeface="Roboto Slab Regular"/>
              </a:defRPr>
            </a:lvl6pPr>
            <a:lvl7pPr lvl="6" rtl="0">
              <a:spcBef>
                <a:spcPts val="0"/>
              </a:spcBef>
              <a:spcAft>
                <a:spcPts val="0"/>
              </a:spcAft>
              <a:buNone/>
              <a:defRPr sz="3600">
                <a:latin typeface="Roboto Slab Regular"/>
                <a:ea typeface="Roboto Slab Regular"/>
                <a:cs typeface="Roboto Slab Regular"/>
                <a:sym typeface="Roboto Slab Regular"/>
              </a:defRPr>
            </a:lvl7pPr>
            <a:lvl8pPr lvl="7" rtl="0">
              <a:spcBef>
                <a:spcPts val="0"/>
              </a:spcBef>
              <a:spcAft>
                <a:spcPts val="0"/>
              </a:spcAft>
              <a:buNone/>
              <a:defRPr sz="3600">
                <a:latin typeface="Roboto Slab Regular"/>
                <a:ea typeface="Roboto Slab Regular"/>
                <a:cs typeface="Roboto Slab Regular"/>
                <a:sym typeface="Roboto Slab Regular"/>
              </a:defRPr>
            </a:lvl8pPr>
            <a:lvl9pPr lvl="8" rtl="0">
              <a:spcBef>
                <a:spcPts val="0"/>
              </a:spcBef>
              <a:spcAft>
                <a:spcPts val="0"/>
              </a:spcAft>
              <a:buNone/>
              <a:defRPr sz="3600">
                <a:latin typeface="Roboto Slab Regular"/>
                <a:ea typeface="Roboto Slab Regular"/>
                <a:cs typeface="Roboto Slab Regular"/>
                <a:sym typeface="Roboto Slab Regul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508" name="Shape 508"/>
        <p:cNvGrpSpPr/>
        <p:nvPr/>
      </p:nvGrpSpPr>
      <p:grpSpPr>
        <a:xfrm>
          <a:off x="0" y="0"/>
          <a:ext cx="0" cy="0"/>
          <a:chOff x="0" y="0"/>
          <a:chExt cx="0" cy="0"/>
        </a:xfrm>
      </p:grpSpPr>
      <p:grpSp>
        <p:nvGrpSpPr>
          <p:cNvPr id="509" name="Google Shape;509;p25"/>
          <p:cNvGrpSpPr/>
          <p:nvPr/>
        </p:nvGrpSpPr>
        <p:grpSpPr>
          <a:xfrm>
            <a:off x="0" y="-10650"/>
            <a:ext cx="9143949" cy="5158468"/>
            <a:chOff x="0" y="-10650"/>
            <a:chExt cx="9143949" cy="5158468"/>
          </a:xfrm>
        </p:grpSpPr>
        <p:grpSp>
          <p:nvGrpSpPr>
            <p:cNvPr id="510" name="Google Shape;510;p25"/>
            <p:cNvGrpSpPr/>
            <p:nvPr/>
          </p:nvGrpSpPr>
          <p:grpSpPr>
            <a:xfrm flipH="1" rot="5400000">
              <a:off x="399788" y="-63280"/>
              <a:ext cx="1073094" cy="1346011"/>
              <a:chOff x="7876138" y="3519332"/>
              <a:chExt cx="1073094" cy="1346011"/>
            </a:xfrm>
          </p:grpSpPr>
          <p:sp>
            <p:nvSpPr>
              <p:cNvPr id="511" name="Google Shape;511;p25"/>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5"/>
            <p:cNvGrpSpPr/>
            <p:nvPr/>
          </p:nvGrpSpPr>
          <p:grpSpPr>
            <a:xfrm flipH="1" rot="-5400000">
              <a:off x="7620813" y="3854445"/>
              <a:ext cx="1073094" cy="1346011"/>
              <a:chOff x="7876138" y="3519332"/>
              <a:chExt cx="1073094" cy="1346011"/>
            </a:xfrm>
          </p:grpSpPr>
          <p:sp>
            <p:nvSpPr>
              <p:cNvPr id="532" name="Google Shape;532;p25"/>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5"/>
            <p:cNvGrpSpPr/>
            <p:nvPr/>
          </p:nvGrpSpPr>
          <p:grpSpPr>
            <a:xfrm>
              <a:off x="0" y="-10650"/>
              <a:ext cx="9143949" cy="5158468"/>
              <a:chOff x="0" y="-10650"/>
              <a:chExt cx="9143949" cy="5158468"/>
            </a:xfrm>
          </p:grpSpPr>
          <p:grpSp>
            <p:nvGrpSpPr>
              <p:cNvPr id="553" name="Google Shape;553;p25"/>
              <p:cNvGrpSpPr/>
              <p:nvPr/>
            </p:nvGrpSpPr>
            <p:grpSpPr>
              <a:xfrm>
                <a:off x="0" y="-10650"/>
                <a:ext cx="9143949" cy="5158468"/>
                <a:chOff x="267864" y="140547"/>
                <a:chExt cx="8608500" cy="4856400"/>
              </a:xfrm>
            </p:grpSpPr>
            <p:sp>
              <p:nvSpPr>
                <p:cNvPr id="554" name="Google Shape;554;p2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5"/>
              <p:cNvGrpSpPr/>
              <p:nvPr/>
            </p:nvGrpSpPr>
            <p:grpSpPr>
              <a:xfrm rot="10800000">
                <a:off x="0" y="-10650"/>
                <a:ext cx="9143949" cy="5158468"/>
                <a:chOff x="267864" y="140547"/>
                <a:chExt cx="8608500" cy="4856400"/>
              </a:xfrm>
            </p:grpSpPr>
            <p:sp>
              <p:nvSpPr>
                <p:cNvPr id="557" name="Google Shape;557;p2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9" name="Google Shape;559;p25"/>
            <p:cNvGrpSpPr/>
            <p:nvPr/>
          </p:nvGrpSpPr>
          <p:grpSpPr>
            <a:xfrm rot="10800000">
              <a:off x="0" y="-10650"/>
              <a:ext cx="9143949" cy="5158468"/>
              <a:chOff x="267864" y="140547"/>
              <a:chExt cx="8608500" cy="4856400"/>
            </a:xfrm>
          </p:grpSpPr>
          <p:sp>
            <p:nvSpPr>
              <p:cNvPr id="560" name="Google Shape;560;p2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2" name="Google Shape;562;p25"/>
          <p:cNvSpPr txBox="1"/>
          <p:nvPr>
            <p:ph idx="1" type="subTitle"/>
          </p:nvPr>
        </p:nvSpPr>
        <p:spPr>
          <a:xfrm>
            <a:off x="720200" y="3536228"/>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563" name="Google Shape;563;p25"/>
          <p:cNvSpPr txBox="1"/>
          <p:nvPr>
            <p:ph idx="2" type="subTitle"/>
          </p:nvPr>
        </p:nvSpPr>
        <p:spPr>
          <a:xfrm>
            <a:off x="3491522" y="3536218"/>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564" name="Google Shape;564;p25"/>
          <p:cNvSpPr txBox="1"/>
          <p:nvPr>
            <p:ph idx="3" type="subTitle"/>
          </p:nvPr>
        </p:nvSpPr>
        <p:spPr>
          <a:xfrm>
            <a:off x="6272507" y="3536228"/>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565" name="Google Shape;565;p25"/>
          <p:cNvSpPr txBox="1"/>
          <p:nvPr>
            <p:ph idx="4" type="subTitle"/>
          </p:nvPr>
        </p:nvSpPr>
        <p:spPr>
          <a:xfrm>
            <a:off x="720200" y="1903685"/>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566" name="Google Shape;566;p25"/>
          <p:cNvSpPr txBox="1"/>
          <p:nvPr>
            <p:ph idx="5" type="subTitle"/>
          </p:nvPr>
        </p:nvSpPr>
        <p:spPr>
          <a:xfrm>
            <a:off x="3491522" y="1903674"/>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567" name="Google Shape;567;p25"/>
          <p:cNvSpPr txBox="1"/>
          <p:nvPr>
            <p:ph idx="6" type="subTitle"/>
          </p:nvPr>
        </p:nvSpPr>
        <p:spPr>
          <a:xfrm>
            <a:off x="6272507" y="1903685"/>
            <a:ext cx="2151300" cy="754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200"/>
            </a:lvl1pPr>
            <a:lvl2pPr lvl="1" rtl="0" algn="ctr">
              <a:lnSpc>
                <a:spcPct val="100000"/>
              </a:lnSpc>
              <a:spcBef>
                <a:spcPts val="1200"/>
              </a:spcBef>
              <a:spcAft>
                <a:spcPts val="0"/>
              </a:spcAft>
              <a:buNone/>
              <a:defRPr sz="1200"/>
            </a:lvl2pPr>
            <a:lvl3pPr lvl="2" rtl="0" algn="ctr">
              <a:lnSpc>
                <a:spcPct val="100000"/>
              </a:lnSpc>
              <a:spcBef>
                <a:spcPts val="1200"/>
              </a:spcBef>
              <a:spcAft>
                <a:spcPts val="0"/>
              </a:spcAft>
              <a:buNone/>
              <a:defRPr sz="1200"/>
            </a:lvl3pPr>
            <a:lvl4pPr lvl="3" rtl="0" algn="ctr">
              <a:lnSpc>
                <a:spcPct val="100000"/>
              </a:lnSpc>
              <a:spcBef>
                <a:spcPts val="1200"/>
              </a:spcBef>
              <a:spcAft>
                <a:spcPts val="0"/>
              </a:spcAft>
              <a:buNone/>
              <a:defRPr sz="1200"/>
            </a:lvl4pPr>
            <a:lvl5pPr lvl="4" rtl="0" algn="ctr">
              <a:lnSpc>
                <a:spcPct val="100000"/>
              </a:lnSpc>
              <a:spcBef>
                <a:spcPts val="1200"/>
              </a:spcBef>
              <a:spcAft>
                <a:spcPts val="0"/>
              </a:spcAft>
              <a:buNone/>
              <a:defRPr sz="1200"/>
            </a:lvl5pPr>
            <a:lvl6pPr lvl="5" rtl="0" algn="ctr">
              <a:lnSpc>
                <a:spcPct val="100000"/>
              </a:lnSpc>
              <a:spcBef>
                <a:spcPts val="1200"/>
              </a:spcBef>
              <a:spcAft>
                <a:spcPts val="0"/>
              </a:spcAft>
              <a:buNone/>
              <a:defRPr sz="1200"/>
            </a:lvl6pPr>
            <a:lvl7pPr lvl="6" rtl="0" algn="ctr">
              <a:lnSpc>
                <a:spcPct val="100000"/>
              </a:lnSpc>
              <a:spcBef>
                <a:spcPts val="1200"/>
              </a:spcBef>
              <a:spcAft>
                <a:spcPts val="0"/>
              </a:spcAft>
              <a:buNone/>
              <a:defRPr sz="1200"/>
            </a:lvl7pPr>
            <a:lvl8pPr lvl="7" rtl="0" algn="ctr">
              <a:lnSpc>
                <a:spcPct val="100000"/>
              </a:lnSpc>
              <a:spcBef>
                <a:spcPts val="1200"/>
              </a:spcBef>
              <a:spcAft>
                <a:spcPts val="0"/>
              </a:spcAft>
              <a:buNone/>
              <a:defRPr sz="1200"/>
            </a:lvl8pPr>
            <a:lvl9pPr lvl="8" rtl="0" algn="ctr">
              <a:lnSpc>
                <a:spcPct val="100000"/>
              </a:lnSpc>
              <a:spcBef>
                <a:spcPts val="1200"/>
              </a:spcBef>
              <a:spcAft>
                <a:spcPts val="1200"/>
              </a:spcAft>
              <a:buNone/>
              <a:defRPr sz="1200"/>
            </a:lvl9pPr>
          </a:lstStyle>
          <a:p/>
        </p:txBody>
      </p:sp>
      <p:sp>
        <p:nvSpPr>
          <p:cNvPr id="568" name="Google Shape;568;p25"/>
          <p:cNvSpPr txBox="1"/>
          <p:nvPr>
            <p:ph idx="7" type="subTitle"/>
          </p:nvPr>
        </p:nvSpPr>
        <p:spPr>
          <a:xfrm>
            <a:off x="860417" y="3238469"/>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569" name="Google Shape;569;p25"/>
          <p:cNvSpPr txBox="1"/>
          <p:nvPr>
            <p:ph idx="8" type="subTitle"/>
          </p:nvPr>
        </p:nvSpPr>
        <p:spPr>
          <a:xfrm>
            <a:off x="3631714" y="3238469"/>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570" name="Google Shape;570;p25"/>
          <p:cNvSpPr txBox="1"/>
          <p:nvPr>
            <p:ph idx="9" type="subTitle"/>
          </p:nvPr>
        </p:nvSpPr>
        <p:spPr>
          <a:xfrm>
            <a:off x="6412723" y="3238469"/>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571" name="Google Shape;571;p25"/>
          <p:cNvSpPr txBox="1"/>
          <p:nvPr>
            <p:ph idx="13" type="subTitle"/>
          </p:nvPr>
        </p:nvSpPr>
        <p:spPr>
          <a:xfrm>
            <a:off x="860417" y="1605925"/>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572" name="Google Shape;572;p25"/>
          <p:cNvSpPr txBox="1"/>
          <p:nvPr>
            <p:ph idx="14" type="subTitle"/>
          </p:nvPr>
        </p:nvSpPr>
        <p:spPr>
          <a:xfrm>
            <a:off x="3631738" y="1605925"/>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573" name="Google Shape;573;p25"/>
          <p:cNvSpPr txBox="1"/>
          <p:nvPr>
            <p:ph idx="15" type="subTitle"/>
          </p:nvPr>
        </p:nvSpPr>
        <p:spPr>
          <a:xfrm>
            <a:off x="6412723" y="1605925"/>
            <a:ext cx="1870800" cy="54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1200"/>
              </a:spcBef>
              <a:spcAft>
                <a:spcPts val="0"/>
              </a:spcAft>
              <a:buNone/>
              <a:defRPr b="1" sz="1800">
                <a:latin typeface="Bellota"/>
                <a:ea typeface="Bellota"/>
                <a:cs typeface="Bellota"/>
                <a:sym typeface="Bellota"/>
              </a:defRPr>
            </a:lvl2pPr>
            <a:lvl3pPr lvl="2" rtl="0" algn="ctr">
              <a:lnSpc>
                <a:spcPct val="100000"/>
              </a:lnSpc>
              <a:spcBef>
                <a:spcPts val="1200"/>
              </a:spcBef>
              <a:spcAft>
                <a:spcPts val="0"/>
              </a:spcAft>
              <a:buNone/>
              <a:defRPr b="1" sz="1800">
                <a:latin typeface="Bellota"/>
                <a:ea typeface="Bellota"/>
                <a:cs typeface="Bellota"/>
                <a:sym typeface="Bellota"/>
              </a:defRPr>
            </a:lvl3pPr>
            <a:lvl4pPr lvl="3" rtl="0" algn="ctr">
              <a:lnSpc>
                <a:spcPct val="100000"/>
              </a:lnSpc>
              <a:spcBef>
                <a:spcPts val="1200"/>
              </a:spcBef>
              <a:spcAft>
                <a:spcPts val="0"/>
              </a:spcAft>
              <a:buNone/>
              <a:defRPr b="1" sz="1800">
                <a:latin typeface="Bellota"/>
                <a:ea typeface="Bellota"/>
                <a:cs typeface="Bellota"/>
                <a:sym typeface="Bellota"/>
              </a:defRPr>
            </a:lvl4pPr>
            <a:lvl5pPr lvl="4" rtl="0" algn="ctr">
              <a:lnSpc>
                <a:spcPct val="100000"/>
              </a:lnSpc>
              <a:spcBef>
                <a:spcPts val="1200"/>
              </a:spcBef>
              <a:spcAft>
                <a:spcPts val="0"/>
              </a:spcAft>
              <a:buNone/>
              <a:defRPr b="1" sz="1800">
                <a:latin typeface="Bellota"/>
                <a:ea typeface="Bellota"/>
                <a:cs typeface="Bellota"/>
                <a:sym typeface="Bellota"/>
              </a:defRPr>
            </a:lvl5pPr>
            <a:lvl6pPr lvl="5" rtl="0" algn="ctr">
              <a:lnSpc>
                <a:spcPct val="100000"/>
              </a:lnSpc>
              <a:spcBef>
                <a:spcPts val="1200"/>
              </a:spcBef>
              <a:spcAft>
                <a:spcPts val="0"/>
              </a:spcAft>
              <a:buNone/>
              <a:defRPr b="1" sz="1800">
                <a:latin typeface="Bellota"/>
                <a:ea typeface="Bellota"/>
                <a:cs typeface="Bellota"/>
                <a:sym typeface="Bellota"/>
              </a:defRPr>
            </a:lvl6pPr>
            <a:lvl7pPr lvl="6" rtl="0" algn="ctr">
              <a:lnSpc>
                <a:spcPct val="100000"/>
              </a:lnSpc>
              <a:spcBef>
                <a:spcPts val="1200"/>
              </a:spcBef>
              <a:spcAft>
                <a:spcPts val="0"/>
              </a:spcAft>
              <a:buNone/>
              <a:defRPr b="1" sz="1800">
                <a:latin typeface="Bellota"/>
                <a:ea typeface="Bellota"/>
                <a:cs typeface="Bellota"/>
                <a:sym typeface="Bellota"/>
              </a:defRPr>
            </a:lvl7pPr>
            <a:lvl8pPr lvl="7" rtl="0" algn="ctr">
              <a:lnSpc>
                <a:spcPct val="100000"/>
              </a:lnSpc>
              <a:spcBef>
                <a:spcPts val="1200"/>
              </a:spcBef>
              <a:spcAft>
                <a:spcPts val="0"/>
              </a:spcAft>
              <a:buNone/>
              <a:defRPr b="1" sz="1800">
                <a:latin typeface="Bellota"/>
                <a:ea typeface="Bellota"/>
                <a:cs typeface="Bellota"/>
                <a:sym typeface="Bellota"/>
              </a:defRPr>
            </a:lvl8pPr>
            <a:lvl9pPr lvl="8" rtl="0" algn="ctr">
              <a:lnSpc>
                <a:spcPct val="100000"/>
              </a:lnSpc>
              <a:spcBef>
                <a:spcPts val="1200"/>
              </a:spcBef>
              <a:spcAft>
                <a:spcPts val="1200"/>
              </a:spcAft>
              <a:buNone/>
              <a:defRPr b="1" sz="1800">
                <a:latin typeface="Bellota"/>
                <a:ea typeface="Bellota"/>
                <a:cs typeface="Bellota"/>
                <a:sym typeface="Bellota"/>
              </a:defRPr>
            </a:lvl9pPr>
          </a:lstStyle>
          <a:p/>
        </p:txBody>
      </p:sp>
      <p:sp>
        <p:nvSpPr>
          <p:cNvPr id="574" name="Google Shape;574;p25"/>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MAIN_POINT_1">
    <p:bg>
      <p:bgPr>
        <a:solidFill>
          <a:schemeClr val="dk1"/>
        </a:solidFill>
      </p:bgPr>
    </p:bg>
    <p:spTree>
      <p:nvGrpSpPr>
        <p:cNvPr id="575" name="Shape 575"/>
        <p:cNvGrpSpPr/>
        <p:nvPr/>
      </p:nvGrpSpPr>
      <p:grpSpPr>
        <a:xfrm>
          <a:off x="0" y="0"/>
          <a:ext cx="0" cy="0"/>
          <a:chOff x="0" y="0"/>
          <a:chExt cx="0" cy="0"/>
        </a:xfrm>
      </p:grpSpPr>
      <p:grpSp>
        <p:nvGrpSpPr>
          <p:cNvPr id="576" name="Google Shape;576;p26"/>
          <p:cNvGrpSpPr/>
          <p:nvPr/>
        </p:nvGrpSpPr>
        <p:grpSpPr>
          <a:xfrm flipH="1" rot="10800000">
            <a:off x="6967078" y="-79809"/>
            <a:ext cx="2097081" cy="1605087"/>
            <a:chOff x="1480206" y="884874"/>
            <a:chExt cx="2454449" cy="1878613"/>
          </a:xfrm>
        </p:grpSpPr>
        <p:sp>
          <p:nvSpPr>
            <p:cNvPr id="577" name="Google Shape;577;p26"/>
            <p:cNvSpPr/>
            <p:nvPr/>
          </p:nvSpPr>
          <p:spPr>
            <a:xfrm rot="5088045">
              <a:off x="1941963" y="589909"/>
              <a:ext cx="1530936" cy="232528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6"/>
          <p:cNvGrpSpPr/>
          <p:nvPr/>
        </p:nvGrpSpPr>
        <p:grpSpPr>
          <a:xfrm>
            <a:off x="725275" y="3874322"/>
            <a:ext cx="1502099" cy="846606"/>
            <a:chOff x="725275" y="3874322"/>
            <a:chExt cx="1502099" cy="846606"/>
          </a:xfrm>
        </p:grpSpPr>
        <p:sp>
          <p:nvSpPr>
            <p:cNvPr id="584" name="Google Shape;584;p26"/>
            <p:cNvSpPr/>
            <p:nvPr/>
          </p:nvSpPr>
          <p:spPr>
            <a:xfrm>
              <a:off x="725275" y="3944176"/>
              <a:ext cx="1502099" cy="776752"/>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1766121" y="4436578"/>
              <a:ext cx="63845" cy="17792"/>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1756779" y="4286825"/>
              <a:ext cx="63376" cy="21125"/>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1893245" y="4381372"/>
              <a:ext cx="58071" cy="13614"/>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1861887" y="4196081"/>
              <a:ext cx="63376" cy="20797"/>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2015347" y="4350623"/>
              <a:ext cx="52766" cy="27322"/>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1069704" y="3916431"/>
              <a:ext cx="69291" cy="95674"/>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974314" y="3874322"/>
              <a:ext cx="49949" cy="66192"/>
            </a:xfrm>
            <a:custGeom>
              <a:rect b="b" l="l" r="r" t="t"/>
              <a:pathLst>
                <a:path extrusionOk="0" h="1410" w="1064">
                  <a:moveTo>
                    <a:pt x="684" y="0"/>
                  </a:moveTo>
                  <a:cubicBezTo>
                    <a:pt x="647" y="0"/>
                    <a:pt x="614" y="15"/>
                    <a:pt x="589" y="54"/>
                  </a:cubicBezTo>
                  <a:cubicBezTo>
                    <a:pt x="423" y="316"/>
                    <a:pt x="254" y="575"/>
                    <a:pt x="84" y="838"/>
                  </a:cubicBezTo>
                  <a:cubicBezTo>
                    <a:pt x="1" y="971"/>
                    <a:pt x="54" y="1147"/>
                    <a:pt x="144" y="1267"/>
                  </a:cubicBezTo>
                  <a:cubicBezTo>
                    <a:pt x="184" y="1321"/>
                    <a:pt x="289" y="1410"/>
                    <a:pt x="377" y="1410"/>
                  </a:cubicBezTo>
                  <a:cubicBezTo>
                    <a:pt x="414" y="1410"/>
                    <a:pt x="448" y="1395"/>
                    <a:pt x="473" y="1356"/>
                  </a:cubicBezTo>
                  <a:lnTo>
                    <a:pt x="981" y="575"/>
                  </a:lnTo>
                  <a:cubicBezTo>
                    <a:pt x="1064" y="442"/>
                    <a:pt x="1011" y="263"/>
                    <a:pt x="921" y="143"/>
                  </a:cubicBezTo>
                  <a:cubicBezTo>
                    <a:pt x="879" y="90"/>
                    <a:pt x="773"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1053884" y="4085808"/>
              <a:ext cx="52156" cy="61733"/>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891223" y="3978633"/>
              <a:ext cx="43894" cy="58916"/>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887514" y="4086418"/>
              <a:ext cx="47368" cy="60418"/>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970277" y="4012058"/>
              <a:ext cx="57883" cy="76004"/>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944129" y="4134912"/>
              <a:ext cx="64174" cy="88867"/>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1132515" y="4002950"/>
              <a:ext cx="50184" cy="6915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26"/>
          <p:cNvGrpSpPr/>
          <p:nvPr/>
        </p:nvGrpSpPr>
        <p:grpSpPr>
          <a:xfrm>
            <a:off x="0" y="-10650"/>
            <a:ext cx="9143949" cy="5158468"/>
            <a:chOff x="0" y="-10650"/>
            <a:chExt cx="9143949" cy="5158468"/>
          </a:xfrm>
        </p:grpSpPr>
        <p:grpSp>
          <p:nvGrpSpPr>
            <p:cNvPr id="599" name="Google Shape;599;p26"/>
            <p:cNvGrpSpPr/>
            <p:nvPr/>
          </p:nvGrpSpPr>
          <p:grpSpPr>
            <a:xfrm>
              <a:off x="0" y="-10650"/>
              <a:ext cx="9143949" cy="5158468"/>
              <a:chOff x="267864" y="140547"/>
              <a:chExt cx="8608500" cy="4856400"/>
            </a:xfrm>
          </p:grpSpPr>
          <p:sp>
            <p:nvSpPr>
              <p:cNvPr id="600" name="Google Shape;600;p2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6"/>
            <p:cNvGrpSpPr/>
            <p:nvPr/>
          </p:nvGrpSpPr>
          <p:grpSpPr>
            <a:xfrm rot="10800000">
              <a:off x="0" y="-10650"/>
              <a:ext cx="9143949" cy="5158468"/>
              <a:chOff x="267864" y="140547"/>
              <a:chExt cx="8608500" cy="4856400"/>
            </a:xfrm>
          </p:grpSpPr>
          <p:sp>
            <p:nvSpPr>
              <p:cNvPr id="603" name="Google Shape;603;p2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5" name="Google Shape;605;p26"/>
          <p:cNvGrpSpPr/>
          <p:nvPr/>
        </p:nvGrpSpPr>
        <p:grpSpPr>
          <a:xfrm rot="10800000">
            <a:off x="0" y="-10650"/>
            <a:ext cx="9143949" cy="5158468"/>
            <a:chOff x="267864" y="140547"/>
            <a:chExt cx="8608500" cy="4856400"/>
          </a:xfrm>
        </p:grpSpPr>
        <p:sp>
          <p:nvSpPr>
            <p:cNvPr id="606" name="Google Shape;606;p2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26"/>
          <p:cNvSpPr txBox="1"/>
          <p:nvPr>
            <p:ph type="title"/>
          </p:nvPr>
        </p:nvSpPr>
        <p:spPr>
          <a:xfrm>
            <a:off x="1602675" y="730525"/>
            <a:ext cx="5938800" cy="1216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609" name="Google Shape;609;p26"/>
          <p:cNvSpPr/>
          <p:nvPr/>
        </p:nvSpPr>
        <p:spPr>
          <a:xfrm flipH="1" rot="5829318">
            <a:off x="7224858" y="2476454"/>
            <a:ext cx="680958" cy="622323"/>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flipH="1" rot="5829318">
            <a:off x="7614050" y="2664445"/>
            <a:ext cx="32201" cy="12792"/>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flipH="1" rot="5829318">
            <a:off x="7636572" y="2740850"/>
            <a:ext cx="32793" cy="9390"/>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flipH="1" rot="5829318">
            <a:off x="7723177" y="2715384"/>
            <a:ext cx="27987" cy="13272"/>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flipH="1" rot="5829318">
            <a:off x="7682166" y="2653056"/>
            <a:ext cx="22552" cy="14160"/>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flipH="1" rot="5829318">
            <a:off x="7551423" y="2727687"/>
            <a:ext cx="32830" cy="9390"/>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flipH="1" rot="5829318">
            <a:off x="7669226" y="2796573"/>
            <a:ext cx="32719" cy="1024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flipH="1" rot="5829318">
            <a:off x="7713012" y="2764368"/>
            <a:ext cx="32460" cy="11350"/>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flipH="1" rot="5829318">
            <a:off x="7568311" y="2802309"/>
            <a:ext cx="24955" cy="9723"/>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flipH="1" rot="5829318">
            <a:off x="7632023" y="2797141"/>
            <a:ext cx="27173" cy="14049"/>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주석 1">
  <p:cSld name="CAPTION_ONLY_1">
    <p:spTree>
      <p:nvGrpSpPr>
        <p:cNvPr id="619" name="Shape 619"/>
        <p:cNvGrpSpPr/>
        <p:nvPr/>
      </p:nvGrpSpPr>
      <p:grpSpPr>
        <a:xfrm>
          <a:off x="0" y="0"/>
          <a:ext cx="0" cy="0"/>
          <a:chOff x="0" y="0"/>
          <a:chExt cx="0" cy="0"/>
        </a:xfrm>
      </p:grpSpPr>
      <p:grpSp>
        <p:nvGrpSpPr>
          <p:cNvPr id="620" name="Google Shape;620;p27"/>
          <p:cNvGrpSpPr/>
          <p:nvPr/>
        </p:nvGrpSpPr>
        <p:grpSpPr>
          <a:xfrm rot="10800000">
            <a:off x="140177" y="3880012"/>
            <a:ext cx="1849933" cy="1442173"/>
            <a:chOff x="6339538" y="-341365"/>
            <a:chExt cx="2540767" cy="1980734"/>
          </a:xfrm>
        </p:grpSpPr>
        <p:grpSp>
          <p:nvGrpSpPr>
            <p:cNvPr id="621" name="Google Shape;621;p27"/>
            <p:cNvGrpSpPr/>
            <p:nvPr/>
          </p:nvGrpSpPr>
          <p:grpSpPr>
            <a:xfrm rot="-10371840">
              <a:off x="6443627" y="-238914"/>
              <a:ext cx="1761400" cy="1775833"/>
              <a:chOff x="3284842" y="173313"/>
              <a:chExt cx="1814343" cy="1833238"/>
            </a:xfrm>
          </p:grpSpPr>
          <p:sp>
            <p:nvSpPr>
              <p:cNvPr id="622" name="Google Shape;622;p27"/>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27"/>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27"/>
          <p:cNvGrpSpPr/>
          <p:nvPr/>
        </p:nvGrpSpPr>
        <p:grpSpPr>
          <a:xfrm>
            <a:off x="7153852" y="-178663"/>
            <a:ext cx="1849933" cy="1442173"/>
            <a:chOff x="6339538" y="-341365"/>
            <a:chExt cx="2540767" cy="1980734"/>
          </a:xfrm>
        </p:grpSpPr>
        <p:grpSp>
          <p:nvGrpSpPr>
            <p:cNvPr id="643" name="Google Shape;643;p27"/>
            <p:cNvGrpSpPr/>
            <p:nvPr/>
          </p:nvGrpSpPr>
          <p:grpSpPr>
            <a:xfrm rot="-10371840">
              <a:off x="6443627" y="-238914"/>
              <a:ext cx="1761400" cy="1775833"/>
              <a:chOff x="3284842" y="173313"/>
              <a:chExt cx="1814343" cy="1833238"/>
            </a:xfrm>
          </p:grpSpPr>
          <p:sp>
            <p:nvSpPr>
              <p:cNvPr id="644" name="Google Shape;644;p27"/>
              <p:cNvSpPr/>
              <p:nvPr/>
            </p:nvSpPr>
            <p:spPr>
              <a:xfrm rot="1115771">
                <a:off x="3479619" y="362515"/>
                <a:ext cx="1424790" cy="1454835"/>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rot="1115771">
                <a:off x="3674009" y="770273"/>
                <a:ext cx="690414" cy="738834"/>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rot="1115771">
                <a:off x="4443205" y="661303"/>
                <a:ext cx="31458" cy="15149"/>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rot="1115771">
                <a:off x="4442680" y="574074"/>
                <a:ext cx="30371" cy="18194"/>
              </a:xfrm>
              <a:custGeom>
                <a:rect b="b" l="l" r="r" t="t"/>
                <a:pathLst>
                  <a:path extrusionOk="0" h="502" w="838">
                    <a:moveTo>
                      <a:pt x="405" y="0"/>
                    </a:moveTo>
                    <a:cubicBezTo>
                      <a:pt x="256" y="0"/>
                      <a:pt x="40" y="116"/>
                      <a:pt x="20" y="279"/>
                    </a:cubicBezTo>
                    <a:cubicBezTo>
                      <a:pt x="0" y="462"/>
                      <a:pt x="206" y="502"/>
                      <a:pt x="342" y="502"/>
                    </a:cubicBezTo>
                    <a:lnTo>
                      <a:pt x="431" y="502"/>
                    </a:lnTo>
                    <a:cubicBezTo>
                      <a:pt x="581" y="502"/>
                      <a:pt x="797" y="389"/>
                      <a:pt x="817" y="223"/>
                    </a:cubicBezTo>
                    <a:cubicBezTo>
                      <a:pt x="837" y="43"/>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rot="1115771">
                <a:off x="4375041" y="483073"/>
                <a:ext cx="43998" cy="13047"/>
              </a:xfrm>
              <a:custGeom>
                <a:rect b="b" l="l" r="r" t="t"/>
                <a:pathLst>
                  <a:path extrusionOk="0" h="360" w="1214">
                    <a:moveTo>
                      <a:pt x="748" y="0"/>
                    </a:moveTo>
                    <a:cubicBezTo>
                      <a:pt x="512" y="0"/>
                      <a:pt x="0" y="359"/>
                      <a:pt x="466" y="359"/>
                    </a:cubicBezTo>
                    <a:cubicBezTo>
                      <a:pt x="701" y="359"/>
                      <a:pt x="1213"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rot="1115771">
                <a:off x="4333498" y="554761"/>
                <a:ext cx="33705" cy="12431"/>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rot="1115771">
                <a:off x="4376249" y="634550"/>
                <a:ext cx="33379" cy="13736"/>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rot="1115771">
                <a:off x="4438526" y="1247196"/>
                <a:ext cx="44252" cy="11235"/>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rot="1115771">
                <a:off x="4453960" y="1291914"/>
                <a:ext cx="36170" cy="19897"/>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rot="1115771">
                <a:off x="4519080" y="1247490"/>
                <a:ext cx="30371" cy="18230"/>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7"/>
            <p:cNvSpPr/>
            <p:nvPr/>
          </p:nvSpPr>
          <p:spPr>
            <a:xfrm flipH="1" rot="-10370759">
              <a:off x="7858647" y="31515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flipH="1" rot="-10370759">
              <a:off x="8487191" y="84174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flipH="1" rot="-10370759">
              <a:off x="8380334" y="87667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flipH="1" rot="-10370759">
              <a:off x="8417276" y="99387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flipH="1" rot="-10370759">
              <a:off x="8509317" y="93094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flipH="1" rot="-10370759">
              <a:off x="8399063" y="75538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flipH="1" rot="-10370759">
              <a:off x="8300389" y="92254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flipH="1" rot="-10370759">
              <a:off x="8345669" y="98395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flipH="1" rot="-10370759">
              <a:off x="8298117" y="77359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flipH="1" rot="-10370759">
              <a:off x="8300818" y="86287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27"/>
          <p:cNvGrpSpPr/>
          <p:nvPr/>
        </p:nvGrpSpPr>
        <p:grpSpPr>
          <a:xfrm>
            <a:off x="0" y="-10650"/>
            <a:ext cx="9143949" cy="5158468"/>
            <a:chOff x="0" y="-10650"/>
            <a:chExt cx="9143949" cy="5158468"/>
          </a:xfrm>
        </p:grpSpPr>
        <p:grpSp>
          <p:nvGrpSpPr>
            <p:cNvPr id="665" name="Google Shape;665;p27"/>
            <p:cNvGrpSpPr/>
            <p:nvPr/>
          </p:nvGrpSpPr>
          <p:grpSpPr>
            <a:xfrm>
              <a:off x="0" y="-10650"/>
              <a:ext cx="9143949" cy="5158468"/>
              <a:chOff x="267864" y="140547"/>
              <a:chExt cx="8608500" cy="4856400"/>
            </a:xfrm>
          </p:grpSpPr>
          <p:sp>
            <p:nvSpPr>
              <p:cNvPr id="666" name="Google Shape;666;p2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27"/>
            <p:cNvGrpSpPr/>
            <p:nvPr/>
          </p:nvGrpSpPr>
          <p:grpSpPr>
            <a:xfrm rot="10800000">
              <a:off x="0" y="-10650"/>
              <a:ext cx="9143949" cy="5158468"/>
              <a:chOff x="267864" y="140547"/>
              <a:chExt cx="8608500" cy="4856400"/>
            </a:xfrm>
          </p:grpSpPr>
          <p:sp>
            <p:nvSpPr>
              <p:cNvPr id="669" name="Google Shape;669;p2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1" name="Google Shape;671;p27"/>
          <p:cNvGrpSpPr/>
          <p:nvPr/>
        </p:nvGrpSpPr>
        <p:grpSpPr>
          <a:xfrm rot="10800000">
            <a:off x="0" y="-10650"/>
            <a:ext cx="9143949" cy="5158468"/>
            <a:chOff x="267864" y="140547"/>
            <a:chExt cx="8608500" cy="4856400"/>
          </a:xfrm>
        </p:grpSpPr>
        <p:sp>
          <p:nvSpPr>
            <p:cNvPr id="672" name="Google Shape;672;p27"/>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27"/>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APTION_ONLY_1_1">
    <p:bg>
      <p:bgPr>
        <a:solidFill>
          <a:schemeClr val="dk1"/>
        </a:solidFill>
      </p:bgPr>
    </p:bg>
    <p:spTree>
      <p:nvGrpSpPr>
        <p:cNvPr id="675" name="Shape 675"/>
        <p:cNvGrpSpPr/>
        <p:nvPr/>
      </p:nvGrpSpPr>
      <p:grpSpPr>
        <a:xfrm>
          <a:off x="0" y="0"/>
          <a:ext cx="0" cy="0"/>
          <a:chOff x="0" y="0"/>
          <a:chExt cx="0" cy="0"/>
        </a:xfrm>
      </p:grpSpPr>
      <p:grpSp>
        <p:nvGrpSpPr>
          <p:cNvPr id="676" name="Google Shape;676;p28"/>
          <p:cNvGrpSpPr/>
          <p:nvPr/>
        </p:nvGrpSpPr>
        <p:grpSpPr>
          <a:xfrm flipH="1" rot="5400000">
            <a:off x="399788" y="-63280"/>
            <a:ext cx="1073094" cy="1346011"/>
            <a:chOff x="7876138" y="3519332"/>
            <a:chExt cx="1073094" cy="1346011"/>
          </a:xfrm>
        </p:grpSpPr>
        <p:sp>
          <p:nvSpPr>
            <p:cNvPr id="677" name="Google Shape;677;p28"/>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28"/>
          <p:cNvGrpSpPr/>
          <p:nvPr/>
        </p:nvGrpSpPr>
        <p:grpSpPr>
          <a:xfrm flipH="1" rot="-5400000">
            <a:off x="7620813" y="3854445"/>
            <a:ext cx="1073094" cy="1346011"/>
            <a:chOff x="7876138" y="3519332"/>
            <a:chExt cx="1073094" cy="1346011"/>
          </a:xfrm>
        </p:grpSpPr>
        <p:sp>
          <p:nvSpPr>
            <p:cNvPr id="698" name="Google Shape;698;p28"/>
            <p:cNvSpPr/>
            <p:nvPr/>
          </p:nvSpPr>
          <p:spPr>
            <a:xfrm rot="10370759">
              <a:off x="7927574" y="3921701"/>
              <a:ext cx="970222" cy="8866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rot="10370759">
              <a:off x="8223372" y="4448293"/>
              <a:ext cx="45880" cy="18226"/>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rot="10370759">
              <a:off x="8329386" y="4483224"/>
              <a:ext cx="46723" cy="1337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rot="10370759">
              <a:off x="8299292" y="4600426"/>
              <a:ext cx="39875" cy="1891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rot="10370759">
              <a:off x="8214994" y="4537493"/>
              <a:ext cx="32132" cy="20175"/>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rot="10370759">
              <a:off x="8310604" y="4361935"/>
              <a:ext cx="46775" cy="1337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rot="10370759">
              <a:off x="8409436" y="4529090"/>
              <a:ext cx="46617" cy="1459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rot="10370759">
              <a:off x="8364525" y="4590500"/>
              <a:ext cx="46249" cy="1617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rot="10370759">
              <a:off x="8422770" y="4380149"/>
              <a:ext cx="35556" cy="13854"/>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rot="10370759">
              <a:off x="8416909" y="4469422"/>
              <a:ext cx="38716" cy="2001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rot="10370873">
              <a:off x="8250599" y="3550528"/>
              <a:ext cx="531471" cy="48570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rot="10370873">
              <a:off x="8412631" y="3838999"/>
              <a:ext cx="25132" cy="9984"/>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rot="10370873">
              <a:off x="8470702" y="3858134"/>
              <a:ext cx="25594" cy="7329"/>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rot="10370873">
              <a:off x="8454218" y="3922333"/>
              <a:ext cx="21843" cy="10359"/>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rot="10370873">
              <a:off x="8408042" y="3887860"/>
              <a:ext cx="17601" cy="11051"/>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rot="10370873">
              <a:off x="8460415" y="3791695"/>
              <a:ext cx="25623" cy="7329"/>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rot="10370873">
              <a:off x="8514552" y="3883257"/>
              <a:ext cx="25536" cy="7993"/>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rot="10370873">
              <a:off x="8489951" y="3916896"/>
              <a:ext cx="25334" cy="8858"/>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rot="10370873">
              <a:off x="8521856" y="3801673"/>
              <a:ext cx="19477" cy="758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rot="10370873">
              <a:off x="8518646" y="3850573"/>
              <a:ext cx="21208" cy="10965"/>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28"/>
          <p:cNvGrpSpPr/>
          <p:nvPr/>
        </p:nvGrpSpPr>
        <p:grpSpPr>
          <a:xfrm>
            <a:off x="0" y="-10650"/>
            <a:ext cx="9143949" cy="5158468"/>
            <a:chOff x="0" y="-10650"/>
            <a:chExt cx="9143949" cy="5158468"/>
          </a:xfrm>
        </p:grpSpPr>
        <p:grpSp>
          <p:nvGrpSpPr>
            <p:cNvPr id="719" name="Google Shape;719;p28"/>
            <p:cNvGrpSpPr/>
            <p:nvPr/>
          </p:nvGrpSpPr>
          <p:grpSpPr>
            <a:xfrm>
              <a:off x="0" y="-10650"/>
              <a:ext cx="9143949" cy="5158468"/>
              <a:chOff x="267864" y="140547"/>
              <a:chExt cx="8608500" cy="4856400"/>
            </a:xfrm>
          </p:grpSpPr>
          <p:sp>
            <p:nvSpPr>
              <p:cNvPr id="720" name="Google Shape;720;p2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28"/>
            <p:cNvGrpSpPr/>
            <p:nvPr/>
          </p:nvGrpSpPr>
          <p:grpSpPr>
            <a:xfrm rot="10800000">
              <a:off x="0" y="-10650"/>
              <a:ext cx="9143949" cy="5158468"/>
              <a:chOff x="267864" y="140547"/>
              <a:chExt cx="8608500" cy="4856400"/>
            </a:xfrm>
          </p:grpSpPr>
          <p:sp>
            <p:nvSpPr>
              <p:cNvPr id="723" name="Google Shape;723;p2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5" name="Google Shape;725;p28"/>
          <p:cNvGrpSpPr/>
          <p:nvPr/>
        </p:nvGrpSpPr>
        <p:grpSpPr>
          <a:xfrm rot="10800000">
            <a:off x="0" y="-10650"/>
            <a:ext cx="9143949" cy="5158468"/>
            <a:chOff x="267864" y="140547"/>
            <a:chExt cx="8608500" cy="4856400"/>
          </a:xfrm>
        </p:grpSpPr>
        <p:sp>
          <p:nvSpPr>
            <p:cNvPr id="726" name="Google Shape;726;p28"/>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28"/>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APTION_ONLY_1_1_1">
    <p:bg>
      <p:bgPr>
        <a:solidFill>
          <a:schemeClr val="dk1"/>
        </a:solidFill>
      </p:bgPr>
    </p:bg>
    <p:spTree>
      <p:nvGrpSpPr>
        <p:cNvPr id="729" name="Shape 729"/>
        <p:cNvGrpSpPr/>
        <p:nvPr/>
      </p:nvGrpSpPr>
      <p:grpSpPr>
        <a:xfrm>
          <a:off x="0" y="0"/>
          <a:ext cx="0" cy="0"/>
          <a:chOff x="0" y="0"/>
          <a:chExt cx="0" cy="0"/>
        </a:xfrm>
      </p:grpSpPr>
      <p:grpSp>
        <p:nvGrpSpPr>
          <p:cNvPr id="730" name="Google Shape;730;p29"/>
          <p:cNvGrpSpPr/>
          <p:nvPr/>
        </p:nvGrpSpPr>
        <p:grpSpPr>
          <a:xfrm flipH="1" rot="10800000">
            <a:off x="7622789" y="-6143"/>
            <a:ext cx="1310869" cy="1106378"/>
            <a:chOff x="1650155" y="1061628"/>
            <a:chExt cx="2016411" cy="1701859"/>
          </a:xfrm>
        </p:grpSpPr>
        <p:sp>
          <p:nvSpPr>
            <p:cNvPr id="731" name="Google Shape;731;p29"/>
            <p:cNvSpPr/>
            <p:nvPr/>
          </p:nvSpPr>
          <p:spPr>
            <a:xfrm rot="5088020">
              <a:off x="2014995" y="828580"/>
              <a:ext cx="1209603" cy="1837222"/>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29"/>
          <p:cNvGrpSpPr/>
          <p:nvPr/>
        </p:nvGrpSpPr>
        <p:grpSpPr>
          <a:xfrm flipH="1">
            <a:off x="210275" y="4043270"/>
            <a:ext cx="1310869" cy="1106378"/>
            <a:chOff x="1650155" y="1061628"/>
            <a:chExt cx="2016411" cy="1701859"/>
          </a:xfrm>
        </p:grpSpPr>
        <p:sp>
          <p:nvSpPr>
            <p:cNvPr id="738" name="Google Shape;738;p29"/>
            <p:cNvSpPr/>
            <p:nvPr/>
          </p:nvSpPr>
          <p:spPr>
            <a:xfrm rot="5088020">
              <a:off x="2014995" y="828580"/>
              <a:ext cx="1209603" cy="1837222"/>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29"/>
          <p:cNvGrpSpPr/>
          <p:nvPr/>
        </p:nvGrpSpPr>
        <p:grpSpPr>
          <a:xfrm>
            <a:off x="0" y="-10650"/>
            <a:ext cx="9143949" cy="5158468"/>
            <a:chOff x="0" y="-10650"/>
            <a:chExt cx="9143949" cy="5158468"/>
          </a:xfrm>
        </p:grpSpPr>
        <p:grpSp>
          <p:nvGrpSpPr>
            <p:cNvPr id="745" name="Google Shape;745;p29"/>
            <p:cNvGrpSpPr/>
            <p:nvPr/>
          </p:nvGrpSpPr>
          <p:grpSpPr>
            <a:xfrm>
              <a:off x="0" y="-10650"/>
              <a:ext cx="9143949" cy="5158468"/>
              <a:chOff x="267864" y="140547"/>
              <a:chExt cx="8608500" cy="4856400"/>
            </a:xfrm>
          </p:grpSpPr>
          <p:sp>
            <p:nvSpPr>
              <p:cNvPr id="746" name="Google Shape;746;p2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29"/>
            <p:cNvGrpSpPr/>
            <p:nvPr/>
          </p:nvGrpSpPr>
          <p:grpSpPr>
            <a:xfrm rot="10800000">
              <a:off x="0" y="-10650"/>
              <a:ext cx="9143949" cy="5158468"/>
              <a:chOff x="267864" y="140547"/>
              <a:chExt cx="8608500" cy="4856400"/>
            </a:xfrm>
          </p:grpSpPr>
          <p:sp>
            <p:nvSpPr>
              <p:cNvPr id="749" name="Google Shape;749;p2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1" name="Google Shape;751;p29"/>
          <p:cNvGrpSpPr/>
          <p:nvPr/>
        </p:nvGrpSpPr>
        <p:grpSpPr>
          <a:xfrm rot="10800000">
            <a:off x="0" y="-10650"/>
            <a:ext cx="9143949" cy="5158468"/>
            <a:chOff x="267864" y="140547"/>
            <a:chExt cx="8608500" cy="4856400"/>
          </a:xfrm>
        </p:grpSpPr>
        <p:sp>
          <p:nvSpPr>
            <p:cNvPr id="752" name="Google Shape;752;p29"/>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29"/>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1">
  <p:cSld name="TITLE_ONLY_1">
    <p:spTree>
      <p:nvGrpSpPr>
        <p:cNvPr id="755" name="Shape 755"/>
        <p:cNvGrpSpPr/>
        <p:nvPr/>
      </p:nvGrpSpPr>
      <p:grpSpPr>
        <a:xfrm>
          <a:off x="0" y="0"/>
          <a:ext cx="0" cy="0"/>
          <a:chOff x="0" y="0"/>
          <a:chExt cx="0" cy="0"/>
        </a:xfrm>
      </p:grpSpPr>
      <p:grpSp>
        <p:nvGrpSpPr>
          <p:cNvPr id="756" name="Google Shape;756;p30"/>
          <p:cNvGrpSpPr/>
          <p:nvPr/>
        </p:nvGrpSpPr>
        <p:grpSpPr>
          <a:xfrm rot="-6463658">
            <a:off x="7279922" y="68537"/>
            <a:ext cx="1595959" cy="1592536"/>
            <a:chOff x="-156655" y="-225704"/>
            <a:chExt cx="2831920" cy="2825845"/>
          </a:xfrm>
        </p:grpSpPr>
        <p:sp>
          <p:nvSpPr>
            <p:cNvPr id="757" name="Google Shape;757;p30"/>
            <p:cNvSpPr/>
            <p:nvPr/>
          </p:nvSpPr>
          <p:spPr>
            <a:xfrm rot="-9843034">
              <a:off x="164550" y="37507"/>
              <a:ext cx="2237860" cy="2299423"/>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rot="333063">
              <a:off x="-45146" y="-72548"/>
              <a:ext cx="2342902" cy="2419104"/>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30"/>
          <p:cNvGrpSpPr/>
          <p:nvPr/>
        </p:nvGrpSpPr>
        <p:grpSpPr>
          <a:xfrm>
            <a:off x="0" y="-10650"/>
            <a:ext cx="9143949" cy="5158468"/>
            <a:chOff x="0" y="-10650"/>
            <a:chExt cx="9143949" cy="5158468"/>
          </a:xfrm>
        </p:grpSpPr>
        <p:grpSp>
          <p:nvGrpSpPr>
            <p:cNvPr id="760" name="Google Shape;760;p30"/>
            <p:cNvGrpSpPr/>
            <p:nvPr/>
          </p:nvGrpSpPr>
          <p:grpSpPr>
            <a:xfrm>
              <a:off x="0" y="-10650"/>
              <a:ext cx="9143949" cy="5158468"/>
              <a:chOff x="267864" y="140547"/>
              <a:chExt cx="8608500" cy="4856400"/>
            </a:xfrm>
          </p:grpSpPr>
          <p:sp>
            <p:nvSpPr>
              <p:cNvPr id="761" name="Google Shape;761;p3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0"/>
            <p:cNvGrpSpPr/>
            <p:nvPr/>
          </p:nvGrpSpPr>
          <p:grpSpPr>
            <a:xfrm rot="10800000">
              <a:off x="0" y="-10650"/>
              <a:ext cx="9143949" cy="5158468"/>
              <a:chOff x="267864" y="140547"/>
              <a:chExt cx="8608500" cy="4856400"/>
            </a:xfrm>
          </p:grpSpPr>
          <p:sp>
            <p:nvSpPr>
              <p:cNvPr id="764" name="Google Shape;764;p3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6" name="Google Shape;766;p30"/>
          <p:cNvGrpSpPr/>
          <p:nvPr/>
        </p:nvGrpSpPr>
        <p:grpSpPr>
          <a:xfrm rot="10800000">
            <a:off x="0" y="-10650"/>
            <a:ext cx="9143949" cy="5158468"/>
            <a:chOff x="267864" y="140547"/>
            <a:chExt cx="8608500" cy="4856400"/>
          </a:xfrm>
        </p:grpSpPr>
        <p:sp>
          <p:nvSpPr>
            <p:cNvPr id="767" name="Google Shape;767;p30"/>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0"/>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TITLE_AND_DESCRIPTION_1_1">
    <p:bg>
      <p:bgPr>
        <a:solidFill>
          <a:schemeClr val="dk1"/>
        </a:solidFill>
      </p:bgPr>
    </p:bg>
    <p:spTree>
      <p:nvGrpSpPr>
        <p:cNvPr id="770" name="Shape 770"/>
        <p:cNvGrpSpPr/>
        <p:nvPr/>
      </p:nvGrpSpPr>
      <p:grpSpPr>
        <a:xfrm>
          <a:off x="0" y="0"/>
          <a:ext cx="0" cy="0"/>
          <a:chOff x="0" y="0"/>
          <a:chExt cx="0" cy="0"/>
        </a:xfrm>
      </p:grpSpPr>
      <p:grpSp>
        <p:nvGrpSpPr>
          <p:cNvPr id="771" name="Google Shape;771;p31"/>
          <p:cNvGrpSpPr/>
          <p:nvPr/>
        </p:nvGrpSpPr>
        <p:grpSpPr>
          <a:xfrm>
            <a:off x="-486694" y="-10650"/>
            <a:ext cx="9639125" cy="5747819"/>
            <a:chOff x="-486694" y="-10650"/>
            <a:chExt cx="9639125" cy="5747819"/>
          </a:xfrm>
        </p:grpSpPr>
        <p:sp>
          <p:nvSpPr>
            <p:cNvPr id="772" name="Google Shape;772;p31"/>
            <p:cNvSpPr/>
            <p:nvPr/>
          </p:nvSpPr>
          <p:spPr>
            <a:xfrm rot="10800000">
              <a:off x="2210528" y="227932"/>
              <a:ext cx="2211073" cy="1143370"/>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rot="10800000">
              <a:off x="2795489" y="620298"/>
              <a:ext cx="93979" cy="26190"/>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rot="10800000">
              <a:off x="2809932" y="835828"/>
              <a:ext cx="93288" cy="31096"/>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rot="10800000">
              <a:off x="2616861" y="707712"/>
              <a:ext cx="85480" cy="20040"/>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rot="10800000">
              <a:off x="2655212" y="969886"/>
              <a:ext cx="93288" cy="30612"/>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rot="10800000">
              <a:off x="2444935" y="732796"/>
              <a:ext cx="77671" cy="40218"/>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rot="10800000">
              <a:off x="3812603" y="1271311"/>
              <a:ext cx="101995" cy="140831"/>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rot="10800000">
              <a:off x="3981489" y="1376692"/>
              <a:ext cx="73525" cy="97435"/>
            </a:xfrm>
            <a:custGeom>
              <a:rect b="b" l="l" r="r" t="t"/>
              <a:pathLst>
                <a:path extrusionOk="0" h="1410" w="1064">
                  <a:moveTo>
                    <a:pt x="684" y="0"/>
                  </a:moveTo>
                  <a:cubicBezTo>
                    <a:pt x="647" y="0"/>
                    <a:pt x="614" y="15"/>
                    <a:pt x="589" y="54"/>
                  </a:cubicBezTo>
                  <a:cubicBezTo>
                    <a:pt x="423" y="316"/>
                    <a:pt x="254" y="575"/>
                    <a:pt x="84" y="838"/>
                  </a:cubicBezTo>
                  <a:cubicBezTo>
                    <a:pt x="1" y="971"/>
                    <a:pt x="54" y="1147"/>
                    <a:pt x="144" y="1267"/>
                  </a:cubicBezTo>
                  <a:cubicBezTo>
                    <a:pt x="184" y="1321"/>
                    <a:pt x="289" y="1410"/>
                    <a:pt x="377" y="1410"/>
                  </a:cubicBezTo>
                  <a:cubicBezTo>
                    <a:pt x="414" y="1410"/>
                    <a:pt x="448" y="1395"/>
                    <a:pt x="473" y="1356"/>
                  </a:cubicBezTo>
                  <a:lnTo>
                    <a:pt x="981" y="575"/>
                  </a:lnTo>
                  <a:cubicBezTo>
                    <a:pt x="1064" y="442"/>
                    <a:pt x="1011" y="263"/>
                    <a:pt x="921" y="143"/>
                  </a:cubicBezTo>
                  <a:cubicBezTo>
                    <a:pt x="879" y="90"/>
                    <a:pt x="773" y="0"/>
                    <a:pt x="6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rot="10800000">
              <a:off x="3861113" y="1071951"/>
              <a:ext cx="76773" cy="90870"/>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rot="10800000">
              <a:off x="4112714" y="1233857"/>
              <a:ext cx="64611" cy="867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rot="10800000">
              <a:off x="4113059" y="1072987"/>
              <a:ext cx="69724" cy="8893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rot="10800000">
              <a:off x="3975753" y="1159503"/>
              <a:ext cx="85203" cy="111877"/>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rot="10800000">
              <a:off x="4004983" y="959728"/>
              <a:ext cx="94463" cy="130811"/>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rot="10800000">
              <a:off x="3748269" y="1182998"/>
              <a:ext cx="73871" cy="101788"/>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31"/>
            <p:cNvGrpSpPr/>
            <p:nvPr/>
          </p:nvGrpSpPr>
          <p:grpSpPr>
            <a:xfrm rot="4336452">
              <a:off x="-52267" y="1896001"/>
              <a:ext cx="3408028" cy="3400717"/>
              <a:chOff x="-156655" y="-225704"/>
              <a:chExt cx="2831920" cy="2825845"/>
            </a:xfrm>
          </p:grpSpPr>
          <p:sp>
            <p:nvSpPr>
              <p:cNvPr id="787" name="Google Shape;787;p31"/>
              <p:cNvSpPr/>
              <p:nvPr/>
            </p:nvSpPr>
            <p:spPr>
              <a:xfrm rot="-9843034">
                <a:off x="164550" y="37507"/>
                <a:ext cx="2237860" cy="2299423"/>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rot="333063">
                <a:off x="-45146" y="-72548"/>
                <a:ext cx="2342902" cy="2419104"/>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1"/>
            <p:cNvGrpSpPr/>
            <p:nvPr/>
          </p:nvGrpSpPr>
          <p:grpSpPr>
            <a:xfrm flipH="1">
              <a:off x="8482" y="-10650"/>
              <a:ext cx="9143949" cy="5158468"/>
              <a:chOff x="0" y="-10650"/>
              <a:chExt cx="9143949" cy="5158468"/>
            </a:xfrm>
          </p:grpSpPr>
          <p:grpSp>
            <p:nvGrpSpPr>
              <p:cNvPr id="790" name="Google Shape;790;p31"/>
              <p:cNvGrpSpPr/>
              <p:nvPr/>
            </p:nvGrpSpPr>
            <p:grpSpPr>
              <a:xfrm>
                <a:off x="0" y="-10650"/>
                <a:ext cx="9143949" cy="5158468"/>
                <a:chOff x="267864" y="140547"/>
                <a:chExt cx="8608500" cy="4856400"/>
              </a:xfrm>
            </p:grpSpPr>
            <p:sp>
              <p:nvSpPr>
                <p:cNvPr id="791" name="Google Shape;791;p3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31"/>
              <p:cNvGrpSpPr/>
              <p:nvPr/>
            </p:nvGrpSpPr>
            <p:grpSpPr>
              <a:xfrm rot="10800000">
                <a:off x="0" y="-10650"/>
                <a:ext cx="9143949" cy="5158468"/>
                <a:chOff x="267864" y="140547"/>
                <a:chExt cx="8608500" cy="4856400"/>
              </a:xfrm>
            </p:grpSpPr>
            <p:sp>
              <p:nvSpPr>
                <p:cNvPr id="794" name="Google Shape;794;p31"/>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6" name="Google Shape;796;p31"/>
            <p:cNvGrpSpPr/>
            <p:nvPr/>
          </p:nvGrpSpPr>
          <p:grpSpPr>
            <a:xfrm>
              <a:off x="5453381" y="769278"/>
              <a:ext cx="1150045" cy="1226978"/>
              <a:chOff x="5453381" y="769278"/>
              <a:chExt cx="1150045" cy="1226978"/>
            </a:xfrm>
          </p:grpSpPr>
          <p:sp>
            <p:nvSpPr>
              <p:cNvPr id="797" name="Google Shape;797;p31"/>
              <p:cNvSpPr/>
              <p:nvPr/>
            </p:nvSpPr>
            <p:spPr>
              <a:xfrm rot="10800000">
                <a:off x="5453383" y="1412151"/>
                <a:ext cx="639139" cy="584105"/>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rot="6940079">
                <a:off x="5718785" y="771020"/>
                <a:ext cx="619236" cy="978317"/>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rot="10800000">
                <a:off x="5764346" y="1590299"/>
                <a:ext cx="61265" cy="17072"/>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rot="10800000">
                <a:off x="5773760" y="1730796"/>
                <a:ext cx="60814" cy="20270"/>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rot="10800000">
                <a:off x="5647900" y="1647282"/>
                <a:ext cx="55724" cy="13063"/>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rot="10800000">
                <a:off x="5672901" y="1818183"/>
                <a:ext cx="60814" cy="19955"/>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rot="10800000">
                <a:off x="5535824" y="1663633"/>
                <a:ext cx="50633" cy="26216"/>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4" name="Google Shape;804;p31"/>
          <p:cNvSpPr txBox="1"/>
          <p:nvPr>
            <p:ph type="ctrTitle"/>
          </p:nvPr>
        </p:nvSpPr>
        <p:spPr>
          <a:xfrm>
            <a:off x="4327156" y="2585050"/>
            <a:ext cx="4100100" cy="1246200"/>
          </a:xfrm>
          <a:prstGeom prst="rect">
            <a:avLst/>
          </a:prstGeom>
          <a:noFill/>
        </p:spPr>
        <p:txBody>
          <a:bodyPr anchorCtr="0" anchor="b" bIns="91425" lIns="91425" spcFirstLastPara="1" rIns="91425" wrap="square" tIns="91425">
            <a:normAutofit/>
          </a:bodyPr>
          <a:lstStyle>
            <a:lvl1pPr lvl="0" rtl="0" algn="r">
              <a:spcBef>
                <a:spcPts val="0"/>
              </a:spcBef>
              <a:spcAft>
                <a:spcPts val="0"/>
              </a:spcAft>
              <a:buSzPts val="6000"/>
              <a:buNone/>
              <a:defRPr sz="3600"/>
            </a:lvl1pPr>
            <a:lvl2pPr lvl="1" rtl="0" algn="r">
              <a:spcBef>
                <a:spcPts val="0"/>
              </a:spcBef>
              <a:spcAft>
                <a:spcPts val="0"/>
              </a:spcAft>
              <a:buSzPts val="6000"/>
              <a:buFont typeface="Bahiana"/>
              <a:buNone/>
              <a:defRPr sz="6000">
                <a:latin typeface="Bahiana"/>
                <a:ea typeface="Bahiana"/>
                <a:cs typeface="Bahiana"/>
                <a:sym typeface="Bahiana"/>
              </a:defRPr>
            </a:lvl2pPr>
            <a:lvl3pPr lvl="2" rtl="0" algn="r">
              <a:spcBef>
                <a:spcPts val="0"/>
              </a:spcBef>
              <a:spcAft>
                <a:spcPts val="0"/>
              </a:spcAft>
              <a:buSzPts val="6000"/>
              <a:buFont typeface="Bahiana"/>
              <a:buNone/>
              <a:defRPr sz="6000">
                <a:latin typeface="Bahiana"/>
                <a:ea typeface="Bahiana"/>
                <a:cs typeface="Bahiana"/>
                <a:sym typeface="Bahiana"/>
              </a:defRPr>
            </a:lvl3pPr>
            <a:lvl4pPr lvl="3" rtl="0" algn="r">
              <a:spcBef>
                <a:spcPts val="0"/>
              </a:spcBef>
              <a:spcAft>
                <a:spcPts val="0"/>
              </a:spcAft>
              <a:buSzPts val="6000"/>
              <a:buFont typeface="Bahiana"/>
              <a:buNone/>
              <a:defRPr sz="6000">
                <a:latin typeface="Bahiana"/>
                <a:ea typeface="Bahiana"/>
                <a:cs typeface="Bahiana"/>
                <a:sym typeface="Bahiana"/>
              </a:defRPr>
            </a:lvl4pPr>
            <a:lvl5pPr lvl="4" rtl="0" algn="r">
              <a:spcBef>
                <a:spcPts val="0"/>
              </a:spcBef>
              <a:spcAft>
                <a:spcPts val="0"/>
              </a:spcAft>
              <a:buSzPts val="6000"/>
              <a:buFont typeface="Bahiana"/>
              <a:buNone/>
              <a:defRPr sz="6000">
                <a:latin typeface="Bahiana"/>
                <a:ea typeface="Bahiana"/>
                <a:cs typeface="Bahiana"/>
                <a:sym typeface="Bahiana"/>
              </a:defRPr>
            </a:lvl5pPr>
            <a:lvl6pPr lvl="5" rtl="0" algn="r">
              <a:spcBef>
                <a:spcPts val="0"/>
              </a:spcBef>
              <a:spcAft>
                <a:spcPts val="0"/>
              </a:spcAft>
              <a:buSzPts val="6000"/>
              <a:buFont typeface="Bahiana"/>
              <a:buNone/>
              <a:defRPr sz="6000">
                <a:latin typeface="Bahiana"/>
                <a:ea typeface="Bahiana"/>
                <a:cs typeface="Bahiana"/>
                <a:sym typeface="Bahiana"/>
              </a:defRPr>
            </a:lvl6pPr>
            <a:lvl7pPr lvl="6" rtl="0" algn="r">
              <a:spcBef>
                <a:spcPts val="0"/>
              </a:spcBef>
              <a:spcAft>
                <a:spcPts val="0"/>
              </a:spcAft>
              <a:buSzPts val="6000"/>
              <a:buFont typeface="Bahiana"/>
              <a:buNone/>
              <a:defRPr sz="6000">
                <a:latin typeface="Bahiana"/>
                <a:ea typeface="Bahiana"/>
                <a:cs typeface="Bahiana"/>
                <a:sym typeface="Bahiana"/>
              </a:defRPr>
            </a:lvl7pPr>
            <a:lvl8pPr lvl="7" rtl="0" algn="r">
              <a:spcBef>
                <a:spcPts val="0"/>
              </a:spcBef>
              <a:spcAft>
                <a:spcPts val="0"/>
              </a:spcAft>
              <a:buSzPts val="6000"/>
              <a:buFont typeface="Bahiana"/>
              <a:buNone/>
              <a:defRPr sz="6000">
                <a:latin typeface="Bahiana"/>
                <a:ea typeface="Bahiana"/>
                <a:cs typeface="Bahiana"/>
                <a:sym typeface="Bahiana"/>
              </a:defRPr>
            </a:lvl8pPr>
            <a:lvl9pPr lvl="8" rtl="0" algn="r">
              <a:spcBef>
                <a:spcPts val="0"/>
              </a:spcBef>
              <a:spcAft>
                <a:spcPts val="0"/>
              </a:spcAft>
              <a:buSzPts val="6000"/>
              <a:buFont typeface="Bahiana"/>
              <a:buNone/>
              <a:defRPr sz="6000">
                <a:latin typeface="Bahiana"/>
                <a:ea typeface="Bahiana"/>
                <a:cs typeface="Bahiana"/>
                <a:sym typeface="Bahiana"/>
              </a:defRPr>
            </a:lvl9pPr>
          </a:lstStyle>
          <a:p/>
        </p:txBody>
      </p:sp>
      <p:sp>
        <p:nvSpPr>
          <p:cNvPr id="805" name="Google Shape;805;p31"/>
          <p:cNvSpPr txBox="1"/>
          <p:nvPr>
            <p:ph idx="1" type="subTitle"/>
          </p:nvPr>
        </p:nvSpPr>
        <p:spPr>
          <a:xfrm>
            <a:off x="3465456" y="3862241"/>
            <a:ext cx="4961700" cy="418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None/>
              <a:defRPr sz="1600">
                <a:latin typeface="Didact Gothic"/>
                <a:ea typeface="Didact Gothic"/>
                <a:cs typeface="Didact Gothic"/>
                <a:sym typeface="Didact Gothic"/>
              </a:defRPr>
            </a:lvl1pPr>
            <a:lvl2pPr lvl="1" rtl="0" algn="r">
              <a:lnSpc>
                <a:spcPct val="100000"/>
              </a:lnSpc>
              <a:spcBef>
                <a:spcPts val="1200"/>
              </a:spcBef>
              <a:spcAft>
                <a:spcPts val="0"/>
              </a:spcAft>
              <a:buNone/>
              <a:defRPr sz="1600"/>
            </a:lvl2pPr>
            <a:lvl3pPr lvl="2" rtl="0" algn="r">
              <a:lnSpc>
                <a:spcPct val="100000"/>
              </a:lnSpc>
              <a:spcBef>
                <a:spcPts val="1200"/>
              </a:spcBef>
              <a:spcAft>
                <a:spcPts val="0"/>
              </a:spcAft>
              <a:buNone/>
              <a:defRPr sz="1600"/>
            </a:lvl3pPr>
            <a:lvl4pPr lvl="3" rtl="0" algn="r">
              <a:lnSpc>
                <a:spcPct val="100000"/>
              </a:lnSpc>
              <a:spcBef>
                <a:spcPts val="1200"/>
              </a:spcBef>
              <a:spcAft>
                <a:spcPts val="0"/>
              </a:spcAft>
              <a:buNone/>
              <a:defRPr sz="1600"/>
            </a:lvl4pPr>
            <a:lvl5pPr lvl="4" rtl="0" algn="r">
              <a:lnSpc>
                <a:spcPct val="100000"/>
              </a:lnSpc>
              <a:spcBef>
                <a:spcPts val="1200"/>
              </a:spcBef>
              <a:spcAft>
                <a:spcPts val="0"/>
              </a:spcAft>
              <a:buNone/>
              <a:defRPr sz="1600"/>
            </a:lvl5pPr>
            <a:lvl6pPr lvl="5" rtl="0" algn="r">
              <a:lnSpc>
                <a:spcPct val="100000"/>
              </a:lnSpc>
              <a:spcBef>
                <a:spcPts val="1200"/>
              </a:spcBef>
              <a:spcAft>
                <a:spcPts val="0"/>
              </a:spcAft>
              <a:buNone/>
              <a:defRPr sz="1600"/>
            </a:lvl6pPr>
            <a:lvl7pPr lvl="6" rtl="0" algn="r">
              <a:lnSpc>
                <a:spcPct val="100000"/>
              </a:lnSpc>
              <a:spcBef>
                <a:spcPts val="1200"/>
              </a:spcBef>
              <a:spcAft>
                <a:spcPts val="0"/>
              </a:spcAft>
              <a:buNone/>
              <a:defRPr sz="1600"/>
            </a:lvl7pPr>
            <a:lvl8pPr lvl="7" rtl="0" algn="r">
              <a:lnSpc>
                <a:spcPct val="100000"/>
              </a:lnSpc>
              <a:spcBef>
                <a:spcPts val="1200"/>
              </a:spcBef>
              <a:spcAft>
                <a:spcPts val="0"/>
              </a:spcAft>
              <a:buNone/>
              <a:defRPr sz="1600"/>
            </a:lvl8pPr>
            <a:lvl9pPr lvl="8" rtl="0" algn="r">
              <a:lnSpc>
                <a:spcPct val="100000"/>
              </a:lnSpc>
              <a:spcBef>
                <a:spcPts val="1200"/>
              </a:spcBef>
              <a:spcAft>
                <a:spcPts val="1200"/>
              </a:spcAft>
              <a:buNone/>
              <a:defRPr sz="1600"/>
            </a:lvl9pPr>
          </a:lstStyle>
          <a:p/>
        </p:txBody>
      </p:sp>
      <p:sp>
        <p:nvSpPr>
          <p:cNvPr id="806" name="Google Shape;806;p31"/>
          <p:cNvSpPr txBox="1"/>
          <p:nvPr>
            <p:ph hasCustomPrompt="1" idx="2" type="title"/>
          </p:nvPr>
        </p:nvSpPr>
        <p:spPr>
          <a:xfrm>
            <a:off x="6405756" y="1600108"/>
            <a:ext cx="2021400" cy="1040100"/>
          </a:xfrm>
          <a:prstGeom prst="rect">
            <a:avLst/>
          </a:prstGeom>
          <a:noFill/>
        </p:spPr>
        <p:txBody>
          <a:bodyPr anchorCtr="0" anchor="b" bIns="91425" lIns="91425" spcFirstLastPara="1" rIns="91425" wrap="square" tIns="91425">
            <a:normAutofit/>
          </a:bodyPr>
          <a:lstStyle>
            <a:lvl1pPr lvl="0" marR="27432" rtl="0" algn="r">
              <a:spcBef>
                <a:spcPts val="0"/>
              </a:spcBef>
              <a:spcAft>
                <a:spcPts val="0"/>
              </a:spcAft>
              <a:buClr>
                <a:schemeClr val="lt1"/>
              </a:buClr>
              <a:buSzPts val="3600"/>
              <a:buNone/>
              <a:defRPr sz="4000">
                <a:solidFill>
                  <a:schemeClr val="lt1"/>
                </a:solidFill>
              </a:defRPr>
            </a:lvl1pPr>
            <a:lvl2pPr lvl="1"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07" name="Google Shape;807;p31"/>
          <p:cNvSpPr/>
          <p:nvPr/>
        </p:nvSpPr>
        <p:spPr>
          <a:xfrm>
            <a:off x="7132920" y="497118"/>
            <a:ext cx="1272098" cy="26276"/>
          </a:xfrm>
          <a:custGeom>
            <a:rect b="b" l="l" r="r" t="t"/>
            <a:pathLst>
              <a:path extrusionOk="0" h="393" w="19027">
                <a:moveTo>
                  <a:pt x="429" y="1"/>
                </a:moveTo>
                <a:cubicBezTo>
                  <a:pt x="120" y="1"/>
                  <a:pt x="0" y="393"/>
                  <a:pt x="376" y="393"/>
                </a:cubicBezTo>
                <a:lnTo>
                  <a:pt x="18598" y="393"/>
                </a:lnTo>
                <a:cubicBezTo>
                  <a:pt x="18910" y="393"/>
                  <a:pt x="19027" y="1"/>
                  <a:pt x="18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_1">
    <p:bg>
      <p:bgPr>
        <a:solidFill>
          <a:schemeClr val="dk1"/>
        </a:solidFill>
      </p:bgPr>
    </p:bg>
    <p:spTree>
      <p:nvGrpSpPr>
        <p:cNvPr id="808" name="Shape 808"/>
        <p:cNvGrpSpPr/>
        <p:nvPr/>
      </p:nvGrpSpPr>
      <p:grpSpPr>
        <a:xfrm>
          <a:off x="0" y="0"/>
          <a:ext cx="0" cy="0"/>
          <a:chOff x="0" y="0"/>
          <a:chExt cx="0" cy="0"/>
        </a:xfrm>
      </p:grpSpPr>
      <p:grpSp>
        <p:nvGrpSpPr>
          <p:cNvPr id="809" name="Google Shape;809;p32"/>
          <p:cNvGrpSpPr/>
          <p:nvPr/>
        </p:nvGrpSpPr>
        <p:grpSpPr>
          <a:xfrm flipH="1">
            <a:off x="193971" y="3011797"/>
            <a:ext cx="2925507" cy="2336463"/>
            <a:chOff x="1134975" y="741626"/>
            <a:chExt cx="2531591" cy="2021861"/>
          </a:xfrm>
        </p:grpSpPr>
        <p:sp>
          <p:nvSpPr>
            <p:cNvPr id="810" name="Google Shape;810;p32"/>
            <p:cNvSpPr/>
            <p:nvPr/>
          </p:nvSpPr>
          <p:spPr>
            <a:xfrm rot="5088045">
              <a:off x="1596731" y="446661"/>
              <a:ext cx="1530936" cy="2325283"/>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32"/>
          <p:cNvGrpSpPr/>
          <p:nvPr/>
        </p:nvGrpSpPr>
        <p:grpSpPr>
          <a:xfrm>
            <a:off x="0" y="-10650"/>
            <a:ext cx="9143949" cy="5158468"/>
            <a:chOff x="0" y="-10650"/>
            <a:chExt cx="9143949" cy="5158468"/>
          </a:xfrm>
        </p:grpSpPr>
        <p:grpSp>
          <p:nvGrpSpPr>
            <p:cNvPr id="817" name="Google Shape;817;p32"/>
            <p:cNvGrpSpPr/>
            <p:nvPr/>
          </p:nvGrpSpPr>
          <p:grpSpPr>
            <a:xfrm>
              <a:off x="0" y="-10650"/>
              <a:ext cx="9143949" cy="5158468"/>
              <a:chOff x="267864" y="140547"/>
              <a:chExt cx="8608500" cy="4856400"/>
            </a:xfrm>
          </p:grpSpPr>
          <p:sp>
            <p:nvSpPr>
              <p:cNvPr id="818" name="Google Shape;818;p3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2"/>
            <p:cNvGrpSpPr/>
            <p:nvPr/>
          </p:nvGrpSpPr>
          <p:grpSpPr>
            <a:xfrm rot="10800000">
              <a:off x="0" y="-10650"/>
              <a:ext cx="9143949" cy="5158468"/>
              <a:chOff x="267864" y="140547"/>
              <a:chExt cx="8608500" cy="4856400"/>
            </a:xfrm>
          </p:grpSpPr>
          <p:sp>
            <p:nvSpPr>
              <p:cNvPr id="821" name="Google Shape;821;p3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3" name="Google Shape;823;p32"/>
          <p:cNvGrpSpPr/>
          <p:nvPr/>
        </p:nvGrpSpPr>
        <p:grpSpPr>
          <a:xfrm rot="10800000">
            <a:off x="0" y="-10650"/>
            <a:ext cx="9143949" cy="5158468"/>
            <a:chOff x="267864" y="140547"/>
            <a:chExt cx="8608500" cy="4856400"/>
          </a:xfrm>
        </p:grpSpPr>
        <p:sp>
          <p:nvSpPr>
            <p:cNvPr id="824" name="Google Shape;824;p32"/>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32"/>
          <p:cNvSpPr txBox="1"/>
          <p:nvPr>
            <p:ph idx="1" type="subTitle"/>
          </p:nvPr>
        </p:nvSpPr>
        <p:spPr>
          <a:xfrm>
            <a:off x="1354450" y="3417035"/>
            <a:ext cx="6429300" cy="3441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lvl1pPr>
            <a:lvl2pPr lvl="1" rtl="0" algn="ctr">
              <a:lnSpc>
                <a:spcPct val="100000"/>
              </a:lnSpc>
              <a:spcBef>
                <a:spcPts val="1200"/>
              </a:spcBef>
              <a:spcAft>
                <a:spcPts val="0"/>
              </a:spcAft>
              <a:buNone/>
              <a:defRPr sz="1400"/>
            </a:lvl2pPr>
            <a:lvl3pPr lvl="2" rtl="0" algn="ctr">
              <a:lnSpc>
                <a:spcPct val="100000"/>
              </a:lnSpc>
              <a:spcBef>
                <a:spcPts val="1200"/>
              </a:spcBef>
              <a:spcAft>
                <a:spcPts val="0"/>
              </a:spcAft>
              <a:buNone/>
              <a:defRPr sz="1400"/>
            </a:lvl3pPr>
            <a:lvl4pPr lvl="3" rtl="0" algn="ctr">
              <a:lnSpc>
                <a:spcPct val="100000"/>
              </a:lnSpc>
              <a:spcBef>
                <a:spcPts val="1200"/>
              </a:spcBef>
              <a:spcAft>
                <a:spcPts val="0"/>
              </a:spcAft>
              <a:buNone/>
              <a:defRPr sz="1400"/>
            </a:lvl4pPr>
            <a:lvl5pPr lvl="4" rtl="0" algn="ctr">
              <a:lnSpc>
                <a:spcPct val="100000"/>
              </a:lnSpc>
              <a:spcBef>
                <a:spcPts val="1200"/>
              </a:spcBef>
              <a:spcAft>
                <a:spcPts val="0"/>
              </a:spcAft>
              <a:buNone/>
              <a:defRPr sz="1400"/>
            </a:lvl5pPr>
            <a:lvl6pPr lvl="5" rtl="0" algn="ctr">
              <a:lnSpc>
                <a:spcPct val="100000"/>
              </a:lnSpc>
              <a:spcBef>
                <a:spcPts val="1200"/>
              </a:spcBef>
              <a:spcAft>
                <a:spcPts val="0"/>
              </a:spcAft>
              <a:buNone/>
              <a:defRPr sz="1400"/>
            </a:lvl6pPr>
            <a:lvl7pPr lvl="6" rtl="0" algn="ctr">
              <a:lnSpc>
                <a:spcPct val="100000"/>
              </a:lnSpc>
              <a:spcBef>
                <a:spcPts val="1200"/>
              </a:spcBef>
              <a:spcAft>
                <a:spcPts val="0"/>
              </a:spcAft>
              <a:buNone/>
              <a:defRPr sz="1400"/>
            </a:lvl7pPr>
            <a:lvl8pPr lvl="7" rtl="0" algn="ctr">
              <a:lnSpc>
                <a:spcPct val="100000"/>
              </a:lnSpc>
              <a:spcBef>
                <a:spcPts val="1200"/>
              </a:spcBef>
              <a:spcAft>
                <a:spcPts val="0"/>
              </a:spcAft>
              <a:buNone/>
              <a:defRPr sz="1400"/>
            </a:lvl8pPr>
            <a:lvl9pPr lvl="8" rtl="0" algn="ctr">
              <a:lnSpc>
                <a:spcPct val="100000"/>
              </a:lnSpc>
              <a:spcBef>
                <a:spcPts val="1200"/>
              </a:spcBef>
              <a:spcAft>
                <a:spcPts val="1200"/>
              </a:spcAft>
              <a:buNone/>
              <a:defRPr sz="1400"/>
            </a:lvl9pPr>
          </a:lstStyle>
          <a:p/>
        </p:txBody>
      </p:sp>
      <p:sp>
        <p:nvSpPr>
          <p:cNvPr id="827" name="Google Shape;827;p32"/>
          <p:cNvSpPr txBox="1"/>
          <p:nvPr>
            <p:ph hasCustomPrompt="1" type="title"/>
          </p:nvPr>
        </p:nvSpPr>
        <p:spPr>
          <a:xfrm>
            <a:off x="2125000" y="2747232"/>
            <a:ext cx="4888200" cy="7824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28" name="Google Shape;828;p32"/>
          <p:cNvSpPr txBox="1"/>
          <p:nvPr>
            <p:ph idx="2" type="subTitle"/>
          </p:nvPr>
        </p:nvSpPr>
        <p:spPr>
          <a:xfrm>
            <a:off x="1354450" y="2052261"/>
            <a:ext cx="6429300" cy="3441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lvl1pPr>
            <a:lvl2pPr lvl="1" rtl="0" algn="ctr">
              <a:lnSpc>
                <a:spcPct val="100000"/>
              </a:lnSpc>
              <a:spcBef>
                <a:spcPts val="1200"/>
              </a:spcBef>
              <a:spcAft>
                <a:spcPts val="0"/>
              </a:spcAft>
              <a:buNone/>
              <a:defRPr sz="1400"/>
            </a:lvl2pPr>
            <a:lvl3pPr lvl="2" rtl="0" algn="ctr">
              <a:lnSpc>
                <a:spcPct val="100000"/>
              </a:lnSpc>
              <a:spcBef>
                <a:spcPts val="1200"/>
              </a:spcBef>
              <a:spcAft>
                <a:spcPts val="0"/>
              </a:spcAft>
              <a:buNone/>
              <a:defRPr sz="1400"/>
            </a:lvl3pPr>
            <a:lvl4pPr lvl="3" rtl="0" algn="ctr">
              <a:lnSpc>
                <a:spcPct val="100000"/>
              </a:lnSpc>
              <a:spcBef>
                <a:spcPts val="1200"/>
              </a:spcBef>
              <a:spcAft>
                <a:spcPts val="0"/>
              </a:spcAft>
              <a:buNone/>
              <a:defRPr sz="1400"/>
            </a:lvl4pPr>
            <a:lvl5pPr lvl="4" rtl="0" algn="ctr">
              <a:lnSpc>
                <a:spcPct val="100000"/>
              </a:lnSpc>
              <a:spcBef>
                <a:spcPts val="1200"/>
              </a:spcBef>
              <a:spcAft>
                <a:spcPts val="0"/>
              </a:spcAft>
              <a:buNone/>
              <a:defRPr sz="1400"/>
            </a:lvl5pPr>
            <a:lvl6pPr lvl="5" rtl="0" algn="ctr">
              <a:lnSpc>
                <a:spcPct val="100000"/>
              </a:lnSpc>
              <a:spcBef>
                <a:spcPts val="1200"/>
              </a:spcBef>
              <a:spcAft>
                <a:spcPts val="0"/>
              </a:spcAft>
              <a:buNone/>
              <a:defRPr sz="1400"/>
            </a:lvl6pPr>
            <a:lvl7pPr lvl="6" rtl="0" algn="ctr">
              <a:lnSpc>
                <a:spcPct val="100000"/>
              </a:lnSpc>
              <a:spcBef>
                <a:spcPts val="1200"/>
              </a:spcBef>
              <a:spcAft>
                <a:spcPts val="0"/>
              </a:spcAft>
              <a:buNone/>
              <a:defRPr sz="1400"/>
            </a:lvl7pPr>
            <a:lvl8pPr lvl="7" rtl="0" algn="ctr">
              <a:lnSpc>
                <a:spcPct val="100000"/>
              </a:lnSpc>
              <a:spcBef>
                <a:spcPts val="1200"/>
              </a:spcBef>
              <a:spcAft>
                <a:spcPts val="0"/>
              </a:spcAft>
              <a:buNone/>
              <a:defRPr sz="1400"/>
            </a:lvl8pPr>
            <a:lvl9pPr lvl="8" rtl="0" algn="ctr">
              <a:lnSpc>
                <a:spcPct val="100000"/>
              </a:lnSpc>
              <a:spcBef>
                <a:spcPts val="1200"/>
              </a:spcBef>
              <a:spcAft>
                <a:spcPts val="1200"/>
              </a:spcAft>
              <a:buNone/>
              <a:defRPr sz="1400"/>
            </a:lvl9pPr>
          </a:lstStyle>
          <a:p/>
        </p:txBody>
      </p:sp>
      <p:sp>
        <p:nvSpPr>
          <p:cNvPr id="829" name="Google Shape;829;p32"/>
          <p:cNvSpPr txBox="1"/>
          <p:nvPr>
            <p:ph hasCustomPrompt="1" idx="3" type="title"/>
          </p:nvPr>
        </p:nvSpPr>
        <p:spPr>
          <a:xfrm>
            <a:off x="2125000" y="1382364"/>
            <a:ext cx="4888200" cy="7824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830" name="Google Shape;830;p32"/>
          <p:cNvGrpSpPr/>
          <p:nvPr/>
        </p:nvGrpSpPr>
        <p:grpSpPr>
          <a:xfrm>
            <a:off x="5745035" y="389563"/>
            <a:ext cx="3049372" cy="1633187"/>
            <a:chOff x="5413200" y="389552"/>
            <a:chExt cx="2471128" cy="1323491"/>
          </a:xfrm>
        </p:grpSpPr>
        <p:sp>
          <p:nvSpPr>
            <p:cNvPr id="831" name="Google Shape;831;p32"/>
            <p:cNvSpPr/>
            <p:nvPr/>
          </p:nvSpPr>
          <p:spPr>
            <a:xfrm rot="10800000">
              <a:off x="5413200" y="389552"/>
              <a:ext cx="2471128" cy="1277848"/>
            </a:xfrm>
            <a:custGeom>
              <a:rect b="b" l="l" r="r" t="t"/>
              <a:pathLst>
                <a:path extrusionOk="0" h="16546" w="31997">
                  <a:moveTo>
                    <a:pt x="15698" y="1"/>
                  </a:moveTo>
                  <a:cubicBezTo>
                    <a:pt x="15192" y="1"/>
                    <a:pt x="14688" y="20"/>
                    <a:pt x="14196" y="84"/>
                  </a:cubicBezTo>
                  <a:cubicBezTo>
                    <a:pt x="12841" y="257"/>
                    <a:pt x="11329" y="546"/>
                    <a:pt x="10004" y="905"/>
                  </a:cubicBezTo>
                  <a:cubicBezTo>
                    <a:pt x="8738" y="1247"/>
                    <a:pt x="7432" y="1652"/>
                    <a:pt x="6243" y="2211"/>
                  </a:cubicBezTo>
                  <a:cubicBezTo>
                    <a:pt x="5260" y="2675"/>
                    <a:pt x="3837" y="3330"/>
                    <a:pt x="3140" y="4167"/>
                  </a:cubicBezTo>
                  <a:cubicBezTo>
                    <a:pt x="2439" y="5004"/>
                    <a:pt x="1884" y="5791"/>
                    <a:pt x="1362" y="6755"/>
                  </a:cubicBezTo>
                  <a:cubicBezTo>
                    <a:pt x="1149" y="7147"/>
                    <a:pt x="867" y="7519"/>
                    <a:pt x="724" y="7944"/>
                  </a:cubicBezTo>
                  <a:cubicBezTo>
                    <a:pt x="588" y="8343"/>
                    <a:pt x="575" y="8765"/>
                    <a:pt x="502" y="9180"/>
                  </a:cubicBezTo>
                  <a:cubicBezTo>
                    <a:pt x="316" y="10230"/>
                    <a:pt x="170" y="11107"/>
                    <a:pt x="170" y="12170"/>
                  </a:cubicBezTo>
                  <a:cubicBezTo>
                    <a:pt x="173" y="13632"/>
                    <a:pt x="77" y="15077"/>
                    <a:pt x="0" y="16546"/>
                  </a:cubicBezTo>
                  <a:lnTo>
                    <a:pt x="31213" y="16546"/>
                  </a:lnTo>
                  <a:cubicBezTo>
                    <a:pt x="31843" y="16064"/>
                    <a:pt x="31996" y="13576"/>
                    <a:pt x="31913" y="13018"/>
                  </a:cubicBezTo>
                  <a:cubicBezTo>
                    <a:pt x="31774" y="12104"/>
                    <a:pt x="31903" y="11217"/>
                    <a:pt x="31711" y="10296"/>
                  </a:cubicBezTo>
                  <a:cubicBezTo>
                    <a:pt x="31501" y="9296"/>
                    <a:pt x="31013" y="8187"/>
                    <a:pt x="30578" y="7263"/>
                  </a:cubicBezTo>
                  <a:cubicBezTo>
                    <a:pt x="30292" y="6656"/>
                    <a:pt x="29840" y="6121"/>
                    <a:pt x="29465" y="5572"/>
                  </a:cubicBezTo>
                  <a:cubicBezTo>
                    <a:pt x="29166" y="5134"/>
                    <a:pt x="28916" y="4609"/>
                    <a:pt x="28565" y="4213"/>
                  </a:cubicBezTo>
                  <a:cubicBezTo>
                    <a:pt x="27893" y="3466"/>
                    <a:pt x="26907" y="2735"/>
                    <a:pt x="26013" y="2267"/>
                  </a:cubicBezTo>
                  <a:cubicBezTo>
                    <a:pt x="24943" y="1705"/>
                    <a:pt x="23770" y="1257"/>
                    <a:pt x="22611" y="921"/>
                  </a:cubicBezTo>
                  <a:cubicBezTo>
                    <a:pt x="21771" y="676"/>
                    <a:pt x="20907" y="323"/>
                    <a:pt x="20060" y="127"/>
                  </a:cubicBezTo>
                  <a:cubicBezTo>
                    <a:pt x="19725" y="50"/>
                    <a:pt x="19403" y="31"/>
                    <a:pt x="19079" y="31"/>
                  </a:cubicBezTo>
                  <a:cubicBezTo>
                    <a:pt x="18791" y="31"/>
                    <a:pt x="18501" y="46"/>
                    <a:pt x="18199" y="47"/>
                  </a:cubicBezTo>
                  <a:cubicBezTo>
                    <a:pt x="18152" y="48"/>
                    <a:pt x="18105" y="48"/>
                    <a:pt x="18058" y="48"/>
                  </a:cubicBezTo>
                  <a:cubicBezTo>
                    <a:pt x="17283" y="48"/>
                    <a:pt x="16487" y="1"/>
                    <a:pt x="15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rot="10800000">
              <a:off x="6066955" y="828063"/>
              <a:ext cx="105033" cy="29270"/>
            </a:xfrm>
            <a:custGeom>
              <a:rect b="b" l="l" r="r" t="t"/>
              <a:pathLst>
                <a:path extrusionOk="0" h="379" w="1360">
                  <a:moveTo>
                    <a:pt x="838" y="0"/>
                  </a:moveTo>
                  <a:cubicBezTo>
                    <a:pt x="585" y="0"/>
                    <a:pt x="1" y="379"/>
                    <a:pt x="519" y="379"/>
                  </a:cubicBezTo>
                  <a:cubicBezTo>
                    <a:pt x="775" y="379"/>
                    <a:pt x="1359" y="0"/>
                    <a:pt x="8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rot="10800000">
              <a:off x="6083096" y="1068944"/>
              <a:ext cx="104261" cy="34753"/>
            </a:xfrm>
            <a:custGeom>
              <a:rect b="b" l="l" r="r" t="t"/>
              <a:pathLst>
                <a:path extrusionOk="0" h="450" w="1350">
                  <a:moveTo>
                    <a:pt x="824" y="1"/>
                  </a:moveTo>
                  <a:cubicBezTo>
                    <a:pt x="529" y="1"/>
                    <a:pt x="0" y="450"/>
                    <a:pt x="525" y="450"/>
                  </a:cubicBezTo>
                  <a:cubicBezTo>
                    <a:pt x="821" y="450"/>
                    <a:pt x="1349"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rot="10800000">
              <a:off x="5867316" y="925759"/>
              <a:ext cx="95534" cy="22397"/>
            </a:xfrm>
            <a:custGeom>
              <a:rect b="b" l="l" r="r" t="t"/>
              <a:pathLst>
                <a:path extrusionOk="0" h="290" w="1237">
                  <a:moveTo>
                    <a:pt x="874" y="0"/>
                  </a:moveTo>
                  <a:cubicBezTo>
                    <a:pt x="724" y="0"/>
                    <a:pt x="0" y="290"/>
                    <a:pt x="362" y="290"/>
                  </a:cubicBezTo>
                  <a:cubicBezTo>
                    <a:pt x="512" y="290"/>
                    <a:pt x="1236" y="0"/>
                    <a:pt x="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rot="10800000">
              <a:off x="5910179" y="1218770"/>
              <a:ext cx="104261" cy="34213"/>
            </a:xfrm>
            <a:custGeom>
              <a:rect b="b" l="l" r="r" t="t"/>
              <a:pathLst>
                <a:path extrusionOk="0" h="443" w="1350">
                  <a:moveTo>
                    <a:pt x="828" y="0"/>
                  </a:moveTo>
                  <a:cubicBezTo>
                    <a:pt x="532" y="0"/>
                    <a:pt x="0" y="442"/>
                    <a:pt x="526" y="442"/>
                  </a:cubicBezTo>
                  <a:cubicBezTo>
                    <a:pt x="817" y="442"/>
                    <a:pt x="1349" y="0"/>
                    <a:pt x="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rot="10800000">
              <a:off x="5675168" y="953794"/>
              <a:ext cx="86807" cy="44948"/>
            </a:xfrm>
            <a:custGeom>
              <a:rect b="b" l="l" r="r" t="t"/>
              <a:pathLst>
                <a:path extrusionOk="0" h="582" w="1124">
                  <a:moveTo>
                    <a:pt x="595" y="1"/>
                  </a:moveTo>
                  <a:cubicBezTo>
                    <a:pt x="147" y="1"/>
                    <a:pt x="0" y="582"/>
                    <a:pt x="529" y="582"/>
                  </a:cubicBezTo>
                  <a:cubicBezTo>
                    <a:pt x="977" y="582"/>
                    <a:pt x="1124"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rot="10800000">
              <a:off x="7203701" y="1555648"/>
              <a:ext cx="113991" cy="157395"/>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rot="10800000">
              <a:off x="7257917" y="1332839"/>
              <a:ext cx="85803" cy="101557"/>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rot="10800000">
              <a:off x="7539111" y="1513789"/>
              <a:ext cx="72210" cy="969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rot="10800000">
              <a:off x="7539497" y="1333997"/>
              <a:ext cx="77925" cy="9939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rot="10800000">
              <a:off x="7386041" y="1430689"/>
              <a:ext cx="95225" cy="125035"/>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rot="10800000">
              <a:off x="7418709" y="1207417"/>
              <a:ext cx="105573" cy="146196"/>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rot="10800000">
              <a:off x="7131801" y="1456948"/>
              <a:ext cx="82559" cy="11376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_1_1">
    <p:bg>
      <p:bgPr>
        <a:solidFill>
          <a:schemeClr val="dk1"/>
        </a:solidFill>
      </p:bgPr>
    </p:bg>
    <p:spTree>
      <p:nvGrpSpPr>
        <p:cNvPr id="844" name="Shape 844"/>
        <p:cNvGrpSpPr/>
        <p:nvPr/>
      </p:nvGrpSpPr>
      <p:grpSpPr>
        <a:xfrm>
          <a:off x="0" y="0"/>
          <a:ext cx="0" cy="0"/>
          <a:chOff x="0" y="0"/>
          <a:chExt cx="0" cy="0"/>
        </a:xfrm>
      </p:grpSpPr>
      <p:sp>
        <p:nvSpPr>
          <p:cNvPr id="845" name="Google Shape;845;p33"/>
          <p:cNvSpPr/>
          <p:nvPr/>
        </p:nvSpPr>
        <p:spPr>
          <a:xfrm>
            <a:off x="6115781" y="88880"/>
            <a:ext cx="2812270" cy="1963377"/>
          </a:xfrm>
          <a:custGeom>
            <a:rect b="b" l="l" r="r" t="t"/>
            <a:pathLst>
              <a:path extrusionOk="0" h="29267" w="41921">
                <a:moveTo>
                  <a:pt x="10345" y="0"/>
                </a:moveTo>
                <a:cubicBezTo>
                  <a:pt x="9236" y="0"/>
                  <a:pt x="8084" y="433"/>
                  <a:pt x="7191" y="1121"/>
                </a:cubicBezTo>
                <a:cubicBezTo>
                  <a:pt x="0" y="6688"/>
                  <a:pt x="6807" y="18731"/>
                  <a:pt x="11161" y="24164"/>
                </a:cubicBezTo>
                <a:cubicBezTo>
                  <a:pt x="12499" y="25841"/>
                  <a:pt x="14051" y="27411"/>
                  <a:pt x="15996" y="28312"/>
                </a:cubicBezTo>
                <a:cubicBezTo>
                  <a:pt x="17568" y="29035"/>
                  <a:pt x="19297" y="29267"/>
                  <a:pt x="21037" y="29267"/>
                </a:cubicBezTo>
                <a:cubicBezTo>
                  <a:pt x="21746" y="29267"/>
                  <a:pt x="22457" y="29228"/>
                  <a:pt x="23159" y="29169"/>
                </a:cubicBezTo>
                <a:cubicBezTo>
                  <a:pt x="27647" y="28794"/>
                  <a:pt x="32170" y="27572"/>
                  <a:pt x="35774" y="24869"/>
                </a:cubicBezTo>
                <a:cubicBezTo>
                  <a:pt x="39369" y="22175"/>
                  <a:pt x="41920" y="17830"/>
                  <a:pt x="41697" y="13334"/>
                </a:cubicBezTo>
                <a:cubicBezTo>
                  <a:pt x="41465" y="8838"/>
                  <a:pt x="38040" y="4484"/>
                  <a:pt x="33579" y="3922"/>
                </a:cubicBezTo>
                <a:cubicBezTo>
                  <a:pt x="33191" y="3873"/>
                  <a:pt x="32803" y="3850"/>
                  <a:pt x="32418" y="3850"/>
                </a:cubicBezTo>
                <a:cubicBezTo>
                  <a:pt x="29625" y="3850"/>
                  <a:pt x="26904" y="5042"/>
                  <a:pt x="24176" y="5787"/>
                </a:cubicBezTo>
                <a:cubicBezTo>
                  <a:pt x="22989" y="6110"/>
                  <a:pt x="21703" y="6319"/>
                  <a:pt x="20448" y="6319"/>
                </a:cubicBezTo>
                <a:cubicBezTo>
                  <a:pt x="18410" y="6319"/>
                  <a:pt x="16456" y="5768"/>
                  <a:pt x="15148" y="4261"/>
                </a:cubicBezTo>
                <a:cubicBezTo>
                  <a:pt x="14149" y="3102"/>
                  <a:pt x="13649" y="1496"/>
                  <a:pt x="12392" y="613"/>
                </a:cubicBezTo>
                <a:cubicBezTo>
                  <a:pt x="11786" y="188"/>
                  <a:pt x="11075" y="0"/>
                  <a:pt x="103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33"/>
          <p:cNvGrpSpPr/>
          <p:nvPr/>
        </p:nvGrpSpPr>
        <p:grpSpPr>
          <a:xfrm>
            <a:off x="7550325" y="1144819"/>
            <a:ext cx="550491" cy="587997"/>
            <a:chOff x="2118675" y="1519600"/>
            <a:chExt cx="399225" cy="426425"/>
          </a:xfrm>
        </p:grpSpPr>
        <p:sp>
          <p:nvSpPr>
            <p:cNvPr id="847" name="Google Shape;847;p33"/>
            <p:cNvSpPr/>
            <p:nvPr/>
          </p:nvSpPr>
          <p:spPr>
            <a:xfrm>
              <a:off x="2479975" y="1672825"/>
              <a:ext cx="37925" cy="64850"/>
            </a:xfrm>
            <a:custGeom>
              <a:rect b="b" l="l" r="r" t="t"/>
              <a:pathLst>
                <a:path extrusionOk="0" h="2594" w="1517">
                  <a:moveTo>
                    <a:pt x="588" y="602"/>
                  </a:moveTo>
                  <a:cubicBezTo>
                    <a:pt x="588" y="604"/>
                    <a:pt x="588" y="606"/>
                    <a:pt x="589" y="609"/>
                  </a:cubicBezTo>
                  <a:cubicBezTo>
                    <a:pt x="593" y="617"/>
                    <a:pt x="595" y="620"/>
                    <a:pt x="595" y="620"/>
                  </a:cubicBezTo>
                  <a:cubicBezTo>
                    <a:pt x="596" y="620"/>
                    <a:pt x="592" y="612"/>
                    <a:pt x="588" y="602"/>
                  </a:cubicBezTo>
                  <a:close/>
                  <a:moveTo>
                    <a:pt x="663" y="871"/>
                  </a:moveTo>
                  <a:cubicBezTo>
                    <a:pt x="662" y="871"/>
                    <a:pt x="665" y="880"/>
                    <a:pt x="669" y="895"/>
                  </a:cubicBezTo>
                  <a:cubicBezTo>
                    <a:pt x="665" y="878"/>
                    <a:pt x="663" y="871"/>
                    <a:pt x="663" y="871"/>
                  </a:cubicBezTo>
                  <a:close/>
                  <a:moveTo>
                    <a:pt x="769" y="1"/>
                  </a:moveTo>
                  <a:cubicBezTo>
                    <a:pt x="720" y="1"/>
                    <a:pt x="670" y="13"/>
                    <a:pt x="625" y="38"/>
                  </a:cubicBezTo>
                  <a:cubicBezTo>
                    <a:pt x="482" y="128"/>
                    <a:pt x="429" y="315"/>
                    <a:pt x="509" y="458"/>
                  </a:cubicBezTo>
                  <a:cubicBezTo>
                    <a:pt x="536" y="493"/>
                    <a:pt x="553" y="538"/>
                    <a:pt x="571" y="574"/>
                  </a:cubicBezTo>
                  <a:cubicBezTo>
                    <a:pt x="575" y="577"/>
                    <a:pt x="582" y="591"/>
                    <a:pt x="588" y="602"/>
                  </a:cubicBezTo>
                  <a:lnTo>
                    <a:pt x="588" y="602"/>
                  </a:lnTo>
                  <a:cubicBezTo>
                    <a:pt x="587" y="600"/>
                    <a:pt x="587" y="599"/>
                    <a:pt x="588" y="599"/>
                  </a:cubicBezTo>
                  <a:lnTo>
                    <a:pt x="588" y="599"/>
                  </a:lnTo>
                  <a:cubicBezTo>
                    <a:pt x="590" y="599"/>
                    <a:pt x="607" y="645"/>
                    <a:pt x="607" y="645"/>
                  </a:cubicBezTo>
                  <a:cubicBezTo>
                    <a:pt x="634" y="725"/>
                    <a:pt x="652" y="814"/>
                    <a:pt x="669" y="895"/>
                  </a:cubicBezTo>
                  <a:cubicBezTo>
                    <a:pt x="669" y="913"/>
                    <a:pt x="669" y="939"/>
                    <a:pt x="669" y="957"/>
                  </a:cubicBezTo>
                  <a:cubicBezTo>
                    <a:pt x="669" y="1002"/>
                    <a:pt x="678" y="1046"/>
                    <a:pt x="669" y="1091"/>
                  </a:cubicBezTo>
                  <a:cubicBezTo>
                    <a:pt x="669" y="1136"/>
                    <a:pt x="669" y="1180"/>
                    <a:pt x="661" y="1225"/>
                  </a:cubicBezTo>
                  <a:cubicBezTo>
                    <a:pt x="661" y="1228"/>
                    <a:pt x="661" y="1231"/>
                    <a:pt x="661" y="1232"/>
                  </a:cubicBezTo>
                  <a:lnTo>
                    <a:pt x="661" y="1232"/>
                  </a:lnTo>
                  <a:cubicBezTo>
                    <a:pt x="661" y="1233"/>
                    <a:pt x="661" y="1233"/>
                    <a:pt x="661" y="1234"/>
                  </a:cubicBezTo>
                  <a:cubicBezTo>
                    <a:pt x="661" y="1252"/>
                    <a:pt x="652" y="1278"/>
                    <a:pt x="652" y="1296"/>
                  </a:cubicBezTo>
                  <a:cubicBezTo>
                    <a:pt x="634" y="1376"/>
                    <a:pt x="607" y="1457"/>
                    <a:pt x="580" y="1537"/>
                  </a:cubicBezTo>
                  <a:cubicBezTo>
                    <a:pt x="573" y="1559"/>
                    <a:pt x="570" y="1566"/>
                    <a:pt x="570" y="1566"/>
                  </a:cubicBezTo>
                  <a:cubicBezTo>
                    <a:pt x="569" y="1566"/>
                    <a:pt x="578" y="1535"/>
                    <a:pt x="576" y="1535"/>
                  </a:cubicBezTo>
                  <a:lnTo>
                    <a:pt x="576" y="1535"/>
                  </a:lnTo>
                  <a:cubicBezTo>
                    <a:pt x="576" y="1535"/>
                    <a:pt x="574" y="1538"/>
                    <a:pt x="571" y="1546"/>
                  </a:cubicBezTo>
                  <a:cubicBezTo>
                    <a:pt x="562" y="1564"/>
                    <a:pt x="553" y="1591"/>
                    <a:pt x="545" y="1608"/>
                  </a:cubicBezTo>
                  <a:cubicBezTo>
                    <a:pt x="527" y="1644"/>
                    <a:pt x="500" y="1689"/>
                    <a:pt x="482" y="1724"/>
                  </a:cubicBezTo>
                  <a:cubicBezTo>
                    <a:pt x="455" y="1760"/>
                    <a:pt x="437" y="1796"/>
                    <a:pt x="411" y="1831"/>
                  </a:cubicBezTo>
                  <a:cubicBezTo>
                    <a:pt x="418" y="1820"/>
                    <a:pt x="421" y="1816"/>
                    <a:pt x="420" y="1816"/>
                  </a:cubicBezTo>
                  <a:lnTo>
                    <a:pt x="420" y="1816"/>
                  </a:lnTo>
                  <a:cubicBezTo>
                    <a:pt x="416" y="1816"/>
                    <a:pt x="364" y="1878"/>
                    <a:pt x="357" y="1885"/>
                  </a:cubicBezTo>
                  <a:cubicBezTo>
                    <a:pt x="330" y="1912"/>
                    <a:pt x="295" y="1938"/>
                    <a:pt x="268" y="1965"/>
                  </a:cubicBezTo>
                  <a:cubicBezTo>
                    <a:pt x="256" y="1977"/>
                    <a:pt x="245" y="1989"/>
                    <a:pt x="233" y="1998"/>
                  </a:cubicBezTo>
                  <a:lnTo>
                    <a:pt x="233" y="1998"/>
                  </a:lnTo>
                  <a:cubicBezTo>
                    <a:pt x="234" y="1997"/>
                    <a:pt x="234" y="1996"/>
                    <a:pt x="233" y="1996"/>
                  </a:cubicBezTo>
                  <a:lnTo>
                    <a:pt x="233" y="1996"/>
                  </a:lnTo>
                  <a:cubicBezTo>
                    <a:pt x="232" y="1996"/>
                    <a:pt x="227" y="2000"/>
                    <a:pt x="214" y="2010"/>
                  </a:cubicBezTo>
                  <a:cubicBezTo>
                    <a:pt x="221" y="2007"/>
                    <a:pt x="227" y="2003"/>
                    <a:pt x="233" y="1998"/>
                  </a:cubicBezTo>
                  <a:lnTo>
                    <a:pt x="233" y="1998"/>
                  </a:lnTo>
                  <a:cubicBezTo>
                    <a:pt x="228" y="2004"/>
                    <a:pt x="207" y="2022"/>
                    <a:pt x="197" y="2028"/>
                  </a:cubicBezTo>
                  <a:cubicBezTo>
                    <a:pt x="63" y="2117"/>
                    <a:pt x="0" y="2295"/>
                    <a:pt x="90" y="2438"/>
                  </a:cubicBezTo>
                  <a:cubicBezTo>
                    <a:pt x="139" y="2531"/>
                    <a:pt x="253" y="2594"/>
                    <a:pt x="363" y="2594"/>
                  </a:cubicBezTo>
                  <a:cubicBezTo>
                    <a:pt x="411" y="2594"/>
                    <a:pt x="459" y="2581"/>
                    <a:pt x="500" y="2554"/>
                  </a:cubicBezTo>
                  <a:cubicBezTo>
                    <a:pt x="1258" y="2028"/>
                    <a:pt x="1517" y="948"/>
                    <a:pt x="1035" y="154"/>
                  </a:cubicBezTo>
                  <a:cubicBezTo>
                    <a:pt x="980" y="57"/>
                    <a:pt x="875" y="1"/>
                    <a:pt x="7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2424450" y="1643175"/>
              <a:ext cx="27000" cy="52575"/>
            </a:xfrm>
            <a:custGeom>
              <a:rect b="b" l="l" r="r" t="t"/>
              <a:pathLst>
                <a:path extrusionOk="0" h="2103" w="1080">
                  <a:moveTo>
                    <a:pt x="959" y="1538"/>
                  </a:moveTo>
                  <a:lnTo>
                    <a:pt x="959" y="1538"/>
                  </a:lnTo>
                  <a:cubicBezTo>
                    <a:pt x="964" y="1549"/>
                    <a:pt x="966" y="1553"/>
                    <a:pt x="966" y="1553"/>
                  </a:cubicBezTo>
                  <a:cubicBezTo>
                    <a:pt x="966" y="1553"/>
                    <a:pt x="963" y="1546"/>
                    <a:pt x="959" y="1538"/>
                  </a:cubicBezTo>
                  <a:close/>
                  <a:moveTo>
                    <a:pt x="523" y="0"/>
                  </a:moveTo>
                  <a:cubicBezTo>
                    <a:pt x="389" y="0"/>
                    <a:pt x="292" y="91"/>
                    <a:pt x="232" y="225"/>
                  </a:cubicBezTo>
                  <a:cubicBezTo>
                    <a:pt x="0" y="796"/>
                    <a:pt x="250" y="1421"/>
                    <a:pt x="482" y="1956"/>
                  </a:cubicBezTo>
                  <a:cubicBezTo>
                    <a:pt x="523" y="2051"/>
                    <a:pt x="636" y="2103"/>
                    <a:pt x="747" y="2103"/>
                  </a:cubicBezTo>
                  <a:cubicBezTo>
                    <a:pt x="802" y="2103"/>
                    <a:pt x="856" y="2090"/>
                    <a:pt x="901" y="2063"/>
                  </a:cubicBezTo>
                  <a:cubicBezTo>
                    <a:pt x="1053" y="1965"/>
                    <a:pt x="1079" y="1804"/>
                    <a:pt x="1008" y="1653"/>
                  </a:cubicBezTo>
                  <a:cubicBezTo>
                    <a:pt x="990" y="1617"/>
                    <a:pt x="981" y="1581"/>
                    <a:pt x="963" y="1554"/>
                  </a:cubicBezTo>
                  <a:cubicBezTo>
                    <a:pt x="954" y="1531"/>
                    <a:pt x="952" y="1524"/>
                    <a:pt x="952" y="1524"/>
                  </a:cubicBezTo>
                  <a:lnTo>
                    <a:pt x="952" y="1524"/>
                  </a:lnTo>
                  <a:cubicBezTo>
                    <a:pt x="953" y="1524"/>
                    <a:pt x="956" y="1531"/>
                    <a:pt x="959" y="1538"/>
                  </a:cubicBezTo>
                  <a:lnTo>
                    <a:pt x="959" y="1538"/>
                  </a:lnTo>
                  <a:cubicBezTo>
                    <a:pt x="958" y="1535"/>
                    <a:pt x="956" y="1532"/>
                    <a:pt x="955" y="1528"/>
                  </a:cubicBezTo>
                  <a:cubicBezTo>
                    <a:pt x="928" y="1465"/>
                    <a:pt x="910" y="1403"/>
                    <a:pt x="883" y="1349"/>
                  </a:cubicBezTo>
                  <a:cubicBezTo>
                    <a:pt x="839" y="1233"/>
                    <a:pt x="803" y="1108"/>
                    <a:pt x="776" y="983"/>
                  </a:cubicBezTo>
                  <a:cubicBezTo>
                    <a:pt x="776" y="957"/>
                    <a:pt x="767" y="930"/>
                    <a:pt x="758" y="903"/>
                  </a:cubicBezTo>
                  <a:cubicBezTo>
                    <a:pt x="758" y="894"/>
                    <a:pt x="758" y="876"/>
                    <a:pt x="758" y="859"/>
                  </a:cubicBezTo>
                  <a:cubicBezTo>
                    <a:pt x="749" y="796"/>
                    <a:pt x="749" y="743"/>
                    <a:pt x="749" y="680"/>
                  </a:cubicBezTo>
                  <a:cubicBezTo>
                    <a:pt x="749" y="662"/>
                    <a:pt x="749" y="618"/>
                    <a:pt x="758" y="600"/>
                  </a:cubicBezTo>
                  <a:lnTo>
                    <a:pt x="758" y="600"/>
                  </a:lnTo>
                  <a:cubicBezTo>
                    <a:pt x="753" y="620"/>
                    <a:pt x="751" y="631"/>
                    <a:pt x="752" y="631"/>
                  </a:cubicBezTo>
                  <a:cubicBezTo>
                    <a:pt x="752" y="631"/>
                    <a:pt x="754" y="624"/>
                    <a:pt x="758" y="609"/>
                  </a:cubicBezTo>
                  <a:cubicBezTo>
                    <a:pt x="758" y="591"/>
                    <a:pt x="758" y="573"/>
                    <a:pt x="767" y="555"/>
                  </a:cubicBezTo>
                  <a:cubicBezTo>
                    <a:pt x="776" y="493"/>
                    <a:pt x="794" y="439"/>
                    <a:pt x="821" y="386"/>
                  </a:cubicBezTo>
                  <a:cubicBezTo>
                    <a:pt x="883" y="234"/>
                    <a:pt x="758" y="38"/>
                    <a:pt x="607" y="11"/>
                  </a:cubicBezTo>
                  <a:cubicBezTo>
                    <a:pt x="577" y="4"/>
                    <a:pt x="550" y="0"/>
                    <a:pt x="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2394325" y="1703875"/>
              <a:ext cx="31475" cy="51075"/>
            </a:xfrm>
            <a:custGeom>
              <a:rect b="b" l="l" r="r" t="t"/>
              <a:pathLst>
                <a:path extrusionOk="0" h="2043" w="1259">
                  <a:moveTo>
                    <a:pt x="329" y="1"/>
                  </a:moveTo>
                  <a:cubicBezTo>
                    <a:pt x="195" y="1"/>
                    <a:pt x="66" y="74"/>
                    <a:pt x="36" y="215"/>
                  </a:cubicBezTo>
                  <a:cubicBezTo>
                    <a:pt x="1" y="366"/>
                    <a:pt x="81" y="563"/>
                    <a:pt x="250" y="589"/>
                  </a:cubicBezTo>
                  <a:cubicBezTo>
                    <a:pt x="277" y="598"/>
                    <a:pt x="304" y="607"/>
                    <a:pt x="331" y="616"/>
                  </a:cubicBezTo>
                  <a:cubicBezTo>
                    <a:pt x="340" y="618"/>
                    <a:pt x="344" y="620"/>
                    <a:pt x="344" y="620"/>
                  </a:cubicBezTo>
                  <a:lnTo>
                    <a:pt x="344" y="620"/>
                  </a:lnTo>
                  <a:cubicBezTo>
                    <a:pt x="349" y="621"/>
                    <a:pt x="353" y="623"/>
                    <a:pt x="358" y="625"/>
                  </a:cubicBezTo>
                  <a:cubicBezTo>
                    <a:pt x="366" y="634"/>
                    <a:pt x="375" y="643"/>
                    <a:pt x="384" y="643"/>
                  </a:cubicBezTo>
                  <a:cubicBezTo>
                    <a:pt x="387" y="645"/>
                    <a:pt x="391" y="649"/>
                    <a:pt x="396" y="652"/>
                  </a:cubicBezTo>
                  <a:lnTo>
                    <a:pt x="396" y="652"/>
                  </a:lnTo>
                  <a:cubicBezTo>
                    <a:pt x="399" y="655"/>
                    <a:pt x="402" y="659"/>
                    <a:pt x="402" y="661"/>
                  </a:cubicBezTo>
                  <a:cubicBezTo>
                    <a:pt x="411" y="670"/>
                    <a:pt x="429" y="679"/>
                    <a:pt x="438" y="688"/>
                  </a:cubicBezTo>
                  <a:cubicBezTo>
                    <a:pt x="447" y="696"/>
                    <a:pt x="456" y="705"/>
                    <a:pt x="465" y="714"/>
                  </a:cubicBezTo>
                  <a:cubicBezTo>
                    <a:pt x="479" y="732"/>
                    <a:pt x="482" y="739"/>
                    <a:pt x="479" y="739"/>
                  </a:cubicBezTo>
                  <a:cubicBezTo>
                    <a:pt x="476" y="739"/>
                    <a:pt x="461" y="725"/>
                    <a:pt x="456" y="714"/>
                  </a:cubicBezTo>
                  <a:lnTo>
                    <a:pt x="456" y="714"/>
                  </a:lnTo>
                  <a:cubicBezTo>
                    <a:pt x="465" y="732"/>
                    <a:pt x="491" y="768"/>
                    <a:pt x="500" y="786"/>
                  </a:cubicBezTo>
                  <a:cubicBezTo>
                    <a:pt x="512" y="797"/>
                    <a:pt x="520" y="816"/>
                    <a:pt x="529" y="833"/>
                  </a:cubicBezTo>
                  <a:lnTo>
                    <a:pt x="529" y="833"/>
                  </a:lnTo>
                  <a:cubicBezTo>
                    <a:pt x="526" y="827"/>
                    <a:pt x="526" y="822"/>
                    <a:pt x="527" y="822"/>
                  </a:cubicBezTo>
                  <a:lnTo>
                    <a:pt x="527" y="822"/>
                  </a:lnTo>
                  <a:cubicBezTo>
                    <a:pt x="528" y="822"/>
                    <a:pt x="531" y="826"/>
                    <a:pt x="536" y="839"/>
                  </a:cubicBezTo>
                  <a:cubicBezTo>
                    <a:pt x="536" y="842"/>
                    <a:pt x="536" y="844"/>
                    <a:pt x="536" y="847"/>
                  </a:cubicBezTo>
                  <a:lnTo>
                    <a:pt x="536" y="847"/>
                  </a:lnTo>
                  <a:cubicBezTo>
                    <a:pt x="534" y="842"/>
                    <a:pt x="531" y="838"/>
                    <a:pt x="529" y="833"/>
                  </a:cubicBezTo>
                  <a:lnTo>
                    <a:pt x="529" y="833"/>
                  </a:lnTo>
                  <a:cubicBezTo>
                    <a:pt x="530" y="838"/>
                    <a:pt x="533" y="845"/>
                    <a:pt x="537" y="850"/>
                  </a:cubicBezTo>
                  <a:lnTo>
                    <a:pt x="537" y="850"/>
                  </a:lnTo>
                  <a:cubicBezTo>
                    <a:pt x="537" y="849"/>
                    <a:pt x="537" y="848"/>
                    <a:pt x="536" y="847"/>
                  </a:cubicBezTo>
                  <a:lnTo>
                    <a:pt x="536" y="847"/>
                  </a:lnTo>
                  <a:cubicBezTo>
                    <a:pt x="539" y="850"/>
                    <a:pt x="542" y="854"/>
                    <a:pt x="545" y="857"/>
                  </a:cubicBezTo>
                  <a:cubicBezTo>
                    <a:pt x="542" y="856"/>
                    <a:pt x="539" y="853"/>
                    <a:pt x="537" y="850"/>
                  </a:cubicBezTo>
                  <a:lnTo>
                    <a:pt x="537" y="850"/>
                  </a:lnTo>
                  <a:cubicBezTo>
                    <a:pt x="539" y="864"/>
                    <a:pt x="547" y="878"/>
                    <a:pt x="554" y="893"/>
                  </a:cubicBezTo>
                  <a:cubicBezTo>
                    <a:pt x="563" y="911"/>
                    <a:pt x="563" y="937"/>
                    <a:pt x="572" y="964"/>
                  </a:cubicBezTo>
                  <a:cubicBezTo>
                    <a:pt x="572" y="971"/>
                    <a:pt x="577" y="1002"/>
                    <a:pt x="579" y="1003"/>
                  </a:cubicBezTo>
                  <a:lnTo>
                    <a:pt x="579" y="1003"/>
                  </a:lnTo>
                  <a:cubicBezTo>
                    <a:pt x="580" y="1009"/>
                    <a:pt x="581" y="1015"/>
                    <a:pt x="581" y="1018"/>
                  </a:cubicBezTo>
                  <a:cubicBezTo>
                    <a:pt x="589" y="1098"/>
                    <a:pt x="589" y="1178"/>
                    <a:pt x="581" y="1250"/>
                  </a:cubicBezTo>
                  <a:cubicBezTo>
                    <a:pt x="581" y="1267"/>
                    <a:pt x="581" y="1285"/>
                    <a:pt x="572" y="1303"/>
                  </a:cubicBezTo>
                  <a:cubicBezTo>
                    <a:pt x="572" y="1306"/>
                    <a:pt x="572" y="1309"/>
                    <a:pt x="572" y="1312"/>
                  </a:cubicBezTo>
                  <a:cubicBezTo>
                    <a:pt x="572" y="1348"/>
                    <a:pt x="563" y="1383"/>
                    <a:pt x="563" y="1419"/>
                  </a:cubicBezTo>
                  <a:cubicBezTo>
                    <a:pt x="545" y="1499"/>
                    <a:pt x="527" y="1580"/>
                    <a:pt x="509" y="1660"/>
                  </a:cubicBezTo>
                  <a:cubicBezTo>
                    <a:pt x="473" y="1821"/>
                    <a:pt x="554" y="1999"/>
                    <a:pt x="723" y="2035"/>
                  </a:cubicBezTo>
                  <a:cubicBezTo>
                    <a:pt x="747" y="2040"/>
                    <a:pt x="772" y="2043"/>
                    <a:pt x="796" y="2043"/>
                  </a:cubicBezTo>
                  <a:cubicBezTo>
                    <a:pt x="930" y="2043"/>
                    <a:pt x="1068" y="1963"/>
                    <a:pt x="1098" y="1821"/>
                  </a:cubicBezTo>
                  <a:cubicBezTo>
                    <a:pt x="1178" y="1455"/>
                    <a:pt x="1259" y="1053"/>
                    <a:pt x="1125" y="688"/>
                  </a:cubicBezTo>
                  <a:cubicBezTo>
                    <a:pt x="1009" y="366"/>
                    <a:pt x="759" y="72"/>
                    <a:pt x="411" y="10"/>
                  </a:cubicBezTo>
                  <a:cubicBezTo>
                    <a:pt x="384" y="4"/>
                    <a:pt x="357" y="1"/>
                    <a:pt x="3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2356850" y="1766100"/>
              <a:ext cx="37275" cy="39825"/>
            </a:xfrm>
            <a:custGeom>
              <a:rect b="b" l="l" r="r" t="t"/>
              <a:pathLst>
                <a:path extrusionOk="0" h="1593" w="1491">
                  <a:moveTo>
                    <a:pt x="1187" y="976"/>
                  </a:moveTo>
                  <a:cubicBezTo>
                    <a:pt x="1200" y="982"/>
                    <a:pt x="1213" y="988"/>
                    <a:pt x="1226" y="994"/>
                  </a:cubicBezTo>
                  <a:lnTo>
                    <a:pt x="1226" y="994"/>
                  </a:lnTo>
                  <a:cubicBezTo>
                    <a:pt x="1213" y="988"/>
                    <a:pt x="1200" y="981"/>
                    <a:pt x="1187" y="976"/>
                  </a:cubicBezTo>
                  <a:close/>
                  <a:moveTo>
                    <a:pt x="1226" y="994"/>
                  </a:moveTo>
                  <a:cubicBezTo>
                    <a:pt x="1237" y="1000"/>
                    <a:pt x="1248" y="1005"/>
                    <a:pt x="1259" y="1009"/>
                  </a:cubicBezTo>
                  <a:cubicBezTo>
                    <a:pt x="1248" y="1004"/>
                    <a:pt x="1237" y="999"/>
                    <a:pt x="1226" y="994"/>
                  </a:cubicBezTo>
                  <a:close/>
                  <a:moveTo>
                    <a:pt x="316" y="1"/>
                  </a:moveTo>
                  <a:cubicBezTo>
                    <a:pt x="290" y="1"/>
                    <a:pt x="264" y="4"/>
                    <a:pt x="242" y="10"/>
                  </a:cubicBezTo>
                  <a:cubicBezTo>
                    <a:pt x="72" y="63"/>
                    <a:pt x="1" y="215"/>
                    <a:pt x="28" y="384"/>
                  </a:cubicBezTo>
                  <a:cubicBezTo>
                    <a:pt x="81" y="661"/>
                    <a:pt x="215" y="911"/>
                    <a:pt x="393" y="1125"/>
                  </a:cubicBezTo>
                  <a:cubicBezTo>
                    <a:pt x="581" y="1330"/>
                    <a:pt x="813" y="1490"/>
                    <a:pt x="1071" y="1580"/>
                  </a:cubicBezTo>
                  <a:cubicBezTo>
                    <a:pt x="1095" y="1589"/>
                    <a:pt x="1123" y="1593"/>
                    <a:pt x="1152" y="1593"/>
                  </a:cubicBezTo>
                  <a:cubicBezTo>
                    <a:pt x="1209" y="1593"/>
                    <a:pt x="1271" y="1577"/>
                    <a:pt x="1312" y="1553"/>
                  </a:cubicBezTo>
                  <a:cubicBezTo>
                    <a:pt x="1375" y="1517"/>
                    <a:pt x="1428" y="1446"/>
                    <a:pt x="1446" y="1374"/>
                  </a:cubicBezTo>
                  <a:cubicBezTo>
                    <a:pt x="1491" y="1196"/>
                    <a:pt x="1393" y="1053"/>
                    <a:pt x="1232" y="1000"/>
                  </a:cubicBezTo>
                  <a:cubicBezTo>
                    <a:pt x="1214" y="991"/>
                    <a:pt x="1196" y="982"/>
                    <a:pt x="1179" y="973"/>
                  </a:cubicBezTo>
                  <a:lnTo>
                    <a:pt x="1179" y="973"/>
                  </a:lnTo>
                  <a:cubicBezTo>
                    <a:pt x="1181" y="974"/>
                    <a:pt x="1184" y="975"/>
                    <a:pt x="1187" y="976"/>
                  </a:cubicBezTo>
                  <a:lnTo>
                    <a:pt x="1187" y="976"/>
                  </a:lnTo>
                  <a:cubicBezTo>
                    <a:pt x="1131" y="948"/>
                    <a:pt x="1079" y="917"/>
                    <a:pt x="1029" y="881"/>
                  </a:cubicBezTo>
                  <a:lnTo>
                    <a:pt x="1029" y="881"/>
                  </a:lnTo>
                  <a:cubicBezTo>
                    <a:pt x="1031" y="882"/>
                    <a:pt x="1033" y="883"/>
                    <a:pt x="1036" y="884"/>
                  </a:cubicBezTo>
                  <a:cubicBezTo>
                    <a:pt x="947" y="821"/>
                    <a:pt x="857" y="732"/>
                    <a:pt x="795" y="643"/>
                  </a:cubicBezTo>
                  <a:lnTo>
                    <a:pt x="795" y="643"/>
                  </a:lnTo>
                  <a:cubicBezTo>
                    <a:pt x="795" y="645"/>
                    <a:pt x="796" y="646"/>
                    <a:pt x="797" y="648"/>
                  </a:cubicBezTo>
                  <a:lnTo>
                    <a:pt x="797" y="648"/>
                  </a:lnTo>
                  <a:cubicBezTo>
                    <a:pt x="759" y="594"/>
                    <a:pt x="727" y="537"/>
                    <a:pt x="695" y="478"/>
                  </a:cubicBezTo>
                  <a:lnTo>
                    <a:pt x="695" y="478"/>
                  </a:lnTo>
                  <a:cubicBezTo>
                    <a:pt x="696" y="479"/>
                    <a:pt x="696" y="481"/>
                    <a:pt x="697" y="482"/>
                  </a:cubicBezTo>
                  <a:cubicBezTo>
                    <a:pt x="695" y="479"/>
                    <a:pt x="694" y="476"/>
                    <a:pt x="692" y="472"/>
                  </a:cubicBezTo>
                  <a:lnTo>
                    <a:pt x="692" y="472"/>
                  </a:lnTo>
                  <a:cubicBezTo>
                    <a:pt x="693" y="474"/>
                    <a:pt x="694" y="476"/>
                    <a:pt x="695" y="478"/>
                  </a:cubicBezTo>
                  <a:lnTo>
                    <a:pt x="695" y="478"/>
                  </a:lnTo>
                  <a:cubicBezTo>
                    <a:pt x="691" y="464"/>
                    <a:pt x="686" y="453"/>
                    <a:pt x="680" y="442"/>
                  </a:cubicBezTo>
                  <a:lnTo>
                    <a:pt x="680" y="442"/>
                  </a:lnTo>
                  <a:cubicBezTo>
                    <a:pt x="684" y="452"/>
                    <a:pt x="688" y="462"/>
                    <a:pt x="692" y="472"/>
                  </a:cubicBezTo>
                  <a:lnTo>
                    <a:pt x="692" y="472"/>
                  </a:lnTo>
                  <a:cubicBezTo>
                    <a:pt x="682" y="452"/>
                    <a:pt x="671" y="432"/>
                    <a:pt x="661" y="411"/>
                  </a:cubicBezTo>
                  <a:lnTo>
                    <a:pt x="661" y="411"/>
                  </a:lnTo>
                  <a:cubicBezTo>
                    <a:pt x="669" y="422"/>
                    <a:pt x="675" y="432"/>
                    <a:pt x="680" y="442"/>
                  </a:cubicBezTo>
                  <a:lnTo>
                    <a:pt x="680" y="442"/>
                  </a:lnTo>
                  <a:cubicBezTo>
                    <a:pt x="653" y="373"/>
                    <a:pt x="631" y="298"/>
                    <a:pt x="616" y="224"/>
                  </a:cubicBezTo>
                  <a:cubicBezTo>
                    <a:pt x="608" y="152"/>
                    <a:pt x="536" y="81"/>
                    <a:pt x="474" y="45"/>
                  </a:cubicBezTo>
                  <a:cubicBezTo>
                    <a:pt x="431" y="15"/>
                    <a:pt x="372" y="1"/>
                    <a:pt x="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2426675" y="1788550"/>
              <a:ext cx="49300" cy="19775"/>
            </a:xfrm>
            <a:custGeom>
              <a:rect b="b" l="l" r="r" t="t"/>
              <a:pathLst>
                <a:path extrusionOk="0" h="791" w="1972">
                  <a:moveTo>
                    <a:pt x="1365" y="699"/>
                  </a:moveTo>
                  <a:cubicBezTo>
                    <a:pt x="1372" y="701"/>
                    <a:pt x="1377" y="703"/>
                    <a:pt x="1381" y="704"/>
                  </a:cubicBezTo>
                  <a:lnTo>
                    <a:pt x="1381" y="704"/>
                  </a:lnTo>
                  <a:cubicBezTo>
                    <a:pt x="1375" y="701"/>
                    <a:pt x="1369" y="699"/>
                    <a:pt x="1365" y="699"/>
                  </a:cubicBezTo>
                  <a:close/>
                  <a:moveTo>
                    <a:pt x="876" y="0"/>
                  </a:moveTo>
                  <a:cubicBezTo>
                    <a:pt x="656" y="0"/>
                    <a:pt x="437" y="39"/>
                    <a:pt x="232" y="120"/>
                  </a:cubicBezTo>
                  <a:cubicBezTo>
                    <a:pt x="161" y="146"/>
                    <a:pt x="98" y="191"/>
                    <a:pt x="54" y="262"/>
                  </a:cubicBezTo>
                  <a:cubicBezTo>
                    <a:pt x="18" y="325"/>
                    <a:pt x="0" y="423"/>
                    <a:pt x="18" y="494"/>
                  </a:cubicBezTo>
                  <a:cubicBezTo>
                    <a:pt x="62" y="612"/>
                    <a:pt x="186" y="724"/>
                    <a:pt x="313" y="724"/>
                  </a:cubicBezTo>
                  <a:cubicBezTo>
                    <a:pt x="340" y="724"/>
                    <a:pt x="366" y="719"/>
                    <a:pt x="393" y="708"/>
                  </a:cubicBezTo>
                  <a:cubicBezTo>
                    <a:pt x="500" y="664"/>
                    <a:pt x="607" y="637"/>
                    <a:pt x="714" y="619"/>
                  </a:cubicBezTo>
                  <a:lnTo>
                    <a:pt x="741" y="619"/>
                  </a:lnTo>
                  <a:cubicBezTo>
                    <a:pt x="767" y="619"/>
                    <a:pt x="785" y="610"/>
                    <a:pt x="803" y="610"/>
                  </a:cubicBezTo>
                  <a:lnTo>
                    <a:pt x="973" y="610"/>
                  </a:lnTo>
                  <a:cubicBezTo>
                    <a:pt x="999" y="610"/>
                    <a:pt x="1026" y="619"/>
                    <a:pt x="1044" y="619"/>
                  </a:cubicBezTo>
                  <a:lnTo>
                    <a:pt x="1080" y="619"/>
                  </a:lnTo>
                  <a:cubicBezTo>
                    <a:pt x="1124" y="628"/>
                    <a:pt x="1178" y="637"/>
                    <a:pt x="1222" y="655"/>
                  </a:cubicBezTo>
                  <a:cubicBezTo>
                    <a:pt x="1276" y="664"/>
                    <a:pt x="1321" y="682"/>
                    <a:pt x="1374" y="699"/>
                  </a:cubicBezTo>
                  <a:cubicBezTo>
                    <a:pt x="1377" y="701"/>
                    <a:pt x="1380" y="703"/>
                    <a:pt x="1382" y="705"/>
                  </a:cubicBezTo>
                  <a:lnTo>
                    <a:pt x="1382" y="705"/>
                  </a:lnTo>
                  <a:cubicBezTo>
                    <a:pt x="1382" y="704"/>
                    <a:pt x="1382" y="704"/>
                    <a:pt x="1381" y="704"/>
                  </a:cubicBezTo>
                  <a:lnTo>
                    <a:pt x="1381" y="704"/>
                  </a:lnTo>
                  <a:cubicBezTo>
                    <a:pt x="1382" y="705"/>
                    <a:pt x="1382" y="705"/>
                    <a:pt x="1383" y="705"/>
                  </a:cubicBezTo>
                  <a:lnTo>
                    <a:pt x="1383" y="705"/>
                  </a:lnTo>
                  <a:cubicBezTo>
                    <a:pt x="1385" y="706"/>
                    <a:pt x="1387" y="707"/>
                    <a:pt x="1388" y="708"/>
                  </a:cubicBezTo>
                  <a:lnTo>
                    <a:pt x="1388" y="708"/>
                  </a:lnTo>
                  <a:cubicBezTo>
                    <a:pt x="1393" y="711"/>
                    <a:pt x="1398" y="714"/>
                    <a:pt x="1401" y="717"/>
                  </a:cubicBezTo>
                  <a:cubicBezTo>
                    <a:pt x="1428" y="726"/>
                    <a:pt x="1454" y="744"/>
                    <a:pt x="1481" y="753"/>
                  </a:cubicBezTo>
                  <a:cubicBezTo>
                    <a:pt x="1531" y="778"/>
                    <a:pt x="1587" y="791"/>
                    <a:pt x="1642" y="791"/>
                  </a:cubicBezTo>
                  <a:cubicBezTo>
                    <a:pt x="1745" y="791"/>
                    <a:pt x="1845" y="745"/>
                    <a:pt x="1891" y="646"/>
                  </a:cubicBezTo>
                  <a:cubicBezTo>
                    <a:pt x="1972" y="503"/>
                    <a:pt x="1936" y="307"/>
                    <a:pt x="1784" y="227"/>
                  </a:cubicBezTo>
                  <a:cubicBezTo>
                    <a:pt x="1506" y="80"/>
                    <a:pt x="1190" y="0"/>
                    <a:pt x="8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2379825" y="1840125"/>
              <a:ext cx="53550" cy="22825"/>
            </a:xfrm>
            <a:custGeom>
              <a:rect b="b" l="l" r="r" t="t"/>
              <a:pathLst>
                <a:path extrusionOk="0" h="913" w="2142">
                  <a:moveTo>
                    <a:pt x="991" y="296"/>
                  </a:moveTo>
                  <a:lnTo>
                    <a:pt x="991" y="296"/>
                  </a:lnTo>
                  <a:cubicBezTo>
                    <a:pt x="987" y="297"/>
                    <a:pt x="983" y="298"/>
                    <a:pt x="979" y="299"/>
                  </a:cubicBezTo>
                  <a:lnTo>
                    <a:pt x="979" y="299"/>
                  </a:lnTo>
                  <a:cubicBezTo>
                    <a:pt x="982" y="298"/>
                    <a:pt x="986" y="297"/>
                    <a:pt x="991" y="296"/>
                  </a:cubicBezTo>
                  <a:close/>
                  <a:moveTo>
                    <a:pt x="1776" y="0"/>
                  </a:moveTo>
                  <a:cubicBezTo>
                    <a:pt x="1726" y="0"/>
                    <a:pt x="1676" y="14"/>
                    <a:pt x="1633" y="46"/>
                  </a:cubicBezTo>
                  <a:cubicBezTo>
                    <a:pt x="1580" y="82"/>
                    <a:pt x="1526" y="108"/>
                    <a:pt x="1464" y="144"/>
                  </a:cubicBezTo>
                  <a:cubicBezTo>
                    <a:pt x="1437" y="153"/>
                    <a:pt x="1410" y="171"/>
                    <a:pt x="1384" y="180"/>
                  </a:cubicBezTo>
                  <a:cubicBezTo>
                    <a:pt x="1378" y="183"/>
                    <a:pt x="1374" y="185"/>
                    <a:pt x="1371" y="187"/>
                  </a:cubicBezTo>
                  <a:lnTo>
                    <a:pt x="1371" y="187"/>
                  </a:lnTo>
                  <a:cubicBezTo>
                    <a:pt x="1370" y="188"/>
                    <a:pt x="1368" y="188"/>
                    <a:pt x="1366" y="189"/>
                  </a:cubicBezTo>
                  <a:cubicBezTo>
                    <a:pt x="1250" y="233"/>
                    <a:pt x="1134" y="269"/>
                    <a:pt x="1009" y="287"/>
                  </a:cubicBezTo>
                  <a:cubicBezTo>
                    <a:pt x="1000" y="291"/>
                    <a:pt x="978" y="297"/>
                    <a:pt x="965" y="301"/>
                  </a:cubicBezTo>
                  <a:lnTo>
                    <a:pt x="965" y="301"/>
                  </a:lnTo>
                  <a:cubicBezTo>
                    <a:pt x="938" y="305"/>
                    <a:pt x="913" y="305"/>
                    <a:pt x="893" y="305"/>
                  </a:cubicBezTo>
                  <a:lnTo>
                    <a:pt x="634" y="305"/>
                  </a:lnTo>
                  <a:cubicBezTo>
                    <a:pt x="616" y="296"/>
                    <a:pt x="509" y="296"/>
                    <a:pt x="590" y="296"/>
                  </a:cubicBezTo>
                  <a:cubicBezTo>
                    <a:pt x="536" y="296"/>
                    <a:pt x="465" y="278"/>
                    <a:pt x="411" y="260"/>
                  </a:cubicBezTo>
                  <a:cubicBezTo>
                    <a:pt x="387" y="255"/>
                    <a:pt x="363" y="252"/>
                    <a:pt x="339" y="252"/>
                  </a:cubicBezTo>
                  <a:cubicBezTo>
                    <a:pt x="201" y="252"/>
                    <a:pt x="67" y="337"/>
                    <a:pt x="36" y="474"/>
                  </a:cubicBezTo>
                  <a:cubicBezTo>
                    <a:pt x="1" y="635"/>
                    <a:pt x="81" y="804"/>
                    <a:pt x="242" y="849"/>
                  </a:cubicBezTo>
                  <a:cubicBezTo>
                    <a:pt x="413" y="892"/>
                    <a:pt x="589" y="913"/>
                    <a:pt x="766" y="913"/>
                  </a:cubicBezTo>
                  <a:cubicBezTo>
                    <a:pt x="1179" y="913"/>
                    <a:pt x="1593" y="797"/>
                    <a:pt x="1937" y="572"/>
                  </a:cubicBezTo>
                  <a:cubicBezTo>
                    <a:pt x="2070" y="483"/>
                    <a:pt x="2142" y="296"/>
                    <a:pt x="2044" y="153"/>
                  </a:cubicBezTo>
                  <a:cubicBezTo>
                    <a:pt x="1989" y="62"/>
                    <a:pt x="1882" y="0"/>
                    <a:pt x="17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2476850" y="1833175"/>
              <a:ext cx="40175" cy="19750"/>
            </a:xfrm>
            <a:custGeom>
              <a:rect b="b" l="l" r="r" t="t"/>
              <a:pathLst>
                <a:path extrusionOk="0" h="790" w="1607">
                  <a:moveTo>
                    <a:pt x="1257" y="1"/>
                  </a:moveTo>
                  <a:cubicBezTo>
                    <a:pt x="1231" y="1"/>
                    <a:pt x="1204" y="4"/>
                    <a:pt x="1178" y="12"/>
                  </a:cubicBezTo>
                  <a:cubicBezTo>
                    <a:pt x="910" y="83"/>
                    <a:pt x="643" y="137"/>
                    <a:pt x="366" y="172"/>
                  </a:cubicBezTo>
                  <a:cubicBezTo>
                    <a:pt x="393" y="172"/>
                    <a:pt x="420" y="163"/>
                    <a:pt x="447" y="163"/>
                  </a:cubicBezTo>
                  <a:cubicBezTo>
                    <a:pt x="402" y="172"/>
                    <a:pt x="357" y="172"/>
                    <a:pt x="304" y="181"/>
                  </a:cubicBezTo>
                  <a:cubicBezTo>
                    <a:pt x="223" y="190"/>
                    <a:pt x="152" y="208"/>
                    <a:pt x="90" y="270"/>
                  </a:cubicBezTo>
                  <a:cubicBezTo>
                    <a:pt x="36" y="324"/>
                    <a:pt x="0" y="413"/>
                    <a:pt x="0" y="485"/>
                  </a:cubicBezTo>
                  <a:cubicBezTo>
                    <a:pt x="0" y="565"/>
                    <a:pt x="27" y="645"/>
                    <a:pt x="90" y="699"/>
                  </a:cubicBezTo>
                  <a:cubicBezTo>
                    <a:pt x="139" y="748"/>
                    <a:pt x="210" y="789"/>
                    <a:pt x="283" y="789"/>
                  </a:cubicBezTo>
                  <a:cubicBezTo>
                    <a:pt x="290" y="789"/>
                    <a:pt x="297" y="789"/>
                    <a:pt x="304" y="788"/>
                  </a:cubicBezTo>
                  <a:cubicBezTo>
                    <a:pt x="652" y="752"/>
                    <a:pt x="1000" y="690"/>
                    <a:pt x="1339" y="592"/>
                  </a:cubicBezTo>
                  <a:cubicBezTo>
                    <a:pt x="1490" y="556"/>
                    <a:pt x="1606" y="378"/>
                    <a:pt x="1553" y="217"/>
                  </a:cubicBezTo>
                  <a:cubicBezTo>
                    <a:pt x="1508" y="90"/>
                    <a:pt x="1389" y="1"/>
                    <a:pt x="1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2452750" y="1595550"/>
              <a:ext cx="22775" cy="41450"/>
            </a:xfrm>
            <a:custGeom>
              <a:rect b="b" l="l" r="r" t="t"/>
              <a:pathLst>
                <a:path extrusionOk="0" h="1658" w="911">
                  <a:moveTo>
                    <a:pt x="305" y="1"/>
                  </a:moveTo>
                  <a:cubicBezTo>
                    <a:pt x="254" y="1"/>
                    <a:pt x="201" y="15"/>
                    <a:pt x="162" y="43"/>
                  </a:cubicBezTo>
                  <a:cubicBezTo>
                    <a:pt x="99" y="87"/>
                    <a:pt x="37" y="150"/>
                    <a:pt x="19" y="221"/>
                  </a:cubicBezTo>
                  <a:cubicBezTo>
                    <a:pt x="1" y="310"/>
                    <a:pt x="19" y="382"/>
                    <a:pt x="55" y="462"/>
                  </a:cubicBezTo>
                  <a:cubicBezTo>
                    <a:pt x="63" y="480"/>
                    <a:pt x="63" y="498"/>
                    <a:pt x="72" y="515"/>
                  </a:cubicBezTo>
                  <a:cubicBezTo>
                    <a:pt x="90" y="551"/>
                    <a:pt x="99" y="587"/>
                    <a:pt x="117" y="623"/>
                  </a:cubicBezTo>
                  <a:cubicBezTo>
                    <a:pt x="144" y="694"/>
                    <a:pt x="162" y="765"/>
                    <a:pt x="179" y="846"/>
                  </a:cubicBezTo>
                  <a:cubicBezTo>
                    <a:pt x="218" y="976"/>
                    <a:pt x="249" y="1106"/>
                    <a:pt x="269" y="1237"/>
                  </a:cubicBezTo>
                  <a:lnTo>
                    <a:pt x="269" y="1237"/>
                  </a:lnTo>
                  <a:cubicBezTo>
                    <a:pt x="271" y="1276"/>
                    <a:pt x="278" y="1315"/>
                    <a:pt x="278" y="1354"/>
                  </a:cubicBezTo>
                  <a:cubicBezTo>
                    <a:pt x="286" y="1434"/>
                    <a:pt x="313" y="1506"/>
                    <a:pt x="367" y="1568"/>
                  </a:cubicBezTo>
                  <a:cubicBezTo>
                    <a:pt x="420" y="1622"/>
                    <a:pt x="509" y="1657"/>
                    <a:pt x="590" y="1657"/>
                  </a:cubicBezTo>
                  <a:cubicBezTo>
                    <a:pt x="741" y="1648"/>
                    <a:pt x="911" y="1524"/>
                    <a:pt x="893" y="1354"/>
                  </a:cubicBezTo>
                  <a:cubicBezTo>
                    <a:pt x="848" y="935"/>
                    <a:pt x="741" y="542"/>
                    <a:pt x="581" y="150"/>
                  </a:cubicBezTo>
                  <a:cubicBezTo>
                    <a:pt x="554" y="87"/>
                    <a:pt x="465" y="34"/>
                    <a:pt x="394" y="16"/>
                  </a:cubicBezTo>
                  <a:cubicBezTo>
                    <a:pt x="367" y="6"/>
                    <a:pt x="336"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2374925" y="1588600"/>
              <a:ext cx="23000" cy="45925"/>
            </a:xfrm>
            <a:custGeom>
              <a:rect b="b" l="l" r="r" t="t"/>
              <a:pathLst>
                <a:path extrusionOk="0" h="1837" w="920">
                  <a:moveTo>
                    <a:pt x="691" y="602"/>
                  </a:moveTo>
                  <a:cubicBezTo>
                    <a:pt x="691" y="602"/>
                    <a:pt x="689" y="608"/>
                    <a:pt x="688" y="621"/>
                  </a:cubicBezTo>
                  <a:lnTo>
                    <a:pt x="688" y="621"/>
                  </a:lnTo>
                  <a:cubicBezTo>
                    <a:pt x="691" y="608"/>
                    <a:pt x="692" y="602"/>
                    <a:pt x="691" y="602"/>
                  </a:cubicBezTo>
                  <a:close/>
                  <a:moveTo>
                    <a:pt x="688" y="621"/>
                  </a:moveTo>
                  <a:cubicBezTo>
                    <a:pt x="688" y="622"/>
                    <a:pt x="688" y="623"/>
                    <a:pt x="687" y="624"/>
                  </a:cubicBezTo>
                  <a:cubicBezTo>
                    <a:pt x="687" y="631"/>
                    <a:pt x="687" y="637"/>
                    <a:pt x="687" y="642"/>
                  </a:cubicBezTo>
                  <a:cubicBezTo>
                    <a:pt x="687" y="634"/>
                    <a:pt x="688" y="627"/>
                    <a:pt x="688" y="621"/>
                  </a:cubicBezTo>
                  <a:close/>
                  <a:moveTo>
                    <a:pt x="768" y="1231"/>
                  </a:moveTo>
                  <a:cubicBezTo>
                    <a:pt x="768" y="1235"/>
                    <a:pt x="768" y="1240"/>
                    <a:pt x="769" y="1245"/>
                  </a:cubicBezTo>
                  <a:lnTo>
                    <a:pt x="769" y="1245"/>
                  </a:lnTo>
                  <a:cubicBezTo>
                    <a:pt x="768" y="1240"/>
                    <a:pt x="768" y="1236"/>
                    <a:pt x="768" y="1231"/>
                  </a:cubicBezTo>
                  <a:close/>
                  <a:moveTo>
                    <a:pt x="773" y="1254"/>
                  </a:moveTo>
                  <a:cubicBezTo>
                    <a:pt x="777" y="1264"/>
                    <a:pt x="779" y="1269"/>
                    <a:pt x="780" y="1269"/>
                  </a:cubicBezTo>
                  <a:cubicBezTo>
                    <a:pt x="781" y="1269"/>
                    <a:pt x="780" y="1264"/>
                    <a:pt x="777" y="1257"/>
                  </a:cubicBezTo>
                  <a:cubicBezTo>
                    <a:pt x="775" y="1256"/>
                    <a:pt x="774" y="1255"/>
                    <a:pt x="773" y="1254"/>
                  </a:cubicBezTo>
                  <a:close/>
                  <a:moveTo>
                    <a:pt x="462" y="1"/>
                  </a:moveTo>
                  <a:cubicBezTo>
                    <a:pt x="324" y="1"/>
                    <a:pt x="207" y="86"/>
                    <a:pt x="161" y="223"/>
                  </a:cubicBezTo>
                  <a:cubicBezTo>
                    <a:pt x="1" y="704"/>
                    <a:pt x="63" y="1248"/>
                    <a:pt x="313" y="1686"/>
                  </a:cubicBezTo>
                  <a:cubicBezTo>
                    <a:pt x="366" y="1781"/>
                    <a:pt x="471" y="1836"/>
                    <a:pt x="578" y="1836"/>
                  </a:cubicBezTo>
                  <a:cubicBezTo>
                    <a:pt x="631" y="1836"/>
                    <a:pt x="684" y="1822"/>
                    <a:pt x="732" y="1793"/>
                  </a:cubicBezTo>
                  <a:cubicBezTo>
                    <a:pt x="866" y="1703"/>
                    <a:pt x="919" y="1525"/>
                    <a:pt x="839" y="1382"/>
                  </a:cubicBezTo>
                  <a:cubicBezTo>
                    <a:pt x="821" y="1355"/>
                    <a:pt x="812" y="1329"/>
                    <a:pt x="795" y="1311"/>
                  </a:cubicBezTo>
                  <a:cubicBezTo>
                    <a:pt x="787" y="1296"/>
                    <a:pt x="774" y="1269"/>
                    <a:pt x="769" y="1245"/>
                  </a:cubicBezTo>
                  <a:lnTo>
                    <a:pt x="769" y="1245"/>
                  </a:lnTo>
                  <a:cubicBezTo>
                    <a:pt x="770" y="1248"/>
                    <a:pt x="771" y="1251"/>
                    <a:pt x="773" y="1254"/>
                  </a:cubicBezTo>
                  <a:lnTo>
                    <a:pt x="773" y="1254"/>
                  </a:lnTo>
                  <a:cubicBezTo>
                    <a:pt x="772" y="1248"/>
                    <a:pt x="770" y="1240"/>
                    <a:pt x="768" y="1231"/>
                  </a:cubicBezTo>
                  <a:lnTo>
                    <a:pt x="768" y="1231"/>
                  </a:lnTo>
                  <a:cubicBezTo>
                    <a:pt x="768" y="1231"/>
                    <a:pt x="768" y="1231"/>
                    <a:pt x="768" y="1231"/>
                  </a:cubicBezTo>
                  <a:cubicBezTo>
                    <a:pt x="750" y="1204"/>
                    <a:pt x="741" y="1177"/>
                    <a:pt x="741" y="1150"/>
                  </a:cubicBezTo>
                  <a:cubicBezTo>
                    <a:pt x="723" y="1106"/>
                    <a:pt x="714" y="1061"/>
                    <a:pt x="705" y="1016"/>
                  </a:cubicBezTo>
                  <a:cubicBezTo>
                    <a:pt x="701" y="1012"/>
                    <a:pt x="697" y="994"/>
                    <a:pt x="693" y="975"/>
                  </a:cubicBezTo>
                  <a:lnTo>
                    <a:pt x="693" y="975"/>
                  </a:lnTo>
                  <a:cubicBezTo>
                    <a:pt x="694" y="976"/>
                    <a:pt x="694" y="976"/>
                    <a:pt x="694" y="976"/>
                  </a:cubicBezTo>
                  <a:cubicBezTo>
                    <a:pt x="695" y="976"/>
                    <a:pt x="693" y="962"/>
                    <a:pt x="687" y="936"/>
                  </a:cubicBezTo>
                  <a:lnTo>
                    <a:pt x="687" y="936"/>
                  </a:lnTo>
                  <a:cubicBezTo>
                    <a:pt x="687" y="936"/>
                    <a:pt x="690" y="956"/>
                    <a:pt x="693" y="975"/>
                  </a:cubicBezTo>
                  <a:lnTo>
                    <a:pt x="693" y="975"/>
                  </a:lnTo>
                  <a:cubicBezTo>
                    <a:pt x="692" y="973"/>
                    <a:pt x="690" y="966"/>
                    <a:pt x="687" y="954"/>
                  </a:cubicBezTo>
                  <a:cubicBezTo>
                    <a:pt x="687" y="945"/>
                    <a:pt x="687" y="936"/>
                    <a:pt x="687" y="918"/>
                  </a:cubicBezTo>
                  <a:cubicBezTo>
                    <a:pt x="679" y="820"/>
                    <a:pt x="679" y="722"/>
                    <a:pt x="687" y="624"/>
                  </a:cubicBezTo>
                  <a:cubicBezTo>
                    <a:pt x="687" y="617"/>
                    <a:pt x="687" y="611"/>
                    <a:pt x="687" y="606"/>
                  </a:cubicBezTo>
                  <a:cubicBezTo>
                    <a:pt x="696" y="588"/>
                    <a:pt x="696" y="562"/>
                    <a:pt x="705" y="544"/>
                  </a:cubicBezTo>
                  <a:cubicBezTo>
                    <a:pt x="714" y="490"/>
                    <a:pt x="732" y="437"/>
                    <a:pt x="750" y="383"/>
                  </a:cubicBezTo>
                  <a:cubicBezTo>
                    <a:pt x="795" y="231"/>
                    <a:pt x="687" y="44"/>
                    <a:pt x="536" y="8"/>
                  </a:cubicBezTo>
                  <a:cubicBezTo>
                    <a:pt x="511" y="3"/>
                    <a:pt x="486" y="1"/>
                    <a:pt x="4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2314475" y="1663700"/>
              <a:ext cx="46875" cy="27675"/>
            </a:xfrm>
            <a:custGeom>
              <a:rect b="b" l="l" r="r" t="t"/>
              <a:pathLst>
                <a:path extrusionOk="0" h="1107" w="1875">
                  <a:moveTo>
                    <a:pt x="1522" y="1"/>
                  </a:moveTo>
                  <a:cubicBezTo>
                    <a:pt x="1471" y="1"/>
                    <a:pt x="1421" y="15"/>
                    <a:pt x="1375" y="46"/>
                  </a:cubicBezTo>
                  <a:cubicBezTo>
                    <a:pt x="1286" y="100"/>
                    <a:pt x="1187" y="154"/>
                    <a:pt x="1098" y="198"/>
                  </a:cubicBezTo>
                  <a:cubicBezTo>
                    <a:pt x="1045" y="225"/>
                    <a:pt x="1000" y="252"/>
                    <a:pt x="947" y="278"/>
                  </a:cubicBezTo>
                  <a:cubicBezTo>
                    <a:pt x="929" y="287"/>
                    <a:pt x="911" y="296"/>
                    <a:pt x="884" y="305"/>
                  </a:cubicBezTo>
                  <a:cubicBezTo>
                    <a:pt x="878" y="305"/>
                    <a:pt x="830" y="328"/>
                    <a:pt x="833" y="328"/>
                  </a:cubicBezTo>
                  <a:cubicBezTo>
                    <a:pt x="834" y="328"/>
                    <a:pt x="843" y="324"/>
                    <a:pt x="866" y="314"/>
                  </a:cubicBezTo>
                  <a:lnTo>
                    <a:pt x="866" y="314"/>
                  </a:lnTo>
                  <a:cubicBezTo>
                    <a:pt x="768" y="359"/>
                    <a:pt x="670" y="394"/>
                    <a:pt x="563" y="421"/>
                  </a:cubicBezTo>
                  <a:cubicBezTo>
                    <a:pt x="465" y="457"/>
                    <a:pt x="367" y="484"/>
                    <a:pt x="260" y="510"/>
                  </a:cubicBezTo>
                  <a:cubicBezTo>
                    <a:pt x="108" y="546"/>
                    <a:pt x="1" y="733"/>
                    <a:pt x="54" y="885"/>
                  </a:cubicBezTo>
                  <a:cubicBezTo>
                    <a:pt x="92" y="1022"/>
                    <a:pt x="215" y="1107"/>
                    <a:pt x="350" y="1107"/>
                  </a:cubicBezTo>
                  <a:cubicBezTo>
                    <a:pt x="373" y="1107"/>
                    <a:pt x="397" y="1104"/>
                    <a:pt x="420" y="1099"/>
                  </a:cubicBezTo>
                  <a:cubicBezTo>
                    <a:pt x="866" y="992"/>
                    <a:pt x="1294" y="814"/>
                    <a:pt x="1678" y="564"/>
                  </a:cubicBezTo>
                  <a:cubicBezTo>
                    <a:pt x="1812" y="484"/>
                    <a:pt x="1874" y="296"/>
                    <a:pt x="1785" y="154"/>
                  </a:cubicBezTo>
                  <a:cubicBezTo>
                    <a:pt x="1731" y="63"/>
                    <a:pt x="1627" y="1"/>
                    <a:pt x="15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2293525" y="1734375"/>
              <a:ext cx="35250" cy="33200"/>
            </a:xfrm>
            <a:custGeom>
              <a:rect b="b" l="l" r="r" t="t"/>
              <a:pathLst>
                <a:path extrusionOk="0" h="1328" w="1410">
                  <a:moveTo>
                    <a:pt x="1223" y="583"/>
                  </a:moveTo>
                  <a:cubicBezTo>
                    <a:pt x="1210" y="588"/>
                    <a:pt x="1197" y="593"/>
                    <a:pt x="1184" y="598"/>
                  </a:cubicBezTo>
                  <a:lnTo>
                    <a:pt x="1184" y="598"/>
                  </a:lnTo>
                  <a:cubicBezTo>
                    <a:pt x="1199" y="593"/>
                    <a:pt x="1212" y="588"/>
                    <a:pt x="1223" y="583"/>
                  </a:cubicBezTo>
                  <a:close/>
                  <a:moveTo>
                    <a:pt x="1178" y="601"/>
                  </a:moveTo>
                  <a:cubicBezTo>
                    <a:pt x="1173" y="602"/>
                    <a:pt x="1169" y="603"/>
                    <a:pt x="1165" y="605"/>
                  </a:cubicBezTo>
                  <a:lnTo>
                    <a:pt x="1165" y="605"/>
                  </a:lnTo>
                  <a:cubicBezTo>
                    <a:pt x="1169" y="603"/>
                    <a:pt x="1173" y="601"/>
                    <a:pt x="1178" y="601"/>
                  </a:cubicBezTo>
                  <a:close/>
                  <a:moveTo>
                    <a:pt x="955" y="725"/>
                  </a:moveTo>
                  <a:cubicBezTo>
                    <a:pt x="948" y="731"/>
                    <a:pt x="941" y="736"/>
                    <a:pt x="934" y="742"/>
                  </a:cubicBezTo>
                  <a:lnTo>
                    <a:pt x="934" y="742"/>
                  </a:lnTo>
                  <a:cubicBezTo>
                    <a:pt x="941" y="737"/>
                    <a:pt x="949" y="732"/>
                    <a:pt x="955" y="725"/>
                  </a:cubicBezTo>
                  <a:close/>
                  <a:moveTo>
                    <a:pt x="1082" y="1"/>
                  </a:moveTo>
                  <a:cubicBezTo>
                    <a:pt x="1059" y="1"/>
                    <a:pt x="1038" y="4"/>
                    <a:pt x="1017" y="12"/>
                  </a:cubicBezTo>
                  <a:cubicBezTo>
                    <a:pt x="794" y="101"/>
                    <a:pt x="607" y="217"/>
                    <a:pt x="429" y="378"/>
                  </a:cubicBezTo>
                  <a:cubicBezTo>
                    <a:pt x="277" y="511"/>
                    <a:pt x="143" y="690"/>
                    <a:pt x="54" y="868"/>
                  </a:cubicBezTo>
                  <a:cubicBezTo>
                    <a:pt x="9" y="940"/>
                    <a:pt x="0" y="1020"/>
                    <a:pt x="18" y="1100"/>
                  </a:cubicBezTo>
                  <a:cubicBezTo>
                    <a:pt x="36" y="1171"/>
                    <a:pt x="90" y="1252"/>
                    <a:pt x="161" y="1287"/>
                  </a:cubicBezTo>
                  <a:cubicBezTo>
                    <a:pt x="209" y="1311"/>
                    <a:pt x="260" y="1327"/>
                    <a:pt x="313" y="1327"/>
                  </a:cubicBezTo>
                  <a:cubicBezTo>
                    <a:pt x="339" y="1327"/>
                    <a:pt x="366" y="1323"/>
                    <a:pt x="393" y="1314"/>
                  </a:cubicBezTo>
                  <a:cubicBezTo>
                    <a:pt x="464" y="1296"/>
                    <a:pt x="536" y="1252"/>
                    <a:pt x="571" y="1180"/>
                  </a:cubicBezTo>
                  <a:cubicBezTo>
                    <a:pt x="609" y="1105"/>
                    <a:pt x="653" y="1042"/>
                    <a:pt x="699" y="976"/>
                  </a:cubicBezTo>
                  <a:lnTo>
                    <a:pt x="699" y="976"/>
                  </a:lnTo>
                  <a:cubicBezTo>
                    <a:pt x="768" y="887"/>
                    <a:pt x="845" y="811"/>
                    <a:pt x="934" y="742"/>
                  </a:cubicBezTo>
                  <a:lnTo>
                    <a:pt x="934" y="742"/>
                  </a:lnTo>
                  <a:cubicBezTo>
                    <a:pt x="929" y="745"/>
                    <a:pt x="924" y="748"/>
                    <a:pt x="919" y="751"/>
                  </a:cubicBezTo>
                  <a:lnTo>
                    <a:pt x="919" y="751"/>
                  </a:lnTo>
                  <a:cubicBezTo>
                    <a:pt x="1005" y="688"/>
                    <a:pt x="1092" y="637"/>
                    <a:pt x="1184" y="598"/>
                  </a:cubicBezTo>
                  <a:lnTo>
                    <a:pt x="1184" y="598"/>
                  </a:lnTo>
                  <a:cubicBezTo>
                    <a:pt x="1182" y="599"/>
                    <a:pt x="1181" y="600"/>
                    <a:pt x="1179" y="600"/>
                  </a:cubicBezTo>
                  <a:lnTo>
                    <a:pt x="1179" y="600"/>
                  </a:lnTo>
                  <a:cubicBezTo>
                    <a:pt x="1250" y="565"/>
                    <a:pt x="1312" y="538"/>
                    <a:pt x="1356" y="458"/>
                  </a:cubicBezTo>
                  <a:cubicBezTo>
                    <a:pt x="1392" y="395"/>
                    <a:pt x="1410" y="297"/>
                    <a:pt x="1392" y="226"/>
                  </a:cubicBezTo>
                  <a:cubicBezTo>
                    <a:pt x="1365" y="154"/>
                    <a:pt x="1321" y="83"/>
                    <a:pt x="1249" y="47"/>
                  </a:cubicBezTo>
                  <a:cubicBezTo>
                    <a:pt x="1198" y="22"/>
                    <a:pt x="1138" y="1"/>
                    <a:pt x="10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2307125" y="1808025"/>
              <a:ext cx="30350" cy="35775"/>
            </a:xfrm>
            <a:custGeom>
              <a:rect b="b" l="l" r="r" t="t"/>
              <a:pathLst>
                <a:path extrusionOk="0" h="1431" w="1214">
                  <a:moveTo>
                    <a:pt x="884" y="759"/>
                  </a:moveTo>
                  <a:cubicBezTo>
                    <a:pt x="876" y="768"/>
                    <a:pt x="869" y="778"/>
                    <a:pt x="862" y="787"/>
                  </a:cubicBezTo>
                  <a:lnTo>
                    <a:pt x="862" y="787"/>
                  </a:lnTo>
                  <a:cubicBezTo>
                    <a:pt x="869" y="779"/>
                    <a:pt x="877" y="770"/>
                    <a:pt x="884" y="759"/>
                  </a:cubicBezTo>
                  <a:close/>
                  <a:moveTo>
                    <a:pt x="910" y="1"/>
                  </a:moveTo>
                  <a:cubicBezTo>
                    <a:pt x="821" y="1"/>
                    <a:pt x="759" y="36"/>
                    <a:pt x="696" y="90"/>
                  </a:cubicBezTo>
                  <a:cubicBezTo>
                    <a:pt x="393" y="349"/>
                    <a:pt x="170" y="679"/>
                    <a:pt x="27" y="1045"/>
                  </a:cubicBezTo>
                  <a:cubicBezTo>
                    <a:pt x="1" y="1116"/>
                    <a:pt x="27" y="1223"/>
                    <a:pt x="63" y="1285"/>
                  </a:cubicBezTo>
                  <a:cubicBezTo>
                    <a:pt x="99" y="1348"/>
                    <a:pt x="170" y="1401"/>
                    <a:pt x="241" y="1419"/>
                  </a:cubicBezTo>
                  <a:cubicBezTo>
                    <a:pt x="273" y="1426"/>
                    <a:pt x="305" y="1430"/>
                    <a:pt x="337" y="1430"/>
                  </a:cubicBezTo>
                  <a:cubicBezTo>
                    <a:pt x="387" y="1430"/>
                    <a:pt x="435" y="1420"/>
                    <a:pt x="473" y="1392"/>
                  </a:cubicBezTo>
                  <a:cubicBezTo>
                    <a:pt x="545" y="1348"/>
                    <a:pt x="589" y="1285"/>
                    <a:pt x="616" y="1205"/>
                  </a:cubicBezTo>
                  <a:cubicBezTo>
                    <a:pt x="616" y="1205"/>
                    <a:pt x="616" y="1205"/>
                    <a:pt x="616" y="1205"/>
                  </a:cubicBezTo>
                  <a:lnTo>
                    <a:pt x="616" y="1205"/>
                  </a:lnTo>
                  <a:cubicBezTo>
                    <a:pt x="613" y="1214"/>
                    <a:pt x="610" y="1223"/>
                    <a:pt x="607" y="1232"/>
                  </a:cubicBezTo>
                  <a:cubicBezTo>
                    <a:pt x="612" y="1221"/>
                    <a:pt x="617" y="1210"/>
                    <a:pt x="622" y="1198"/>
                  </a:cubicBezTo>
                  <a:lnTo>
                    <a:pt x="622" y="1198"/>
                  </a:lnTo>
                  <a:cubicBezTo>
                    <a:pt x="626" y="1192"/>
                    <a:pt x="630" y="1184"/>
                    <a:pt x="632" y="1175"/>
                  </a:cubicBezTo>
                  <a:lnTo>
                    <a:pt x="632" y="1175"/>
                  </a:lnTo>
                  <a:cubicBezTo>
                    <a:pt x="694" y="1038"/>
                    <a:pt x="769" y="912"/>
                    <a:pt x="862" y="787"/>
                  </a:cubicBezTo>
                  <a:lnTo>
                    <a:pt x="862" y="787"/>
                  </a:lnTo>
                  <a:cubicBezTo>
                    <a:pt x="852" y="800"/>
                    <a:pt x="841" y="811"/>
                    <a:pt x="830" y="821"/>
                  </a:cubicBezTo>
                  <a:cubicBezTo>
                    <a:pt x="919" y="714"/>
                    <a:pt x="1018" y="607"/>
                    <a:pt x="1125" y="518"/>
                  </a:cubicBezTo>
                  <a:cubicBezTo>
                    <a:pt x="1178" y="474"/>
                    <a:pt x="1214" y="375"/>
                    <a:pt x="1214" y="304"/>
                  </a:cubicBezTo>
                  <a:cubicBezTo>
                    <a:pt x="1214" y="233"/>
                    <a:pt x="1178" y="143"/>
                    <a:pt x="1125" y="90"/>
                  </a:cubicBezTo>
                  <a:cubicBezTo>
                    <a:pt x="1062" y="36"/>
                    <a:pt x="991" y="1"/>
                    <a:pt x="9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2334575" y="1899075"/>
              <a:ext cx="39475" cy="19875"/>
            </a:xfrm>
            <a:custGeom>
              <a:rect b="b" l="l" r="r" t="t"/>
              <a:pathLst>
                <a:path extrusionOk="0" h="795" w="1579">
                  <a:moveTo>
                    <a:pt x="1114" y="44"/>
                  </a:moveTo>
                  <a:cubicBezTo>
                    <a:pt x="1098" y="49"/>
                    <a:pt x="1082" y="55"/>
                    <a:pt x="1071" y="61"/>
                  </a:cubicBezTo>
                  <a:lnTo>
                    <a:pt x="1071" y="61"/>
                  </a:lnTo>
                  <a:cubicBezTo>
                    <a:pt x="1088" y="52"/>
                    <a:pt x="1097" y="52"/>
                    <a:pt x="1114" y="44"/>
                  </a:cubicBezTo>
                  <a:close/>
                  <a:moveTo>
                    <a:pt x="660" y="169"/>
                  </a:moveTo>
                  <a:cubicBezTo>
                    <a:pt x="650" y="169"/>
                    <a:pt x="639" y="170"/>
                    <a:pt x="627" y="173"/>
                  </a:cubicBezTo>
                  <a:lnTo>
                    <a:pt x="627" y="173"/>
                  </a:lnTo>
                  <a:cubicBezTo>
                    <a:pt x="632" y="172"/>
                    <a:pt x="637" y="172"/>
                    <a:pt x="643" y="172"/>
                  </a:cubicBezTo>
                  <a:lnTo>
                    <a:pt x="643" y="172"/>
                  </a:lnTo>
                  <a:cubicBezTo>
                    <a:pt x="648" y="171"/>
                    <a:pt x="654" y="170"/>
                    <a:pt x="660" y="169"/>
                  </a:cubicBezTo>
                  <a:close/>
                  <a:moveTo>
                    <a:pt x="1284" y="0"/>
                  </a:moveTo>
                  <a:cubicBezTo>
                    <a:pt x="1228" y="0"/>
                    <a:pt x="1174" y="17"/>
                    <a:pt x="1115" y="43"/>
                  </a:cubicBezTo>
                  <a:cubicBezTo>
                    <a:pt x="1115" y="43"/>
                    <a:pt x="1114" y="43"/>
                    <a:pt x="1114" y="44"/>
                  </a:cubicBezTo>
                  <a:lnTo>
                    <a:pt x="1114" y="44"/>
                  </a:lnTo>
                  <a:cubicBezTo>
                    <a:pt x="1123" y="40"/>
                    <a:pt x="1132" y="37"/>
                    <a:pt x="1142" y="34"/>
                  </a:cubicBezTo>
                  <a:lnTo>
                    <a:pt x="1142" y="34"/>
                  </a:lnTo>
                  <a:cubicBezTo>
                    <a:pt x="988" y="99"/>
                    <a:pt x="828" y="141"/>
                    <a:pt x="660" y="169"/>
                  </a:cubicBezTo>
                  <a:lnTo>
                    <a:pt x="660" y="169"/>
                  </a:lnTo>
                  <a:cubicBezTo>
                    <a:pt x="672" y="168"/>
                    <a:pt x="684" y="168"/>
                    <a:pt x="696" y="168"/>
                  </a:cubicBezTo>
                  <a:cubicBezTo>
                    <a:pt x="678" y="169"/>
                    <a:pt x="660" y="170"/>
                    <a:pt x="643" y="172"/>
                  </a:cubicBezTo>
                  <a:lnTo>
                    <a:pt x="643" y="172"/>
                  </a:lnTo>
                  <a:cubicBezTo>
                    <a:pt x="631" y="173"/>
                    <a:pt x="619" y="175"/>
                    <a:pt x="606" y="177"/>
                  </a:cubicBezTo>
                  <a:cubicBezTo>
                    <a:pt x="614" y="175"/>
                    <a:pt x="621" y="174"/>
                    <a:pt x="627" y="173"/>
                  </a:cubicBezTo>
                  <a:lnTo>
                    <a:pt x="627" y="173"/>
                  </a:lnTo>
                  <a:cubicBezTo>
                    <a:pt x="557" y="177"/>
                    <a:pt x="489" y="181"/>
                    <a:pt x="422" y="181"/>
                  </a:cubicBezTo>
                  <a:cubicBezTo>
                    <a:pt x="385" y="181"/>
                    <a:pt x="349" y="180"/>
                    <a:pt x="312" y="177"/>
                  </a:cubicBezTo>
                  <a:cubicBezTo>
                    <a:pt x="308" y="177"/>
                    <a:pt x="304" y="177"/>
                    <a:pt x="299" y="177"/>
                  </a:cubicBezTo>
                  <a:cubicBezTo>
                    <a:pt x="144" y="177"/>
                    <a:pt x="0" y="333"/>
                    <a:pt x="9" y="480"/>
                  </a:cubicBezTo>
                  <a:cubicBezTo>
                    <a:pt x="18" y="659"/>
                    <a:pt x="143" y="784"/>
                    <a:pt x="312" y="792"/>
                  </a:cubicBezTo>
                  <a:cubicBezTo>
                    <a:pt x="345" y="794"/>
                    <a:pt x="377" y="795"/>
                    <a:pt x="409" y="795"/>
                  </a:cubicBezTo>
                  <a:cubicBezTo>
                    <a:pt x="759" y="795"/>
                    <a:pt x="1100" y="708"/>
                    <a:pt x="1418" y="569"/>
                  </a:cubicBezTo>
                  <a:cubicBezTo>
                    <a:pt x="1490" y="534"/>
                    <a:pt x="1543" y="453"/>
                    <a:pt x="1561" y="382"/>
                  </a:cubicBezTo>
                  <a:cubicBezTo>
                    <a:pt x="1579" y="311"/>
                    <a:pt x="1570" y="213"/>
                    <a:pt x="1534" y="150"/>
                  </a:cubicBezTo>
                  <a:cubicBezTo>
                    <a:pt x="1490" y="88"/>
                    <a:pt x="1427" y="25"/>
                    <a:pt x="1347" y="7"/>
                  </a:cubicBezTo>
                  <a:cubicBezTo>
                    <a:pt x="1325" y="3"/>
                    <a:pt x="1305" y="0"/>
                    <a:pt x="12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2252250" y="1814925"/>
              <a:ext cx="21450" cy="58375"/>
            </a:xfrm>
            <a:custGeom>
              <a:rect b="b" l="l" r="r" t="t"/>
              <a:pathLst>
                <a:path extrusionOk="0" h="2335" w="858">
                  <a:moveTo>
                    <a:pt x="336" y="1"/>
                  </a:moveTo>
                  <a:cubicBezTo>
                    <a:pt x="331" y="1"/>
                    <a:pt x="327" y="1"/>
                    <a:pt x="322" y="1"/>
                  </a:cubicBezTo>
                  <a:cubicBezTo>
                    <a:pt x="153" y="10"/>
                    <a:pt x="28" y="135"/>
                    <a:pt x="19" y="305"/>
                  </a:cubicBezTo>
                  <a:cubicBezTo>
                    <a:pt x="1" y="911"/>
                    <a:pt x="72" y="1527"/>
                    <a:pt x="224" y="2116"/>
                  </a:cubicBezTo>
                  <a:cubicBezTo>
                    <a:pt x="261" y="2240"/>
                    <a:pt x="388" y="2335"/>
                    <a:pt x="516" y="2335"/>
                  </a:cubicBezTo>
                  <a:cubicBezTo>
                    <a:pt x="544" y="2335"/>
                    <a:pt x="572" y="2330"/>
                    <a:pt x="599" y="2321"/>
                  </a:cubicBezTo>
                  <a:cubicBezTo>
                    <a:pt x="759" y="2276"/>
                    <a:pt x="857" y="2116"/>
                    <a:pt x="813" y="1955"/>
                  </a:cubicBezTo>
                  <a:cubicBezTo>
                    <a:pt x="670" y="1393"/>
                    <a:pt x="608" y="893"/>
                    <a:pt x="634" y="305"/>
                  </a:cubicBezTo>
                  <a:cubicBezTo>
                    <a:pt x="634" y="149"/>
                    <a:pt x="491" y="1"/>
                    <a:pt x="3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2420875" y="1895675"/>
              <a:ext cx="18975" cy="50350"/>
            </a:xfrm>
            <a:custGeom>
              <a:rect b="b" l="l" r="r" t="t"/>
              <a:pathLst>
                <a:path extrusionOk="0" h="2014" w="759">
                  <a:moveTo>
                    <a:pt x="469" y="0"/>
                  </a:moveTo>
                  <a:cubicBezTo>
                    <a:pt x="464" y="0"/>
                    <a:pt x="460" y="0"/>
                    <a:pt x="455" y="1"/>
                  </a:cubicBezTo>
                  <a:cubicBezTo>
                    <a:pt x="286" y="10"/>
                    <a:pt x="152" y="135"/>
                    <a:pt x="152" y="304"/>
                  </a:cubicBezTo>
                  <a:cubicBezTo>
                    <a:pt x="143" y="536"/>
                    <a:pt x="125" y="768"/>
                    <a:pt x="107" y="1000"/>
                  </a:cubicBezTo>
                  <a:cubicBezTo>
                    <a:pt x="98" y="1107"/>
                    <a:pt x="81" y="1214"/>
                    <a:pt x="72" y="1330"/>
                  </a:cubicBezTo>
                  <a:cubicBezTo>
                    <a:pt x="69" y="1348"/>
                    <a:pt x="68" y="1354"/>
                    <a:pt x="68" y="1354"/>
                  </a:cubicBezTo>
                  <a:cubicBezTo>
                    <a:pt x="67" y="1354"/>
                    <a:pt x="68" y="1332"/>
                    <a:pt x="67" y="1332"/>
                  </a:cubicBezTo>
                  <a:cubicBezTo>
                    <a:pt x="66" y="1332"/>
                    <a:pt x="65" y="1338"/>
                    <a:pt x="63" y="1357"/>
                  </a:cubicBezTo>
                  <a:cubicBezTo>
                    <a:pt x="63" y="1383"/>
                    <a:pt x="54" y="1410"/>
                    <a:pt x="54" y="1437"/>
                  </a:cubicBezTo>
                  <a:cubicBezTo>
                    <a:pt x="45" y="1499"/>
                    <a:pt x="36" y="1571"/>
                    <a:pt x="27" y="1633"/>
                  </a:cubicBezTo>
                  <a:cubicBezTo>
                    <a:pt x="0" y="1785"/>
                    <a:pt x="63" y="1963"/>
                    <a:pt x="232" y="2008"/>
                  </a:cubicBezTo>
                  <a:cubicBezTo>
                    <a:pt x="253" y="2012"/>
                    <a:pt x="274" y="2013"/>
                    <a:pt x="296" y="2013"/>
                  </a:cubicBezTo>
                  <a:cubicBezTo>
                    <a:pt x="434" y="2013"/>
                    <a:pt x="584" y="1940"/>
                    <a:pt x="607" y="1794"/>
                  </a:cubicBezTo>
                  <a:cubicBezTo>
                    <a:pt x="687" y="1303"/>
                    <a:pt x="741" y="804"/>
                    <a:pt x="759" y="304"/>
                  </a:cubicBezTo>
                  <a:cubicBezTo>
                    <a:pt x="759" y="148"/>
                    <a:pt x="624" y="0"/>
                    <a:pt x="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2208325" y="1872950"/>
              <a:ext cx="36825" cy="27625"/>
            </a:xfrm>
            <a:custGeom>
              <a:rect b="b" l="l" r="r" t="t"/>
              <a:pathLst>
                <a:path extrusionOk="0" h="1105" w="1473">
                  <a:moveTo>
                    <a:pt x="308" y="0"/>
                  </a:moveTo>
                  <a:cubicBezTo>
                    <a:pt x="281" y="0"/>
                    <a:pt x="255" y="3"/>
                    <a:pt x="232" y="9"/>
                  </a:cubicBezTo>
                  <a:cubicBezTo>
                    <a:pt x="161" y="27"/>
                    <a:pt x="90" y="89"/>
                    <a:pt x="54" y="151"/>
                  </a:cubicBezTo>
                  <a:cubicBezTo>
                    <a:pt x="18" y="223"/>
                    <a:pt x="1" y="303"/>
                    <a:pt x="27" y="383"/>
                  </a:cubicBezTo>
                  <a:cubicBezTo>
                    <a:pt x="45" y="464"/>
                    <a:pt x="99" y="517"/>
                    <a:pt x="161" y="571"/>
                  </a:cubicBezTo>
                  <a:cubicBezTo>
                    <a:pt x="420" y="758"/>
                    <a:pt x="696" y="928"/>
                    <a:pt x="982" y="1061"/>
                  </a:cubicBezTo>
                  <a:cubicBezTo>
                    <a:pt x="1034" y="1087"/>
                    <a:pt x="1091" y="1104"/>
                    <a:pt x="1149" y="1104"/>
                  </a:cubicBezTo>
                  <a:cubicBezTo>
                    <a:pt x="1171" y="1104"/>
                    <a:pt x="1192" y="1102"/>
                    <a:pt x="1214" y="1097"/>
                  </a:cubicBezTo>
                  <a:cubicBezTo>
                    <a:pt x="1285" y="1079"/>
                    <a:pt x="1365" y="1017"/>
                    <a:pt x="1401" y="954"/>
                  </a:cubicBezTo>
                  <a:cubicBezTo>
                    <a:pt x="1472" y="821"/>
                    <a:pt x="1446" y="615"/>
                    <a:pt x="1294" y="535"/>
                  </a:cubicBezTo>
                  <a:cubicBezTo>
                    <a:pt x="1000" y="401"/>
                    <a:pt x="732" y="232"/>
                    <a:pt x="473" y="44"/>
                  </a:cubicBezTo>
                  <a:cubicBezTo>
                    <a:pt x="431" y="14"/>
                    <a:pt x="367"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2191825" y="1770750"/>
              <a:ext cx="39725" cy="47950"/>
            </a:xfrm>
            <a:custGeom>
              <a:rect b="b" l="l" r="r" t="t"/>
              <a:pathLst>
                <a:path extrusionOk="0" h="1918" w="1589">
                  <a:moveTo>
                    <a:pt x="1255" y="0"/>
                  </a:moveTo>
                  <a:cubicBezTo>
                    <a:pt x="1150" y="0"/>
                    <a:pt x="1043" y="48"/>
                    <a:pt x="991" y="154"/>
                  </a:cubicBezTo>
                  <a:cubicBezTo>
                    <a:pt x="875" y="386"/>
                    <a:pt x="741" y="609"/>
                    <a:pt x="589" y="832"/>
                  </a:cubicBezTo>
                  <a:cubicBezTo>
                    <a:pt x="553" y="885"/>
                    <a:pt x="518" y="939"/>
                    <a:pt x="473" y="983"/>
                  </a:cubicBezTo>
                  <a:cubicBezTo>
                    <a:pt x="464" y="1001"/>
                    <a:pt x="455" y="1010"/>
                    <a:pt x="446" y="1028"/>
                  </a:cubicBezTo>
                  <a:cubicBezTo>
                    <a:pt x="451" y="1023"/>
                    <a:pt x="455" y="1019"/>
                    <a:pt x="458" y="1015"/>
                  </a:cubicBezTo>
                  <a:lnTo>
                    <a:pt x="458" y="1015"/>
                  </a:lnTo>
                  <a:cubicBezTo>
                    <a:pt x="457" y="1016"/>
                    <a:pt x="456" y="1018"/>
                    <a:pt x="455" y="1019"/>
                  </a:cubicBezTo>
                  <a:cubicBezTo>
                    <a:pt x="429" y="1046"/>
                    <a:pt x="411" y="1072"/>
                    <a:pt x="384" y="1099"/>
                  </a:cubicBezTo>
                  <a:cubicBezTo>
                    <a:pt x="304" y="1197"/>
                    <a:pt x="214" y="1304"/>
                    <a:pt x="125" y="1403"/>
                  </a:cubicBezTo>
                  <a:cubicBezTo>
                    <a:pt x="9" y="1519"/>
                    <a:pt x="0" y="1715"/>
                    <a:pt x="125" y="1831"/>
                  </a:cubicBezTo>
                  <a:cubicBezTo>
                    <a:pt x="185" y="1886"/>
                    <a:pt x="267" y="1918"/>
                    <a:pt x="348" y="1918"/>
                  </a:cubicBezTo>
                  <a:cubicBezTo>
                    <a:pt x="423" y="1918"/>
                    <a:pt x="498" y="1891"/>
                    <a:pt x="553" y="1831"/>
                  </a:cubicBezTo>
                  <a:cubicBezTo>
                    <a:pt x="937" y="1420"/>
                    <a:pt x="1267" y="956"/>
                    <a:pt x="1517" y="457"/>
                  </a:cubicBezTo>
                  <a:cubicBezTo>
                    <a:pt x="1588" y="314"/>
                    <a:pt x="1562" y="118"/>
                    <a:pt x="1410" y="38"/>
                  </a:cubicBezTo>
                  <a:cubicBezTo>
                    <a:pt x="1364" y="13"/>
                    <a:pt x="1310" y="0"/>
                    <a:pt x="1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a:off x="2118675" y="1788850"/>
              <a:ext cx="39950" cy="29900"/>
            </a:xfrm>
            <a:custGeom>
              <a:rect b="b" l="l" r="r" t="t"/>
              <a:pathLst>
                <a:path extrusionOk="0" h="1196" w="1598">
                  <a:moveTo>
                    <a:pt x="312" y="1"/>
                  </a:moveTo>
                  <a:cubicBezTo>
                    <a:pt x="241" y="1"/>
                    <a:pt x="152" y="27"/>
                    <a:pt x="98" y="90"/>
                  </a:cubicBezTo>
                  <a:cubicBezTo>
                    <a:pt x="45" y="143"/>
                    <a:pt x="0" y="224"/>
                    <a:pt x="9" y="304"/>
                  </a:cubicBezTo>
                  <a:cubicBezTo>
                    <a:pt x="9" y="393"/>
                    <a:pt x="45" y="447"/>
                    <a:pt x="98" y="518"/>
                  </a:cubicBezTo>
                  <a:cubicBezTo>
                    <a:pt x="366" y="857"/>
                    <a:pt x="767" y="1098"/>
                    <a:pt x="1187" y="1187"/>
                  </a:cubicBezTo>
                  <a:cubicBezTo>
                    <a:pt x="1212" y="1193"/>
                    <a:pt x="1238" y="1196"/>
                    <a:pt x="1263" y="1196"/>
                  </a:cubicBezTo>
                  <a:cubicBezTo>
                    <a:pt x="1317" y="1196"/>
                    <a:pt x="1370" y="1182"/>
                    <a:pt x="1419" y="1151"/>
                  </a:cubicBezTo>
                  <a:cubicBezTo>
                    <a:pt x="1481" y="1116"/>
                    <a:pt x="1544" y="1044"/>
                    <a:pt x="1561" y="973"/>
                  </a:cubicBezTo>
                  <a:cubicBezTo>
                    <a:pt x="1597" y="821"/>
                    <a:pt x="1517" y="634"/>
                    <a:pt x="1347" y="598"/>
                  </a:cubicBezTo>
                  <a:cubicBezTo>
                    <a:pt x="1246" y="581"/>
                    <a:pt x="1144" y="548"/>
                    <a:pt x="1050" y="507"/>
                  </a:cubicBezTo>
                  <a:lnTo>
                    <a:pt x="1050" y="507"/>
                  </a:lnTo>
                  <a:cubicBezTo>
                    <a:pt x="1067" y="514"/>
                    <a:pt x="1087" y="520"/>
                    <a:pt x="1106" y="527"/>
                  </a:cubicBezTo>
                  <a:cubicBezTo>
                    <a:pt x="1001" y="482"/>
                    <a:pt x="902" y="430"/>
                    <a:pt x="803" y="367"/>
                  </a:cubicBezTo>
                  <a:lnTo>
                    <a:pt x="803" y="367"/>
                  </a:lnTo>
                  <a:cubicBezTo>
                    <a:pt x="806" y="369"/>
                    <a:pt x="809" y="372"/>
                    <a:pt x="812" y="375"/>
                  </a:cubicBezTo>
                  <a:cubicBezTo>
                    <a:pt x="803" y="369"/>
                    <a:pt x="795" y="362"/>
                    <a:pt x="786" y="355"/>
                  </a:cubicBezTo>
                  <a:lnTo>
                    <a:pt x="786" y="355"/>
                  </a:lnTo>
                  <a:cubicBezTo>
                    <a:pt x="792" y="359"/>
                    <a:pt x="798" y="363"/>
                    <a:pt x="803" y="367"/>
                  </a:cubicBezTo>
                  <a:lnTo>
                    <a:pt x="803" y="367"/>
                  </a:lnTo>
                  <a:cubicBezTo>
                    <a:pt x="791" y="355"/>
                    <a:pt x="778" y="343"/>
                    <a:pt x="761" y="335"/>
                  </a:cubicBezTo>
                  <a:lnTo>
                    <a:pt x="761" y="335"/>
                  </a:lnTo>
                  <a:cubicBezTo>
                    <a:pt x="770" y="342"/>
                    <a:pt x="778" y="349"/>
                    <a:pt x="786" y="355"/>
                  </a:cubicBezTo>
                  <a:lnTo>
                    <a:pt x="786" y="355"/>
                  </a:lnTo>
                  <a:cubicBezTo>
                    <a:pt x="774" y="347"/>
                    <a:pt x="762" y="339"/>
                    <a:pt x="750" y="331"/>
                  </a:cubicBezTo>
                  <a:lnTo>
                    <a:pt x="750" y="331"/>
                  </a:lnTo>
                  <a:cubicBezTo>
                    <a:pt x="754" y="332"/>
                    <a:pt x="758" y="334"/>
                    <a:pt x="761" y="335"/>
                  </a:cubicBezTo>
                  <a:lnTo>
                    <a:pt x="761" y="335"/>
                  </a:lnTo>
                  <a:cubicBezTo>
                    <a:pt x="674" y="263"/>
                    <a:pt x="594" y="180"/>
                    <a:pt x="527" y="90"/>
                  </a:cubicBezTo>
                  <a:cubicBezTo>
                    <a:pt x="482" y="27"/>
                    <a:pt x="384"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2147000" y="1728575"/>
              <a:ext cx="22775" cy="34475"/>
            </a:xfrm>
            <a:custGeom>
              <a:rect b="b" l="l" r="r" t="t"/>
              <a:pathLst>
                <a:path extrusionOk="0" h="1379" w="911">
                  <a:moveTo>
                    <a:pt x="577" y="1"/>
                  </a:moveTo>
                  <a:cubicBezTo>
                    <a:pt x="528" y="1"/>
                    <a:pt x="481" y="11"/>
                    <a:pt x="437" y="39"/>
                  </a:cubicBezTo>
                  <a:cubicBezTo>
                    <a:pt x="366" y="83"/>
                    <a:pt x="321" y="146"/>
                    <a:pt x="295" y="226"/>
                  </a:cubicBezTo>
                  <a:cubicBezTo>
                    <a:pt x="205" y="485"/>
                    <a:pt x="116" y="734"/>
                    <a:pt x="27" y="993"/>
                  </a:cubicBezTo>
                  <a:cubicBezTo>
                    <a:pt x="0" y="1064"/>
                    <a:pt x="18" y="1172"/>
                    <a:pt x="54" y="1234"/>
                  </a:cubicBezTo>
                  <a:cubicBezTo>
                    <a:pt x="89" y="1296"/>
                    <a:pt x="161" y="1350"/>
                    <a:pt x="232" y="1368"/>
                  </a:cubicBezTo>
                  <a:cubicBezTo>
                    <a:pt x="263" y="1375"/>
                    <a:pt x="296" y="1379"/>
                    <a:pt x="328" y="1379"/>
                  </a:cubicBezTo>
                  <a:cubicBezTo>
                    <a:pt x="379" y="1379"/>
                    <a:pt x="429" y="1368"/>
                    <a:pt x="473" y="1341"/>
                  </a:cubicBezTo>
                  <a:cubicBezTo>
                    <a:pt x="535" y="1296"/>
                    <a:pt x="580" y="1234"/>
                    <a:pt x="607" y="1154"/>
                  </a:cubicBezTo>
                  <a:cubicBezTo>
                    <a:pt x="696" y="904"/>
                    <a:pt x="794" y="645"/>
                    <a:pt x="883" y="386"/>
                  </a:cubicBezTo>
                  <a:cubicBezTo>
                    <a:pt x="910" y="315"/>
                    <a:pt x="892" y="217"/>
                    <a:pt x="848" y="155"/>
                  </a:cubicBezTo>
                  <a:cubicBezTo>
                    <a:pt x="812" y="83"/>
                    <a:pt x="741" y="30"/>
                    <a:pt x="669" y="12"/>
                  </a:cubicBezTo>
                  <a:cubicBezTo>
                    <a:pt x="638" y="5"/>
                    <a:pt x="607" y="1"/>
                    <a:pt x="5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2242450" y="1701325"/>
              <a:ext cx="35925" cy="33400"/>
            </a:xfrm>
            <a:custGeom>
              <a:rect b="b" l="l" r="r" t="t"/>
              <a:pathLst>
                <a:path extrusionOk="0" h="1336" w="1437">
                  <a:moveTo>
                    <a:pt x="317" y="1"/>
                  </a:moveTo>
                  <a:cubicBezTo>
                    <a:pt x="290" y="1"/>
                    <a:pt x="262" y="5"/>
                    <a:pt x="232" y="13"/>
                  </a:cubicBezTo>
                  <a:cubicBezTo>
                    <a:pt x="161" y="31"/>
                    <a:pt x="90" y="85"/>
                    <a:pt x="54" y="147"/>
                  </a:cubicBezTo>
                  <a:cubicBezTo>
                    <a:pt x="18" y="219"/>
                    <a:pt x="0" y="308"/>
                    <a:pt x="27" y="388"/>
                  </a:cubicBezTo>
                  <a:cubicBezTo>
                    <a:pt x="45" y="459"/>
                    <a:pt x="90" y="531"/>
                    <a:pt x="161" y="567"/>
                  </a:cubicBezTo>
                  <a:cubicBezTo>
                    <a:pt x="277" y="620"/>
                    <a:pt x="375" y="683"/>
                    <a:pt x="473" y="763"/>
                  </a:cubicBezTo>
                  <a:cubicBezTo>
                    <a:pt x="466" y="756"/>
                    <a:pt x="459" y="749"/>
                    <a:pt x="452" y="742"/>
                  </a:cubicBezTo>
                  <a:lnTo>
                    <a:pt x="452" y="742"/>
                  </a:lnTo>
                  <a:cubicBezTo>
                    <a:pt x="546" y="819"/>
                    <a:pt x="633" y="908"/>
                    <a:pt x="708" y="1003"/>
                  </a:cubicBezTo>
                  <a:lnTo>
                    <a:pt x="708" y="1003"/>
                  </a:lnTo>
                  <a:cubicBezTo>
                    <a:pt x="705" y="998"/>
                    <a:pt x="702" y="993"/>
                    <a:pt x="699" y="988"/>
                  </a:cubicBezTo>
                  <a:lnTo>
                    <a:pt x="699" y="988"/>
                  </a:lnTo>
                  <a:cubicBezTo>
                    <a:pt x="705" y="996"/>
                    <a:pt x="711" y="1004"/>
                    <a:pt x="716" y="1013"/>
                  </a:cubicBezTo>
                  <a:lnTo>
                    <a:pt x="716" y="1013"/>
                  </a:lnTo>
                  <a:cubicBezTo>
                    <a:pt x="714" y="1009"/>
                    <a:pt x="711" y="1006"/>
                    <a:pt x="708" y="1003"/>
                  </a:cubicBezTo>
                  <a:lnTo>
                    <a:pt x="708" y="1003"/>
                  </a:lnTo>
                  <a:cubicBezTo>
                    <a:pt x="712" y="1008"/>
                    <a:pt x="716" y="1013"/>
                    <a:pt x="720" y="1018"/>
                  </a:cubicBezTo>
                  <a:lnTo>
                    <a:pt x="720" y="1018"/>
                  </a:lnTo>
                  <a:cubicBezTo>
                    <a:pt x="718" y="1016"/>
                    <a:pt x="717" y="1014"/>
                    <a:pt x="716" y="1013"/>
                  </a:cubicBezTo>
                  <a:lnTo>
                    <a:pt x="716" y="1013"/>
                  </a:lnTo>
                  <a:cubicBezTo>
                    <a:pt x="718" y="1016"/>
                    <a:pt x="721" y="1019"/>
                    <a:pt x="723" y="1022"/>
                  </a:cubicBezTo>
                  <a:cubicBezTo>
                    <a:pt x="722" y="1020"/>
                    <a:pt x="721" y="1019"/>
                    <a:pt x="720" y="1018"/>
                  </a:cubicBezTo>
                  <a:lnTo>
                    <a:pt x="720" y="1018"/>
                  </a:lnTo>
                  <a:cubicBezTo>
                    <a:pt x="756" y="1073"/>
                    <a:pt x="788" y="1130"/>
                    <a:pt x="821" y="1182"/>
                  </a:cubicBezTo>
                  <a:cubicBezTo>
                    <a:pt x="876" y="1280"/>
                    <a:pt x="989" y="1336"/>
                    <a:pt x="1098" y="1336"/>
                  </a:cubicBezTo>
                  <a:cubicBezTo>
                    <a:pt x="1149" y="1336"/>
                    <a:pt x="1198" y="1323"/>
                    <a:pt x="1240" y="1298"/>
                  </a:cubicBezTo>
                  <a:cubicBezTo>
                    <a:pt x="1383" y="1200"/>
                    <a:pt x="1437" y="1030"/>
                    <a:pt x="1348" y="879"/>
                  </a:cubicBezTo>
                  <a:cubicBezTo>
                    <a:pt x="1151" y="522"/>
                    <a:pt x="839" y="219"/>
                    <a:pt x="473" y="40"/>
                  </a:cubicBezTo>
                  <a:cubicBezTo>
                    <a:pt x="420" y="16"/>
                    <a:pt x="370"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2180225" y="1652400"/>
              <a:ext cx="26125" cy="40200"/>
            </a:xfrm>
            <a:custGeom>
              <a:rect b="b" l="l" r="r" t="t"/>
              <a:pathLst>
                <a:path extrusionOk="0" h="1608" w="1045">
                  <a:moveTo>
                    <a:pt x="704" y="0"/>
                  </a:moveTo>
                  <a:cubicBezTo>
                    <a:pt x="567" y="0"/>
                    <a:pt x="455" y="85"/>
                    <a:pt x="402" y="222"/>
                  </a:cubicBezTo>
                  <a:cubicBezTo>
                    <a:pt x="286" y="552"/>
                    <a:pt x="170" y="891"/>
                    <a:pt x="54" y="1221"/>
                  </a:cubicBezTo>
                  <a:cubicBezTo>
                    <a:pt x="0" y="1373"/>
                    <a:pt x="116" y="1560"/>
                    <a:pt x="268" y="1596"/>
                  </a:cubicBezTo>
                  <a:cubicBezTo>
                    <a:pt x="297" y="1603"/>
                    <a:pt x="326" y="1607"/>
                    <a:pt x="354" y="1607"/>
                  </a:cubicBezTo>
                  <a:cubicBezTo>
                    <a:pt x="487" y="1607"/>
                    <a:pt x="598" y="1522"/>
                    <a:pt x="643" y="1382"/>
                  </a:cubicBezTo>
                  <a:cubicBezTo>
                    <a:pt x="759" y="1052"/>
                    <a:pt x="875" y="713"/>
                    <a:pt x="991" y="383"/>
                  </a:cubicBezTo>
                  <a:cubicBezTo>
                    <a:pt x="1044" y="231"/>
                    <a:pt x="928" y="44"/>
                    <a:pt x="777" y="8"/>
                  </a:cubicBezTo>
                  <a:cubicBezTo>
                    <a:pt x="752" y="3"/>
                    <a:pt x="727" y="0"/>
                    <a:pt x="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a:off x="2272100" y="1609325"/>
              <a:ext cx="22350" cy="32225"/>
            </a:xfrm>
            <a:custGeom>
              <a:rect b="b" l="l" r="r" t="t"/>
              <a:pathLst>
                <a:path extrusionOk="0" h="1289" w="894">
                  <a:moveTo>
                    <a:pt x="315" y="0"/>
                  </a:moveTo>
                  <a:cubicBezTo>
                    <a:pt x="261" y="0"/>
                    <a:pt x="203" y="12"/>
                    <a:pt x="162" y="36"/>
                  </a:cubicBezTo>
                  <a:cubicBezTo>
                    <a:pt x="99" y="80"/>
                    <a:pt x="37" y="143"/>
                    <a:pt x="19" y="223"/>
                  </a:cubicBezTo>
                  <a:cubicBezTo>
                    <a:pt x="1" y="295"/>
                    <a:pt x="1" y="384"/>
                    <a:pt x="54" y="455"/>
                  </a:cubicBezTo>
                  <a:cubicBezTo>
                    <a:pt x="112" y="537"/>
                    <a:pt x="162" y="627"/>
                    <a:pt x="204" y="724"/>
                  </a:cubicBezTo>
                  <a:lnTo>
                    <a:pt x="204" y="724"/>
                  </a:lnTo>
                  <a:cubicBezTo>
                    <a:pt x="199" y="710"/>
                    <a:pt x="194" y="694"/>
                    <a:pt x="188" y="678"/>
                  </a:cubicBezTo>
                  <a:lnTo>
                    <a:pt x="188" y="678"/>
                  </a:lnTo>
                  <a:cubicBezTo>
                    <a:pt x="194" y="694"/>
                    <a:pt x="199" y="709"/>
                    <a:pt x="205" y="725"/>
                  </a:cubicBezTo>
                  <a:lnTo>
                    <a:pt x="205" y="725"/>
                  </a:lnTo>
                  <a:cubicBezTo>
                    <a:pt x="204" y="725"/>
                    <a:pt x="204" y="725"/>
                    <a:pt x="204" y="724"/>
                  </a:cubicBezTo>
                  <a:lnTo>
                    <a:pt x="204" y="724"/>
                  </a:lnTo>
                  <a:cubicBezTo>
                    <a:pt x="204" y="725"/>
                    <a:pt x="205" y="725"/>
                    <a:pt x="205" y="725"/>
                  </a:cubicBezTo>
                  <a:lnTo>
                    <a:pt x="205" y="725"/>
                  </a:lnTo>
                  <a:cubicBezTo>
                    <a:pt x="205" y="725"/>
                    <a:pt x="205" y="725"/>
                    <a:pt x="205" y="725"/>
                  </a:cubicBezTo>
                  <a:lnTo>
                    <a:pt x="205" y="725"/>
                  </a:lnTo>
                  <a:cubicBezTo>
                    <a:pt x="208" y="733"/>
                    <a:pt x="212" y="741"/>
                    <a:pt x="215" y="750"/>
                  </a:cubicBezTo>
                  <a:cubicBezTo>
                    <a:pt x="212" y="743"/>
                    <a:pt x="208" y="734"/>
                    <a:pt x="205" y="725"/>
                  </a:cubicBezTo>
                  <a:lnTo>
                    <a:pt x="205" y="725"/>
                  </a:lnTo>
                  <a:cubicBezTo>
                    <a:pt x="242" y="835"/>
                    <a:pt x="272" y="945"/>
                    <a:pt x="295" y="1062"/>
                  </a:cubicBezTo>
                  <a:cubicBezTo>
                    <a:pt x="304" y="1133"/>
                    <a:pt x="376" y="1213"/>
                    <a:pt x="429" y="1249"/>
                  </a:cubicBezTo>
                  <a:cubicBezTo>
                    <a:pt x="477" y="1273"/>
                    <a:pt x="532" y="1289"/>
                    <a:pt x="585" y="1289"/>
                  </a:cubicBezTo>
                  <a:cubicBezTo>
                    <a:pt x="612" y="1289"/>
                    <a:pt x="637" y="1285"/>
                    <a:pt x="661" y="1276"/>
                  </a:cubicBezTo>
                  <a:cubicBezTo>
                    <a:pt x="741" y="1249"/>
                    <a:pt x="813" y="1204"/>
                    <a:pt x="848" y="1133"/>
                  </a:cubicBezTo>
                  <a:lnTo>
                    <a:pt x="875" y="1062"/>
                  </a:lnTo>
                  <a:cubicBezTo>
                    <a:pt x="893" y="1008"/>
                    <a:pt x="893" y="955"/>
                    <a:pt x="875" y="901"/>
                  </a:cubicBezTo>
                  <a:cubicBezTo>
                    <a:pt x="840" y="634"/>
                    <a:pt x="732" y="366"/>
                    <a:pt x="581" y="143"/>
                  </a:cubicBezTo>
                  <a:cubicBezTo>
                    <a:pt x="527" y="80"/>
                    <a:pt x="474" y="27"/>
                    <a:pt x="393" y="9"/>
                  </a:cubicBezTo>
                  <a:cubicBezTo>
                    <a:pt x="370" y="3"/>
                    <a:pt x="343" y="0"/>
                    <a:pt x="3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2302450" y="1572425"/>
              <a:ext cx="34800" cy="24650"/>
            </a:xfrm>
            <a:custGeom>
              <a:rect b="b" l="l" r="r" t="t"/>
              <a:pathLst>
                <a:path extrusionOk="0" h="986" w="1392">
                  <a:moveTo>
                    <a:pt x="332" y="0"/>
                  </a:moveTo>
                  <a:cubicBezTo>
                    <a:pt x="305" y="0"/>
                    <a:pt x="277" y="4"/>
                    <a:pt x="250" y="13"/>
                  </a:cubicBezTo>
                  <a:cubicBezTo>
                    <a:pt x="179" y="31"/>
                    <a:pt x="107" y="84"/>
                    <a:pt x="72" y="156"/>
                  </a:cubicBezTo>
                  <a:cubicBezTo>
                    <a:pt x="0" y="290"/>
                    <a:pt x="27" y="486"/>
                    <a:pt x="179" y="566"/>
                  </a:cubicBezTo>
                  <a:cubicBezTo>
                    <a:pt x="419" y="691"/>
                    <a:pt x="660" y="816"/>
                    <a:pt x="901" y="941"/>
                  </a:cubicBezTo>
                  <a:cubicBezTo>
                    <a:pt x="950" y="971"/>
                    <a:pt x="1003" y="985"/>
                    <a:pt x="1057" y="985"/>
                  </a:cubicBezTo>
                  <a:cubicBezTo>
                    <a:pt x="1082" y="985"/>
                    <a:pt x="1108" y="982"/>
                    <a:pt x="1133" y="977"/>
                  </a:cubicBezTo>
                  <a:cubicBezTo>
                    <a:pt x="1205" y="959"/>
                    <a:pt x="1285" y="905"/>
                    <a:pt x="1321" y="834"/>
                  </a:cubicBezTo>
                  <a:cubicBezTo>
                    <a:pt x="1392" y="700"/>
                    <a:pt x="1356" y="495"/>
                    <a:pt x="1205" y="423"/>
                  </a:cubicBezTo>
                  <a:lnTo>
                    <a:pt x="491" y="40"/>
                  </a:lnTo>
                  <a:cubicBezTo>
                    <a:pt x="443" y="16"/>
                    <a:pt x="388" y="0"/>
                    <a:pt x="3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2204525" y="1571775"/>
              <a:ext cx="28125" cy="35375"/>
            </a:xfrm>
            <a:custGeom>
              <a:rect b="b" l="l" r="r" t="t"/>
              <a:pathLst>
                <a:path extrusionOk="0" h="1415" w="1125">
                  <a:moveTo>
                    <a:pt x="652" y="405"/>
                  </a:moveTo>
                  <a:cubicBezTo>
                    <a:pt x="652" y="420"/>
                    <a:pt x="649" y="435"/>
                    <a:pt x="647" y="450"/>
                  </a:cubicBezTo>
                  <a:lnTo>
                    <a:pt x="647" y="450"/>
                  </a:lnTo>
                  <a:cubicBezTo>
                    <a:pt x="648" y="435"/>
                    <a:pt x="650" y="419"/>
                    <a:pt x="652" y="405"/>
                  </a:cubicBezTo>
                  <a:close/>
                  <a:moveTo>
                    <a:pt x="697" y="681"/>
                  </a:moveTo>
                  <a:cubicBezTo>
                    <a:pt x="710" y="695"/>
                    <a:pt x="723" y="708"/>
                    <a:pt x="736" y="725"/>
                  </a:cubicBezTo>
                  <a:lnTo>
                    <a:pt x="736" y="725"/>
                  </a:lnTo>
                  <a:cubicBezTo>
                    <a:pt x="722" y="711"/>
                    <a:pt x="709" y="697"/>
                    <a:pt x="697" y="681"/>
                  </a:cubicBezTo>
                  <a:close/>
                  <a:moveTo>
                    <a:pt x="759" y="753"/>
                  </a:moveTo>
                  <a:lnTo>
                    <a:pt x="759" y="753"/>
                  </a:lnTo>
                  <a:cubicBezTo>
                    <a:pt x="770" y="758"/>
                    <a:pt x="780" y="766"/>
                    <a:pt x="793" y="776"/>
                  </a:cubicBezTo>
                  <a:lnTo>
                    <a:pt x="793" y="776"/>
                  </a:lnTo>
                  <a:cubicBezTo>
                    <a:pt x="781" y="768"/>
                    <a:pt x="770" y="761"/>
                    <a:pt x="759" y="753"/>
                  </a:cubicBezTo>
                  <a:close/>
                  <a:moveTo>
                    <a:pt x="813" y="797"/>
                  </a:moveTo>
                  <a:lnTo>
                    <a:pt x="813" y="797"/>
                  </a:lnTo>
                  <a:cubicBezTo>
                    <a:pt x="820" y="800"/>
                    <a:pt x="826" y="802"/>
                    <a:pt x="832" y="804"/>
                  </a:cubicBezTo>
                  <a:lnTo>
                    <a:pt x="832" y="804"/>
                  </a:lnTo>
                  <a:cubicBezTo>
                    <a:pt x="825" y="803"/>
                    <a:pt x="819" y="801"/>
                    <a:pt x="813" y="797"/>
                  </a:cubicBezTo>
                  <a:close/>
                  <a:moveTo>
                    <a:pt x="370" y="1"/>
                  </a:moveTo>
                  <a:cubicBezTo>
                    <a:pt x="237" y="1"/>
                    <a:pt x="125" y="85"/>
                    <a:pt x="81" y="218"/>
                  </a:cubicBezTo>
                  <a:cubicBezTo>
                    <a:pt x="1" y="458"/>
                    <a:pt x="45" y="726"/>
                    <a:pt x="161" y="940"/>
                  </a:cubicBezTo>
                  <a:cubicBezTo>
                    <a:pt x="268" y="1163"/>
                    <a:pt x="474" y="1333"/>
                    <a:pt x="715" y="1404"/>
                  </a:cubicBezTo>
                  <a:cubicBezTo>
                    <a:pt x="739" y="1411"/>
                    <a:pt x="765" y="1415"/>
                    <a:pt x="791" y="1415"/>
                  </a:cubicBezTo>
                  <a:cubicBezTo>
                    <a:pt x="924" y="1415"/>
                    <a:pt x="1059" y="1324"/>
                    <a:pt x="1089" y="1190"/>
                  </a:cubicBezTo>
                  <a:cubicBezTo>
                    <a:pt x="1125" y="1029"/>
                    <a:pt x="1036" y="860"/>
                    <a:pt x="875" y="815"/>
                  </a:cubicBezTo>
                  <a:cubicBezTo>
                    <a:pt x="865" y="812"/>
                    <a:pt x="856" y="810"/>
                    <a:pt x="848" y="808"/>
                  </a:cubicBezTo>
                  <a:lnTo>
                    <a:pt x="848" y="808"/>
                  </a:lnTo>
                  <a:cubicBezTo>
                    <a:pt x="833" y="800"/>
                    <a:pt x="818" y="792"/>
                    <a:pt x="804" y="783"/>
                  </a:cubicBezTo>
                  <a:lnTo>
                    <a:pt x="804" y="783"/>
                  </a:lnTo>
                  <a:cubicBezTo>
                    <a:pt x="782" y="765"/>
                    <a:pt x="760" y="747"/>
                    <a:pt x="739" y="728"/>
                  </a:cubicBezTo>
                  <a:lnTo>
                    <a:pt x="739" y="728"/>
                  </a:lnTo>
                  <a:cubicBezTo>
                    <a:pt x="716" y="693"/>
                    <a:pt x="694" y="658"/>
                    <a:pt x="677" y="623"/>
                  </a:cubicBezTo>
                  <a:lnTo>
                    <a:pt x="677" y="623"/>
                  </a:lnTo>
                  <a:cubicBezTo>
                    <a:pt x="667" y="593"/>
                    <a:pt x="658" y="562"/>
                    <a:pt x="651" y="531"/>
                  </a:cubicBezTo>
                  <a:lnTo>
                    <a:pt x="651" y="531"/>
                  </a:lnTo>
                  <a:cubicBezTo>
                    <a:pt x="652" y="546"/>
                    <a:pt x="652" y="560"/>
                    <a:pt x="652" y="574"/>
                  </a:cubicBezTo>
                  <a:cubicBezTo>
                    <a:pt x="649" y="553"/>
                    <a:pt x="646" y="531"/>
                    <a:pt x="646" y="508"/>
                  </a:cubicBezTo>
                  <a:lnTo>
                    <a:pt x="646" y="508"/>
                  </a:lnTo>
                  <a:cubicBezTo>
                    <a:pt x="647" y="516"/>
                    <a:pt x="649" y="524"/>
                    <a:pt x="651" y="531"/>
                  </a:cubicBezTo>
                  <a:lnTo>
                    <a:pt x="651" y="531"/>
                  </a:lnTo>
                  <a:cubicBezTo>
                    <a:pt x="650" y="522"/>
                    <a:pt x="648" y="512"/>
                    <a:pt x="646" y="502"/>
                  </a:cubicBezTo>
                  <a:lnTo>
                    <a:pt x="646" y="502"/>
                  </a:lnTo>
                  <a:cubicBezTo>
                    <a:pt x="646" y="504"/>
                    <a:pt x="646" y="506"/>
                    <a:pt x="646" y="508"/>
                  </a:cubicBezTo>
                  <a:lnTo>
                    <a:pt x="646" y="508"/>
                  </a:lnTo>
                  <a:cubicBezTo>
                    <a:pt x="645" y="503"/>
                    <a:pt x="644" y="499"/>
                    <a:pt x="643" y="494"/>
                  </a:cubicBezTo>
                  <a:lnTo>
                    <a:pt x="643" y="494"/>
                  </a:lnTo>
                  <a:cubicBezTo>
                    <a:pt x="644" y="497"/>
                    <a:pt x="645" y="499"/>
                    <a:pt x="646" y="502"/>
                  </a:cubicBezTo>
                  <a:lnTo>
                    <a:pt x="646" y="502"/>
                  </a:lnTo>
                  <a:cubicBezTo>
                    <a:pt x="645" y="493"/>
                    <a:pt x="645" y="484"/>
                    <a:pt x="646" y="476"/>
                  </a:cubicBezTo>
                  <a:lnTo>
                    <a:pt x="646" y="476"/>
                  </a:lnTo>
                  <a:cubicBezTo>
                    <a:pt x="654" y="443"/>
                    <a:pt x="662" y="411"/>
                    <a:pt x="670" y="387"/>
                  </a:cubicBezTo>
                  <a:cubicBezTo>
                    <a:pt x="723" y="235"/>
                    <a:pt x="607" y="48"/>
                    <a:pt x="456" y="12"/>
                  </a:cubicBezTo>
                  <a:cubicBezTo>
                    <a:pt x="426" y="5"/>
                    <a:pt x="397" y="1"/>
                    <a:pt x="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2390325" y="1519600"/>
              <a:ext cx="29225" cy="24225"/>
            </a:xfrm>
            <a:custGeom>
              <a:rect b="b" l="l" r="r" t="t"/>
              <a:pathLst>
                <a:path extrusionOk="0" h="969" w="1169">
                  <a:moveTo>
                    <a:pt x="848" y="1"/>
                  </a:moveTo>
                  <a:cubicBezTo>
                    <a:pt x="799" y="1"/>
                    <a:pt x="749" y="11"/>
                    <a:pt x="705" y="39"/>
                  </a:cubicBezTo>
                  <a:cubicBezTo>
                    <a:pt x="526" y="163"/>
                    <a:pt x="339" y="279"/>
                    <a:pt x="161" y="404"/>
                  </a:cubicBezTo>
                  <a:cubicBezTo>
                    <a:pt x="89" y="449"/>
                    <a:pt x="45" y="502"/>
                    <a:pt x="18" y="583"/>
                  </a:cubicBezTo>
                  <a:cubicBezTo>
                    <a:pt x="0" y="654"/>
                    <a:pt x="9" y="752"/>
                    <a:pt x="54" y="815"/>
                  </a:cubicBezTo>
                  <a:cubicBezTo>
                    <a:pt x="89" y="886"/>
                    <a:pt x="152" y="940"/>
                    <a:pt x="232" y="957"/>
                  </a:cubicBezTo>
                  <a:cubicBezTo>
                    <a:pt x="263" y="964"/>
                    <a:pt x="296" y="969"/>
                    <a:pt x="327" y="969"/>
                  </a:cubicBezTo>
                  <a:cubicBezTo>
                    <a:pt x="377" y="969"/>
                    <a:pt x="426" y="958"/>
                    <a:pt x="464" y="931"/>
                  </a:cubicBezTo>
                  <a:lnTo>
                    <a:pt x="1008" y="565"/>
                  </a:lnTo>
                  <a:cubicBezTo>
                    <a:pt x="1080" y="520"/>
                    <a:pt x="1133" y="458"/>
                    <a:pt x="1151" y="387"/>
                  </a:cubicBezTo>
                  <a:cubicBezTo>
                    <a:pt x="1169" y="306"/>
                    <a:pt x="1160" y="217"/>
                    <a:pt x="1124" y="146"/>
                  </a:cubicBezTo>
                  <a:cubicBezTo>
                    <a:pt x="1080" y="83"/>
                    <a:pt x="1017" y="30"/>
                    <a:pt x="937" y="12"/>
                  </a:cubicBezTo>
                  <a:cubicBezTo>
                    <a:pt x="909" y="5"/>
                    <a:pt x="879" y="1"/>
                    <a:pt x="8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2467700" y="1550125"/>
              <a:ext cx="25675" cy="18725"/>
            </a:xfrm>
            <a:custGeom>
              <a:rect b="b" l="l" r="r" t="t"/>
              <a:pathLst>
                <a:path extrusionOk="0" h="749" w="1027">
                  <a:moveTo>
                    <a:pt x="716" y="0"/>
                  </a:moveTo>
                  <a:cubicBezTo>
                    <a:pt x="689" y="0"/>
                    <a:pt x="661" y="4"/>
                    <a:pt x="634" y="13"/>
                  </a:cubicBezTo>
                  <a:cubicBezTo>
                    <a:pt x="500" y="58"/>
                    <a:pt x="366" y="102"/>
                    <a:pt x="224" y="147"/>
                  </a:cubicBezTo>
                  <a:cubicBezTo>
                    <a:pt x="152" y="174"/>
                    <a:pt x="81" y="218"/>
                    <a:pt x="45" y="290"/>
                  </a:cubicBezTo>
                  <a:cubicBezTo>
                    <a:pt x="19" y="325"/>
                    <a:pt x="10" y="361"/>
                    <a:pt x="10" y="406"/>
                  </a:cubicBezTo>
                  <a:cubicBezTo>
                    <a:pt x="1" y="441"/>
                    <a:pt x="1" y="486"/>
                    <a:pt x="10" y="522"/>
                  </a:cubicBezTo>
                  <a:cubicBezTo>
                    <a:pt x="36" y="593"/>
                    <a:pt x="81" y="664"/>
                    <a:pt x="152" y="709"/>
                  </a:cubicBezTo>
                  <a:cubicBezTo>
                    <a:pt x="200" y="733"/>
                    <a:pt x="255" y="748"/>
                    <a:pt x="308" y="748"/>
                  </a:cubicBezTo>
                  <a:cubicBezTo>
                    <a:pt x="335" y="748"/>
                    <a:pt x="361" y="745"/>
                    <a:pt x="384" y="736"/>
                  </a:cubicBezTo>
                  <a:lnTo>
                    <a:pt x="795" y="602"/>
                  </a:lnTo>
                  <a:cubicBezTo>
                    <a:pt x="875" y="575"/>
                    <a:pt x="937" y="530"/>
                    <a:pt x="982" y="459"/>
                  </a:cubicBezTo>
                  <a:cubicBezTo>
                    <a:pt x="1000" y="423"/>
                    <a:pt x="1018" y="388"/>
                    <a:pt x="1018" y="343"/>
                  </a:cubicBezTo>
                  <a:cubicBezTo>
                    <a:pt x="1027" y="307"/>
                    <a:pt x="1027" y="263"/>
                    <a:pt x="1009" y="227"/>
                  </a:cubicBezTo>
                  <a:cubicBezTo>
                    <a:pt x="982" y="147"/>
                    <a:pt x="937" y="84"/>
                    <a:pt x="866" y="40"/>
                  </a:cubicBezTo>
                  <a:cubicBezTo>
                    <a:pt x="824" y="16"/>
                    <a:pt x="771"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33"/>
          <p:cNvGrpSpPr/>
          <p:nvPr/>
        </p:nvGrpSpPr>
        <p:grpSpPr>
          <a:xfrm rot="-5400000">
            <a:off x="6515921" y="995941"/>
            <a:ext cx="326142" cy="526236"/>
            <a:chOff x="5766250" y="2682025"/>
            <a:chExt cx="216375" cy="349125"/>
          </a:xfrm>
        </p:grpSpPr>
        <p:sp>
          <p:nvSpPr>
            <p:cNvPr id="874" name="Google Shape;874;p33"/>
            <p:cNvSpPr/>
            <p:nvPr/>
          </p:nvSpPr>
          <p:spPr>
            <a:xfrm>
              <a:off x="5832500" y="2682025"/>
              <a:ext cx="150125" cy="304875"/>
            </a:xfrm>
            <a:custGeom>
              <a:rect b="b" l="l" r="r" t="t"/>
              <a:pathLst>
                <a:path extrusionOk="0" h="12195" w="6005">
                  <a:moveTo>
                    <a:pt x="382" y="1"/>
                  </a:moveTo>
                  <a:cubicBezTo>
                    <a:pt x="313" y="1"/>
                    <a:pt x="244" y="37"/>
                    <a:pt x="206" y="100"/>
                  </a:cubicBezTo>
                  <a:cubicBezTo>
                    <a:pt x="36" y="430"/>
                    <a:pt x="1" y="814"/>
                    <a:pt x="90" y="1162"/>
                  </a:cubicBezTo>
                  <a:cubicBezTo>
                    <a:pt x="134" y="1340"/>
                    <a:pt x="206" y="1510"/>
                    <a:pt x="322" y="1653"/>
                  </a:cubicBezTo>
                  <a:cubicBezTo>
                    <a:pt x="429" y="1795"/>
                    <a:pt x="563" y="1920"/>
                    <a:pt x="705" y="2018"/>
                  </a:cubicBezTo>
                  <a:cubicBezTo>
                    <a:pt x="1000" y="2215"/>
                    <a:pt x="1312" y="2331"/>
                    <a:pt x="1606" y="2438"/>
                  </a:cubicBezTo>
                  <a:cubicBezTo>
                    <a:pt x="1910" y="2554"/>
                    <a:pt x="2177" y="2670"/>
                    <a:pt x="2427" y="2830"/>
                  </a:cubicBezTo>
                  <a:cubicBezTo>
                    <a:pt x="2936" y="3142"/>
                    <a:pt x="3337" y="3642"/>
                    <a:pt x="3283" y="4168"/>
                  </a:cubicBezTo>
                  <a:cubicBezTo>
                    <a:pt x="3275" y="4436"/>
                    <a:pt x="3167" y="4721"/>
                    <a:pt x="3069" y="5025"/>
                  </a:cubicBezTo>
                  <a:cubicBezTo>
                    <a:pt x="3016" y="5185"/>
                    <a:pt x="2962" y="5346"/>
                    <a:pt x="2927" y="5524"/>
                  </a:cubicBezTo>
                  <a:cubicBezTo>
                    <a:pt x="2900" y="5703"/>
                    <a:pt x="2873" y="5899"/>
                    <a:pt x="2918" y="6113"/>
                  </a:cubicBezTo>
                  <a:cubicBezTo>
                    <a:pt x="2953" y="6327"/>
                    <a:pt x="3052" y="6541"/>
                    <a:pt x="3212" y="6711"/>
                  </a:cubicBezTo>
                  <a:cubicBezTo>
                    <a:pt x="3364" y="6880"/>
                    <a:pt x="3551" y="6987"/>
                    <a:pt x="3730" y="7068"/>
                  </a:cubicBezTo>
                  <a:cubicBezTo>
                    <a:pt x="4077" y="7210"/>
                    <a:pt x="4399" y="7264"/>
                    <a:pt x="4622" y="7371"/>
                  </a:cubicBezTo>
                  <a:cubicBezTo>
                    <a:pt x="4854" y="7478"/>
                    <a:pt x="4961" y="7585"/>
                    <a:pt x="5032" y="7781"/>
                  </a:cubicBezTo>
                  <a:cubicBezTo>
                    <a:pt x="5094" y="7969"/>
                    <a:pt x="5103" y="8227"/>
                    <a:pt x="5050" y="8477"/>
                  </a:cubicBezTo>
                  <a:cubicBezTo>
                    <a:pt x="4996" y="8718"/>
                    <a:pt x="4880" y="8986"/>
                    <a:pt x="4755" y="9271"/>
                  </a:cubicBezTo>
                  <a:cubicBezTo>
                    <a:pt x="4631" y="9557"/>
                    <a:pt x="4497" y="9869"/>
                    <a:pt x="4408" y="10217"/>
                  </a:cubicBezTo>
                  <a:cubicBezTo>
                    <a:pt x="4372" y="10395"/>
                    <a:pt x="4336" y="10600"/>
                    <a:pt x="4345" y="10788"/>
                  </a:cubicBezTo>
                  <a:cubicBezTo>
                    <a:pt x="4345" y="10975"/>
                    <a:pt x="4381" y="11162"/>
                    <a:pt x="4434" y="11350"/>
                  </a:cubicBezTo>
                  <a:cubicBezTo>
                    <a:pt x="4497" y="11528"/>
                    <a:pt x="4595" y="11706"/>
                    <a:pt x="4729" y="11858"/>
                  </a:cubicBezTo>
                  <a:cubicBezTo>
                    <a:pt x="4854" y="12010"/>
                    <a:pt x="5032" y="12135"/>
                    <a:pt x="5219" y="12188"/>
                  </a:cubicBezTo>
                  <a:cubicBezTo>
                    <a:pt x="5237" y="12193"/>
                    <a:pt x="5254" y="12195"/>
                    <a:pt x="5272" y="12195"/>
                  </a:cubicBezTo>
                  <a:cubicBezTo>
                    <a:pt x="5328" y="12195"/>
                    <a:pt x="5382" y="12173"/>
                    <a:pt x="5416" y="12126"/>
                  </a:cubicBezTo>
                  <a:cubicBezTo>
                    <a:pt x="5487" y="12045"/>
                    <a:pt x="5478" y="11921"/>
                    <a:pt x="5389" y="11849"/>
                  </a:cubicBezTo>
                  <a:lnTo>
                    <a:pt x="5380" y="11840"/>
                  </a:lnTo>
                  <a:cubicBezTo>
                    <a:pt x="5184" y="11680"/>
                    <a:pt x="5094" y="11448"/>
                    <a:pt x="5068" y="11198"/>
                  </a:cubicBezTo>
                  <a:cubicBezTo>
                    <a:pt x="5050" y="11073"/>
                    <a:pt x="5059" y="10948"/>
                    <a:pt x="5077" y="10814"/>
                  </a:cubicBezTo>
                  <a:cubicBezTo>
                    <a:pt x="5094" y="10689"/>
                    <a:pt x="5121" y="10582"/>
                    <a:pt x="5175" y="10449"/>
                  </a:cubicBezTo>
                  <a:cubicBezTo>
                    <a:pt x="5273" y="10190"/>
                    <a:pt x="5416" y="9931"/>
                    <a:pt x="5558" y="9637"/>
                  </a:cubicBezTo>
                  <a:cubicBezTo>
                    <a:pt x="5701" y="9351"/>
                    <a:pt x="5853" y="9039"/>
                    <a:pt x="5924" y="8656"/>
                  </a:cubicBezTo>
                  <a:cubicBezTo>
                    <a:pt x="5995" y="8281"/>
                    <a:pt x="6004" y="7879"/>
                    <a:pt x="5853" y="7469"/>
                  </a:cubicBezTo>
                  <a:cubicBezTo>
                    <a:pt x="5772" y="7273"/>
                    <a:pt x="5648" y="7076"/>
                    <a:pt x="5478" y="6916"/>
                  </a:cubicBezTo>
                  <a:cubicBezTo>
                    <a:pt x="5309" y="6764"/>
                    <a:pt x="5112" y="6657"/>
                    <a:pt x="4934" y="6595"/>
                  </a:cubicBezTo>
                  <a:cubicBezTo>
                    <a:pt x="4568" y="6470"/>
                    <a:pt x="4247" y="6434"/>
                    <a:pt x="4006" y="6354"/>
                  </a:cubicBezTo>
                  <a:cubicBezTo>
                    <a:pt x="3881" y="6318"/>
                    <a:pt x="3792" y="6265"/>
                    <a:pt x="3721" y="6202"/>
                  </a:cubicBezTo>
                  <a:cubicBezTo>
                    <a:pt x="3658" y="6149"/>
                    <a:pt x="3605" y="6068"/>
                    <a:pt x="3578" y="5970"/>
                  </a:cubicBezTo>
                  <a:cubicBezTo>
                    <a:pt x="3515" y="5783"/>
                    <a:pt x="3569" y="5489"/>
                    <a:pt x="3631" y="5185"/>
                  </a:cubicBezTo>
                  <a:cubicBezTo>
                    <a:pt x="3703" y="4882"/>
                    <a:pt x="3792" y="4552"/>
                    <a:pt x="3792" y="4177"/>
                  </a:cubicBezTo>
                  <a:cubicBezTo>
                    <a:pt x="3792" y="3999"/>
                    <a:pt x="3756" y="3802"/>
                    <a:pt x="3685" y="3633"/>
                  </a:cubicBezTo>
                  <a:cubicBezTo>
                    <a:pt x="3622" y="3455"/>
                    <a:pt x="3533" y="3294"/>
                    <a:pt x="3426" y="3160"/>
                  </a:cubicBezTo>
                  <a:cubicBezTo>
                    <a:pt x="3203" y="2875"/>
                    <a:pt x="2927" y="2670"/>
                    <a:pt x="2641" y="2491"/>
                  </a:cubicBezTo>
                  <a:cubicBezTo>
                    <a:pt x="2356" y="2322"/>
                    <a:pt x="2035" y="2197"/>
                    <a:pt x="1731" y="2099"/>
                  </a:cubicBezTo>
                  <a:cubicBezTo>
                    <a:pt x="1428" y="1992"/>
                    <a:pt x="1142" y="1893"/>
                    <a:pt x="902" y="1733"/>
                  </a:cubicBezTo>
                  <a:cubicBezTo>
                    <a:pt x="670" y="1572"/>
                    <a:pt x="491" y="1349"/>
                    <a:pt x="429" y="1082"/>
                  </a:cubicBezTo>
                  <a:cubicBezTo>
                    <a:pt x="366" y="814"/>
                    <a:pt x="402" y="520"/>
                    <a:pt x="536" y="288"/>
                  </a:cubicBezTo>
                  <a:cubicBezTo>
                    <a:pt x="545" y="288"/>
                    <a:pt x="545" y="288"/>
                    <a:pt x="545" y="279"/>
                  </a:cubicBezTo>
                  <a:cubicBezTo>
                    <a:pt x="598" y="189"/>
                    <a:pt x="563" y="74"/>
                    <a:pt x="464" y="20"/>
                  </a:cubicBezTo>
                  <a:cubicBezTo>
                    <a:pt x="438" y="7"/>
                    <a:pt x="410" y="1"/>
                    <a:pt x="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5766250" y="2705750"/>
              <a:ext cx="148350" cy="325400"/>
            </a:xfrm>
            <a:custGeom>
              <a:rect b="b" l="l" r="r" t="t"/>
              <a:pathLst>
                <a:path extrusionOk="0" h="13016" w="5934">
                  <a:moveTo>
                    <a:pt x="359" y="0"/>
                  </a:moveTo>
                  <a:cubicBezTo>
                    <a:pt x="298" y="0"/>
                    <a:pt x="240" y="32"/>
                    <a:pt x="206" y="88"/>
                  </a:cubicBezTo>
                  <a:cubicBezTo>
                    <a:pt x="90" y="257"/>
                    <a:pt x="37" y="445"/>
                    <a:pt x="19" y="641"/>
                  </a:cubicBezTo>
                  <a:cubicBezTo>
                    <a:pt x="1" y="828"/>
                    <a:pt x="28" y="1016"/>
                    <a:pt x="72" y="1194"/>
                  </a:cubicBezTo>
                  <a:cubicBezTo>
                    <a:pt x="179" y="1542"/>
                    <a:pt x="376" y="1854"/>
                    <a:pt x="634" y="2095"/>
                  </a:cubicBezTo>
                  <a:cubicBezTo>
                    <a:pt x="1152" y="2568"/>
                    <a:pt x="1776" y="2845"/>
                    <a:pt x="2258" y="3228"/>
                  </a:cubicBezTo>
                  <a:cubicBezTo>
                    <a:pt x="2499" y="3416"/>
                    <a:pt x="2704" y="3647"/>
                    <a:pt x="2838" y="3906"/>
                  </a:cubicBezTo>
                  <a:cubicBezTo>
                    <a:pt x="2900" y="4031"/>
                    <a:pt x="2936" y="4165"/>
                    <a:pt x="2954" y="4299"/>
                  </a:cubicBezTo>
                  <a:cubicBezTo>
                    <a:pt x="2972" y="4424"/>
                    <a:pt x="2954" y="4557"/>
                    <a:pt x="2918" y="4709"/>
                  </a:cubicBezTo>
                  <a:cubicBezTo>
                    <a:pt x="2856" y="4995"/>
                    <a:pt x="2731" y="5289"/>
                    <a:pt x="2642" y="5655"/>
                  </a:cubicBezTo>
                  <a:cubicBezTo>
                    <a:pt x="2606" y="5833"/>
                    <a:pt x="2579" y="6038"/>
                    <a:pt x="2624" y="6261"/>
                  </a:cubicBezTo>
                  <a:cubicBezTo>
                    <a:pt x="2659" y="6475"/>
                    <a:pt x="2766" y="6690"/>
                    <a:pt x="2918" y="6859"/>
                  </a:cubicBezTo>
                  <a:cubicBezTo>
                    <a:pt x="3070" y="7020"/>
                    <a:pt x="3257" y="7136"/>
                    <a:pt x="3436" y="7216"/>
                  </a:cubicBezTo>
                  <a:cubicBezTo>
                    <a:pt x="3605" y="7296"/>
                    <a:pt x="3775" y="7350"/>
                    <a:pt x="3926" y="7403"/>
                  </a:cubicBezTo>
                  <a:cubicBezTo>
                    <a:pt x="4247" y="7501"/>
                    <a:pt x="4515" y="7599"/>
                    <a:pt x="4667" y="7742"/>
                  </a:cubicBezTo>
                  <a:cubicBezTo>
                    <a:pt x="4988" y="8019"/>
                    <a:pt x="5077" y="8616"/>
                    <a:pt x="4979" y="9161"/>
                  </a:cubicBezTo>
                  <a:cubicBezTo>
                    <a:pt x="4925" y="9446"/>
                    <a:pt x="4836" y="9749"/>
                    <a:pt x="4756" y="10071"/>
                  </a:cubicBezTo>
                  <a:cubicBezTo>
                    <a:pt x="4676" y="10401"/>
                    <a:pt x="4595" y="10749"/>
                    <a:pt x="4586" y="11123"/>
                  </a:cubicBezTo>
                  <a:cubicBezTo>
                    <a:pt x="4577" y="11311"/>
                    <a:pt x="4595" y="11507"/>
                    <a:pt x="4631" y="11694"/>
                  </a:cubicBezTo>
                  <a:cubicBezTo>
                    <a:pt x="4667" y="11882"/>
                    <a:pt x="4729" y="12060"/>
                    <a:pt x="4809" y="12238"/>
                  </a:cubicBezTo>
                  <a:cubicBezTo>
                    <a:pt x="4899" y="12408"/>
                    <a:pt x="5015" y="12577"/>
                    <a:pt x="5157" y="12711"/>
                  </a:cubicBezTo>
                  <a:cubicBezTo>
                    <a:pt x="5309" y="12845"/>
                    <a:pt x="5478" y="12961"/>
                    <a:pt x="5666" y="13006"/>
                  </a:cubicBezTo>
                  <a:cubicBezTo>
                    <a:pt x="5684" y="13013"/>
                    <a:pt x="5704" y="13016"/>
                    <a:pt x="5724" y="13016"/>
                  </a:cubicBezTo>
                  <a:cubicBezTo>
                    <a:pt x="5781" y="13016"/>
                    <a:pt x="5838" y="12989"/>
                    <a:pt x="5871" y="12943"/>
                  </a:cubicBezTo>
                  <a:cubicBezTo>
                    <a:pt x="5933" y="12854"/>
                    <a:pt x="5925" y="12738"/>
                    <a:pt x="5835" y="12676"/>
                  </a:cubicBezTo>
                  <a:lnTo>
                    <a:pt x="5826" y="12667"/>
                  </a:lnTo>
                  <a:cubicBezTo>
                    <a:pt x="5389" y="12328"/>
                    <a:pt x="5309" y="11721"/>
                    <a:pt x="5380" y="11186"/>
                  </a:cubicBezTo>
                  <a:cubicBezTo>
                    <a:pt x="5470" y="10624"/>
                    <a:pt x="5737" y="10035"/>
                    <a:pt x="5853" y="9312"/>
                  </a:cubicBezTo>
                  <a:cubicBezTo>
                    <a:pt x="5916" y="8947"/>
                    <a:pt x="5925" y="8554"/>
                    <a:pt x="5835" y="8170"/>
                  </a:cubicBezTo>
                  <a:cubicBezTo>
                    <a:pt x="5746" y="7787"/>
                    <a:pt x="5550" y="7376"/>
                    <a:pt x="5193" y="7100"/>
                  </a:cubicBezTo>
                  <a:cubicBezTo>
                    <a:pt x="5024" y="6966"/>
                    <a:pt x="4827" y="6877"/>
                    <a:pt x="4649" y="6814"/>
                  </a:cubicBezTo>
                  <a:cubicBezTo>
                    <a:pt x="4470" y="6752"/>
                    <a:pt x="4301" y="6707"/>
                    <a:pt x="4140" y="6672"/>
                  </a:cubicBezTo>
                  <a:cubicBezTo>
                    <a:pt x="3828" y="6591"/>
                    <a:pt x="3552" y="6520"/>
                    <a:pt x="3400" y="6377"/>
                  </a:cubicBezTo>
                  <a:cubicBezTo>
                    <a:pt x="3248" y="6243"/>
                    <a:pt x="3186" y="6038"/>
                    <a:pt x="3221" y="5753"/>
                  </a:cubicBezTo>
                  <a:cubicBezTo>
                    <a:pt x="3257" y="5467"/>
                    <a:pt x="3364" y="5146"/>
                    <a:pt x="3418" y="4789"/>
                  </a:cubicBezTo>
                  <a:cubicBezTo>
                    <a:pt x="3444" y="4611"/>
                    <a:pt x="3453" y="4415"/>
                    <a:pt x="3418" y="4227"/>
                  </a:cubicBezTo>
                  <a:cubicBezTo>
                    <a:pt x="3382" y="4031"/>
                    <a:pt x="3320" y="3853"/>
                    <a:pt x="3221" y="3692"/>
                  </a:cubicBezTo>
                  <a:cubicBezTo>
                    <a:pt x="3034" y="3371"/>
                    <a:pt x="2775" y="3121"/>
                    <a:pt x="2499" y="2916"/>
                  </a:cubicBezTo>
                  <a:cubicBezTo>
                    <a:pt x="1946" y="2497"/>
                    <a:pt x="1321" y="2265"/>
                    <a:pt x="875" y="1836"/>
                  </a:cubicBezTo>
                  <a:cubicBezTo>
                    <a:pt x="652" y="1631"/>
                    <a:pt x="492" y="1373"/>
                    <a:pt x="411" y="1096"/>
                  </a:cubicBezTo>
                  <a:cubicBezTo>
                    <a:pt x="340" y="811"/>
                    <a:pt x="358" y="516"/>
                    <a:pt x="518" y="302"/>
                  </a:cubicBezTo>
                  <a:cubicBezTo>
                    <a:pt x="518" y="302"/>
                    <a:pt x="518" y="302"/>
                    <a:pt x="518" y="293"/>
                  </a:cubicBezTo>
                  <a:cubicBezTo>
                    <a:pt x="581" y="204"/>
                    <a:pt x="554" y="88"/>
                    <a:pt x="465" y="34"/>
                  </a:cubicBezTo>
                  <a:cubicBezTo>
                    <a:pt x="432" y="11"/>
                    <a:pt x="395" y="0"/>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33"/>
          <p:cNvSpPr/>
          <p:nvPr/>
        </p:nvSpPr>
        <p:spPr>
          <a:xfrm rot="10800000">
            <a:off x="1338042" y="4177120"/>
            <a:ext cx="2060693" cy="1039204"/>
          </a:xfrm>
          <a:custGeom>
            <a:rect b="b" l="l" r="r" t="t"/>
            <a:pathLst>
              <a:path extrusionOk="0" h="15711" w="31153">
                <a:moveTo>
                  <a:pt x="24549" y="0"/>
                </a:moveTo>
                <a:cubicBezTo>
                  <a:pt x="22072" y="0"/>
                  <a:pt x="19729" y="1408"/>
                  <a:pt x="17753" y="2963"/>
                </a:cubicBezTo>
                <a:cubicBezTo>
                  <a:pt x="15568" y="4675"/>
                  <a:pt x="12392" y="4711"/>
                  <a:pt x="9760" y="5585"/>
                </a:cubicBezTo>
                <a:cubicBezTo>
                  <a:pt x="8163" y="6103"/>
                  <a:pt x="7566" y="8146"/>
                  <a:pt x="5951" y="8601"/>
                </a:cubicBezTo>
                <a:cubicBezTo>
                  <a:pt x="3364" y="9332"/>
                  <a:pt x="1" y="13106"/>
                  <a:pt x="3444" y="15158"/>
                </a:cubicBezTo>
                <a:cubicBezTo>
                  <a:pt x="4099" y="15548"/>
                  <a:pt x="4775" y="15710"/>
                  <a:pt x="5457" y="15710"/>
                </a:cubicBezTo>
                <a:cubicBezTo>
                  <a:pt x="8079" y="15710"/>
                  <a:pt x="10785" y="13300"/>
                  <a:pt x="12704" y="12160"/>
                </a:cubicBezTo>
                <a:cubicBezTo>
                  <a:pt x="14162" y="11296"/>
                  <a:pt x="15777" y="11018"/>
                  <a:pt x="17458" y="11018"/>
                </a:cubicBezTo>
                <a:cubicBezTo>
                  <a:pt x="19820" y="11018"/>
                  <a:pt x="22314" y="11567"/>
                  <a:pt x="24685" y="11812"/>
                </a:cubicBezTo>
                <a:cubicBezTo>
                  <a:pt x="25041" y="11850"/>
                  <a:pt x="25402" y="11880"/>
                  <a:pt x="25760" y="11880"/>
                </a:cubicBezTo>
                <a:cubicBezTo>
                  <a:pt x="26156" y="11880"/>
                  <a:pt x="26549" y="11844"/>
                  <a:pt x="26933" y="11741"/>
                </a:cubicBezTo>
                <a:cubicBezTo>
                  <a:pt x="27665" y="11545"/>
                  <a:pt x="28325" y="11116"/>
                  <a:pt x="28869" y="10581"/>
                </a:cubicBezTo>
                <a:cubicBezTo>
                  <a:pt x="30528" y="8975"/>
                  <a:pt x="31153" y="6379"/>
                  <a:pt x="30412" y="4185"/>
                </a:cubicBezTo>
                <a:cubicBezTo>
                  <a:pt x="29672" y="1999"/>
                  <a:pt x="27602" y="322"/>
                  <a:pt x="25310" y="45"/>
                </a:cubicBezTo>
                <a:cubicBezTo>
                  <a:pt x="25055" y="15"/>
                  <a:pt x="24801" y="0"/>
                  <a:pt x="24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rot="10800000">
            <a:off x="269396" y="4115470"/>
            <a:ext cx="1567960" cy="836470"/>
          </a:xfrm>
          <a:custGeom>
            <a:rect b="b" l="l" r="r" t="t"/>
            <a:pathLst>
              <a:path extrusionOk="0" h="12646" w="23704">
                <a:moveTo>
                  <a:pt x="277" y="0"/>
                </a:moveTo>
                <a:cubicBezTo>
                  <a:pt x="161" y="545"/>
                  <a:pt x="81" y="1089"/>
                  <a:pt x="63" y="1624"/>
                </a:cubicBezTo>
                <a:cubicBezTo>
                  <a:pt x="1" y="3587"/>
                  <a:pt x="482" y="5603"/>
                  <a:pt x="1606" y="7209"/>
                </a:cubicBezTo>
                <a:cubicBezTo>
                  <a:pt x="2615" y="8645"/>
                  <a:pt x="4078" y="9698"/>
                  <a:pt x="5612" y="10545"/>
                </a:cubicBezTo>
                <a:cubicBezTo>
                  <a:pt x="7870" y="11799"/>
                  <a:pt x="10489" y="12645"/>
                  <a:pt x="13038" y="12645"/>
                </a:cubicBezTo>
                <a:cubicBezTo>
                  <a:pt x="14496" y="12645"/>
                  <a:pt x="15932" y="12368"/>
                  <a:pt x="17263" y="11732"/>
                </a:cubicBezTo>
                <a:cubicBezTo>
                  <a:pt x="21420" y="9751"/>
                  <a:pt x="23410" y="4836"/>
                  <a:pt x="23686" y="241"/>
                </a:cubicBezTo>
                <a:cubicBezTo>
                  <a:pt x="23695" y="161"/>
                  <a:pt x="23695" y="81"/>
                  <a:pt x="237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33"/>
          <p:cNvGrpSpPr/>
          <p:nvPr/>
        </p:nvGrpSpPr>
        <p:grpSpPr>
          <a:xfrm>
            <a:off x="0" y="-10650"/>
            <a:ext cx="9143949" cy="5158468"/>
            <a:chOff x="0" y="-10650"/>
            <a:chExt cx="9143949" cy="5158468"/>
          </a:xfrm>
        </p:grpSpPr>
        <p:grpSp>
          <p:nvGrpSpPr>
            <p:cNvPr id="879" name="Google Shape;879;p33"/>
            <p:cNvGrpSpPr/>
            <p:nvPr/>
          </p:nvGrpSpPr>
          <p:grpSpPr>
            <a:xfrm>
              <a:off x="0" y="-10650"/>
              <a:ext cx="9143949" cy="5158468"/>
              <a:chOff x="267864" y="140547"/>
              <a:chExt cx="8608500" cy="4856400"/>
            </a:xfrm>
          </p:grpSpPr>
          <p:sp>
            <p:nvSpPr>
              <p:cNvPr id="880" name="Google Shape;880;p3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33"/>
            <p:cNvGrpSpPr/>
            <p:nvPr/>
          </p:nvGrpSpPr>
          <p:grpSpPr>
            <a:xfrm rot="10800000">
              <a:off x="0" y="-10650"/>
              <a:ext cx="9143949" cy="5158468"/>
              <a:chOff x="267864" y="140547"/>
              <a:chExt cx="8608500" cy="4856400"/>
            </a:xfrm>
          </p:grpSpPr>
          <p:sp>
            <p:nvSpPr>
              <p:cNvPr id="883" name="Google Shape;883;p3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5" name="Google Shape;885;p33"/>
          <p:cNvGrpSpPr/>
          <p:nvPr/>
        </p:nvGrpSpPr>
        <p:grpSpPr>
          <a:xfrm rot="10800000">
            <a:off x="0" y="-10650"/>
            <a:ext cx="9143949" cy="5158468"/>
            <a:chOff x="267864" y="140547"/>
            <a:chExt cx="8608500" cy="4856400"/>
          </a:xfrm>
        </p:grpSpPr>
        <p:sp>
          <p:nvSpPr>
            <p:cNvPr id="886" name="Google Shape;886;p33"/>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33"/>
          <p:cNvSpPr txBox="1"/>
          <p:nvPr>
            <p:ph idx="1" type="subTitle"/>
          </p:nvPr>
        </p:nvSpPr>
        <p:spPr>
          <a:xfrm>
            <a:off x="4930894" y="3318013"/>
            <a:ext cx="3025200" cy="588000"/>
          </a:xfrm>
          <a:prstGeom prst="rect">
            <a:avLst/>
          </a:prstGeom>
          <a:noFill/>
        </p:spPr>
        <p:txBody>
          <a:bodyPr anchorCtr="0" anchor="t" bIns="91425" lIns="91425" spcFirstLastPara="1" rIns="91425" wrap="square" tIns="91425">
            <a:normAutofit/>
          </a:bodyPr>
          <a:lstStyle>
            <a:lvl1pPr lvl="0" rtl="0" algn="r">
              <a:lnSpc>
                <a:spcPct val="100000"/>
              </a:lnSpc>
              <a:spcBef>
                <a:spcPts val="0"/>
              </a:spcBef>
              <a:spcAft>
                <a:spcPts val="0"/>
              </a:spcAft>
              <a:buNone/>
              <a:defRPr sz="1400"/>
            </a:lvl1pPr>
            <a:lvl2pPr lvl="1" rtl="0" algn="r">
              <a:lnSpc>
                <a:spcPct val="100000"/>
              </a:lnSpc>
              <a:spcBef>
                <a:spcPts val="1200"/>
              </a:spcBef>
              <a:spcAft>
                <a:spcPts val="0"/>
              </a:spcAft>
              <a:buNone/>
              <a:defRPr sz="1400"/>
            </a:lvl2pPr>
            <a:lvl3pPr lvl="2" rtl="0" algn="r">
              <a:lnSpc>
                <a:spcPct val="100000"/>
              </a:lnSpc>
              <a:spcBef>
                <a:spcPts val="1200"/>
              </a:spcBef>
              <a:spcAft>
                <a:spcPts val="0"/>
              </a:spcAft>
              <a:buNone/>
              <a:defRPr sz="1400"/>
            </a:lvl3pPr>
            <a:lvl4pPr lvl="3" rtl="0" algn="r">
              <a:lnSpc>
                <a:spcPct val="100000"/>
              </a:lnSpc>
              <a:spcBef>
                <a:spcPts val="1200"/>
              </a:spcBef>
              <a:spcAft>
                <a:spcPts val="0"/>
              </a:spcAft>
              <a:buNone/>
              <a:defRPr sz="1400"/>
            </a:lvl4pPr>
            <a:lvl5pPr lvl="4" rtl="0" algn="r">
              <a:lnSpc>
                <a:spcPct val="100000"/>
              </a:lnSpc>
              <a:spcBef>
                <a:spcPts val="1200"/>
              </a:spcBef>
              <a:spcAft>
                <a:spcPts val="0"/>
              </a:spcAft>
              <a:buNone/>
              <a:defRPr sz="1400"/>
            </a:lvl5pPr>
            <a:lvl6pPr lvl="5" rtl="0" algn="r">
              <a:lnSpc>
                <a:spcPct val="100000"/>
              </a:lnSpc>
              <a:spcBef>
                <a:spcPts val="1200"/>
              </a:spcBef>
              <a:spcAft>
                <a:spcPts val="0"/>
              </a:spcAft>
              <a:buNone/>
              <a:defRPr sz="1400"/>
            </a:lvl6pPr>
            <a:lvl7pPr lvl="6" rtl="0" algn="r">
              <a:lnSpc>
                <a:spcPct val="100000"/>
              </a:lnSpc>
              <a:spcBef>
                <a:spcPts val="1200"/>
              </a:spcBef>
              <a:spcAft>
                <a:spcPts val="0"/>
              </a:spcAft>
              <a:buNone/>
              <a:defRPr sz="1400"/>
            </a:lvl7pPr>
            <a:lvl8pPr lvl="7" rtl="0" algn="r">
              <a:lnSpc>
                <a:spcPct val="100000"/>
              </a:lnSpc>
              <a:spcBef>
                <a:spcPts val="1200"/>
              </a:spcBef>
              <a:spcAft>
                <a:spcPts val="0"/>
              </a:spcAft>
              <a:buNone/>
              <a:defRPr sz="1400"/>
            </a:lvl8pPr>
            <a:lvl9pPr lvl="8" rtl="0" algn="r">
              <a:lnSpc>
                <a:spcPct val="100000"/>
              </a:lnSpc>
              <a:spcBef>
                <a:spcPts val="1200"/>
              </a:spcBef>
              <a:spcAft>
                <a:spcPts val="1200"/>
              </a:spcAft>
              <a:buNone/>
              <a:defRPr sz="1400"/>
            </a:lvl9pPr>
          </a:lstStyle>
          <a:p/>
        </p:txBody>
      </p:sp>
      <p:sp>
        <p:nvSpPr>
          <p:cNvPr id="889" name="Google Shape;889;p33"/>
          <p:cNvSpPr txBox="1"/>
          <p:nvPr>
            <p:ph hasCustomPrompt="1" type="title"/>
          </p:nvPr>
        </p:nvSpPr>
        <p:spPr>
          <a:xfrm>
            <a:off x="4930881" y="2648213"/>
            <a:ext cx="3025200" cy="782400"/>
          </a:xfrm>
          <a:prstGeom prst="rect">
            <a:avLst/>
          </a:prstGeom>
          <a:noFill/>
        </p:spPr>
        <p:txBody>
          <a:bodyPr anchorCtr="0" anchor="b" bIns="91425" lIns="91425" spcFirstLastPara="1" rIns="91425" wrap="square" tIns="91425">
            <a:norm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90" name="Google Shape;890;p33"/>
          <p:cNvSpPr txBox="1"/>
          <p:nvPr>
            <p:ph idx="2" type="subTitle"/>
          </p:nvPr>
        </p:nvSpPr>
        <p:spPr>
          <a:xfrm>
            <a:off x="1187919" y="1831163"/>
            <a:ext cx="3025200" cy="588000"/>
          </a:xfrm>
          <a:prstGeom prst="rect">
            <a:avLst/>
          </a:prstGeom>
          <a:noFill/>
        </p:spPr>
        <p:txBody>
          <a:bodyPr anchorCtr="0" anchor="t" bIns="91425" lIns="91425" spcFirstLastPara="1" rIns="91425" wrap="square" tIns="91425">
            <a:normAutofit/>
          </a:bodyPr>
          <a:lstStyle>
            <a:lvl1pPr lvl="0" rtl="0">
              <a:lnSpc>
                <a:spcPct val="100000"/>
              </a:lnSpc>
              <a:spcBef>
                <a:spcPts val="0"/>
              </a:spcBef>
              <a:spcAft>
                <a:spcPts val="0"/>
              </a:spcAft>
              <a:buNone/>
              <a:defRPr sz="1400"/>
            </a:lvl1pPr>
            <a:lvl2pPr lvl="1" rtl="0">
              <a:lnSpc>
                <a:spcPct val="100000"/>
              </a:lnSpc>
              <a:spcBef>
                <a:spcPts val="1200"/>
              </a:spcBef>
              <a:spcAft>
                <a:spcPts val="0"/>
              </a:spcAft>
              <a:buNone/>
              <a:defRPr sz="1400"/>
            </a:lvl2pPr>
            <a:lvl3pPr lvl="2" rtl="0">
              <a:lnSpc>
                <a:spcPct val="100000"/>
              </a:lnSpc>
              <a:spcBef>
                <a:spcPts val="1200"/>
              </a:spcBef>
              <a:spcAft>
                <a:spcPts val="0"/>
              </a:spcAft>
              <a:buNone/>
              <a:defRPr sz="1400"/>
            </a:lvl3pPr>
            <a:lvl4pPr lvl="3" rtl="0">
              <a:lnSpc>
                <a:spcPct val="100000"/>
              </a:lnSpc>
              <a:spcBef>
                <a:spcPts val="1200"/>
              </a:spcBef>
              <a:spcAft>
                <a:spcPts val="0"/>
              </a:spcAft>
              <a:buNone/>
              <a:defRPr sz="1400"/>
            </a:lvl4pPr>
            <a:lvl5pPr lvl="4" rtl="0">
              <a:lnSpc>
                <a:spcPct val="100000"/>
              </a:lnSpc>
              <a:spcBef>
                <a:spcPts val="1200"/>
              </a:spcBef>
              <a:spcAft>
                <a:spcPts val="0"/>
              </a:spcAft>
              <a:buNone/>
              <a:defRPr sz="1400"/>
            </a:lvl5pPr>
            <a:lvl6pPr lvl="5" rtl="0">
              <a:lnSpc>
                <a:spcPct val="100000"/>
              </a:lnSpc>
              <a:spcBef>
                <a:spcPts val="1200"/>
              </a:spcBef>
              <a:spcAft>
                <a:spcPts val="0"/>
              </a:spcAft>
              <a:buNone/>
              <a:defRPr sz="1400"/>
            </a:lvl6pPr>
            <a:lvl7pPr lvl="6" rtl="0">
              <a:lnSpc>
                <a:spcPct val="100000"/>
              </a:lnSpc>
              <a:spcBef>
                <a:spcPts val="1200"/>
              </a:spcBef>
              <a:spcAft>
                <a:spcPts val="0"/>
              </a:spcAft>
              <a:buNone/>
              <a:defRPr sz="1400"/>
            </a:lvl7pPr>
            <a:lvl8pPr lvl="7" rtl="0">
              <a:lnSpc>
                <a:spcPct val="100000"/>
              </a:lnSpc>
              <a:spcBef>
                <a:spcPts val="1200"/>
              </a:spcBef>
              <a:spcAft>
                <a:spcPts val="0"/>
              </a:spcAft>
              <a:buNone/>
              <a:defRPr sz="1400"/>
            </a:lvl8pPr>
            <a:lvl9pPr lvl="8" rtl="0">
              <a:lnSpc>
                <a:spcPct val="100000"/>
              </a:lnSpc>
              <a:spcBef>
                <a:spcPts val="1200"/>
              </a:spcBef>
              <a:spcAft>
                <a:spcPts val="1200"/>
              </a:spcAft>
              <a:buNone/>
              <a:defRPr sz="1400"/>
            </a:lvl9pPr>
          </a:lstStyle>
          <a:p/>
        </p:txBody>
      </p:sp>
      <p:sp>
        <p:nvSpPr>
          <p:cNvPr id="891" name="Google Shape;891;p33"/>
          <p:cNvSpPr txBox="1"/>
          <p:nvPr>
            <p:ph hasCustomPrompt="1" idx="3" type="title"/>
          </p:nvPr>
        </p:nvSpPr>
        <p:spPr>
          <a:xfrm>
            <a:off x="1187906" y="1161288"/>
            <a:ext cx="3025200" cy="782400"/>
          </a:xfrm>
          <a:prstGeom prst="rect">
            <a:avLst/>
          </a:prstGeom>
          <a:noFill/>
        </p:spPr>
        <p:txBody>
          <a:bodyPr anchorCtr="0" anchor="b" bIns="91425" lIns="91425" spcFirstLastPara="1" rIns="91425" wrap="square" tIns="91425">
            <a:norm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892" name="Google Shape;892;p33"/>
          <p:cNvGrpSpPr/>
          <p:nvPr/>
        </p:nvGrpSpPr>
        <p:grpSpPr>
          <a:xfrm>
            <a:off x="4930889" y="957176"/>
            <a:ext cx="392660" cy="425193"/>
            <a:chOff x="7044200" y="2509925"/>
            <a:chExt cx="235775" cy="255325"/>
          </a:xfrm>
        </p:grpSpPr>
        <p:sp>
          <p:nvSpPr>
            <p:cNvPr id="893" name="Google Shape;893;p33"/>
            <p:cNvSpPr/>
            <p:nvPr/>
          </p:nvSpPr>
          <p:spPr>
            <a:xfrm>
              <a:off x="7044200" y="2509925"/>
              <a:ext cx="235775" cy="243225"/>
            </a:xfrm>
            <a:custGeom>
              <a:rect b="b" l="l" r="r" t="t"/>
              <a:pathLst>
                <a:path extrusionOk="0" h="9729" w="9431">
                  <a:moveTo>
                    <a:pt x="4467" y="0"/>
                  </a:moveTo>
                  <a:cubicBezTo>
                    <a:pt x="3719" y="0"/>
                    <a:pt x="2990" y="153"/>
                    <a:pt x="2374" y="472"/>
                  </a:cubicBezTo>
                  <a:cubicBezTo>
                    <a:pt x="1026" y="1168"/>
                    <a:pt x="108" y="2613"/>
                    <a:pt x="45" y="4121"/>
                  </a:cubicBezTo>
                  <a:cubicBezTo>
                    <a:pt x="1" y="5200"/>
                    <a:pt x="366" y="6262"/>
                    <a:pt x="821" y="7243"/>
                  </a:cubicBezTo>
                  <a:cubicBezTo>
                    <a:pt x="1357" y="8412"/>
                    <a:pt x="2222" y="9643"/>
                    <a:pt x="3507" y="9723"/>
                  </a:cubicBezTo>
                  <a:cubicBezTo>
                    <a:pt x="3556" y="9727"/>
                    <a:pt x="3605" y="9728"/>
                    <a:pt x="3654" y="9728"/>
                  </a:cubicBezTo>
                  <a:cubicBezTo>
                    <a:pt x="4480" y="9728"/>
                    <a:pt x="5240" y="9254"/>
                    <a:pt x="6040" y="9009"/>
                  </a:cubicBezTo>
                  <a:cubicBezTo>
                    <a:pt x="6424" y="8893"/>
                    <a:pt x="6825" y="8831"/>
                    <a:pt x="7209" y="8688"/>
                  </a:cubicBezTo>
                  <a:cubicBezTo>
                    <a:pt x="8609" y="8135"/>
                    <a:pt x="9323" y="6511"/>
                    <a:pt x="9385" y="4995"/>
                  </a:cubicBezTo>
                  <a:cubicBezTo>
                    <a:pt x="9430" y="3987"/>
                    <a:pt x="9234" y="2943"/>
                    <a:pt x="8707" y="2087"/>
                  </a:cubicBezTo>
                  <a:cubicBezTo>
                    <a:pt x="7872" y="747"/>
                    <a:pt x="6122" y="0"/>
                    <a:pt x="44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7188950" y="2524975"/>
              <a:ext cx="83875" cy="138225"/>
            </a:xfrm>
            <a:custGeom>
              <a:rect b="b" l="l" r="r" t="t"/>
              <a:pathLst>
                <a:path extrusionOk="0" h="5529" w="3355">
                  <a:moveTo>
                    <a:pt x="143" y="0"/>
                  </a:moveTo>
                  <a:cubicBezTo>
                    <a:pt x="124" y="0"/>
                    <a:pt x="106" y="4"/>
                    <a:pt x="90" y="13"/>
                  </a:cubicBezTo>
                  <a:cubicBezTo>
                    <a:pt x="18" y="39"/>
                    <a:pt x="0" y="120"/>
                    <a:pt x="27" y="182"/>
                  </a:cubicBezTo>
                  <a:cubicBezTo>
                    <a:pt x="473" y="1101"/>
                    <a:pt x="973" y="1984"/>
                    <a:pt x="1472" y="2867"/>
                  </a:cubicBezTo>
                  <a:cubicBezTo>
                    <a:pt x="1981" y="3751"/>
                    <a:pt x="2507" y="4625"/>
                    <a:pt x="3078" y="5463"/>
                  </a:cubicBezTo>
                  <a:cubicBezTo>
                    <a:pt x="3103" y="5507"/>
                    <a:pt x="3150" y="5529"/>
                    <a:pt x="3197" y="5529"/>
                  </a:cubicBezTo>
                  <a:cubicBezTo>
                    <a:pt x="3217" y="5529"/>
                    <a:pt x="3238" y="5525"/>
                    <a:pt x="3256" y="5517"/>
                  </a:cubicBezTo>
                  <a:cubicBezTo>
                    <a:pt x="3328" y="5481"/>
                    <a:pt x="3355" y="5392"/>
                    <a:pt x="3319" y="5330"/>
                  </a:cubicBezTo>
                  <a:cubicBezTo>
                    <a:pt x="2873" y="4411"/>
                    <a:pt x="2373" y="3528"/>
                    <a:pt x="1865" y="2644"/>
                  </a:cubicBezTo>
                  <a:cubicBezTo>
                    <a:pt x="1347" y="1770"/>
                    <a:pt x="821" y="896"/>
                    <a:pt x="250" y="57"/>
                  </a:cubicBezTo>
                  <a:cubicBezTo>
                    <a:pt x="225" y="20"/>
                    <a:pt x="184" y="0"/>
                    <a:pt x="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7156600" y="2516350"/>
              <a:ext cx="116675" cy="179650"/>
            </a:xfrm>
            <a:custGeom>
              <a:rect b="b" l="l" r="r" t="t"/>
              <a:pathLst>
                <a:path extrusionOk="0" h="7186" w="4667">
                  <a:moveTo>
                    <a:pt x="149" y="0"/>
                  </a:moveTo>
                  <a:cubicBezTo>
                    <a:pt x="126" y="0"/>
                    <a:pt x="103" y="6"/>
                    <a:pt x="81" y="19"/>
                  </a:cubicBezTo>
                  <a:cubicBezTo>
                    <a:pt x="19" y="54"/>
                    <a:pt x="1" y="135"/>
                    <a:pt x="36" y="197"/>
                  </a:cubicBezTo>
                  <a:cubicBezTo>
                    <a:pt x="206" y="491"/>
                    <a:pt x="393" y="777"/>
                    <a:pt x="563" y="1071"/>
                  </a:cubicBezTo>
                  <a:lnTo>
                    <a:pt x="1098" y="1946"/>
                  </a:lnTo>
                  <a:lnTo>
                    <a:pt x="2186" y="3676"/>
                  </a:lnTo>
                  <a:cubicBezTo>
                    <a:pt x="2543" y="4256"/>
                    <a:pt x="2909" y="4836"/>
                    <a:pt x="3275" y="5407"/>
                  </a:cubicBezTo>
                  <a:lnTo>
                    <a:pt x="3828" y="6272"/>
                  </a:lnTo>
                  <a:cubicBezTo>
                    <a:pt x="4015" y="6558"/>
                    <a:pt x="4203" y="6843"/>
                    <a:pt x="4390" y="7129"/>
                  </a:cubicBezTo>
                  <a:cubicBezTo>
                    <a:pt x="4421" y="7166"/>
                    <a:pt x="4464" y="7186"/>
                    <a:pt x="4512" y="7186"/>
                  </a:cubicBezTo>
                  <a:cubicBezTo>
                    <a:pt x="4533" y="7186"/>
                    <a:pt x="4555" y="7182"/>
                    <a:pt x="4577" y="7173"/>
                  </a:cubicBezTo>
                  <a:cubicBezTo>
                    <a:pt x="4640" y="7138"/>
                    <a:pt x="4666" y="7048"/>
                    <a:pt x="4631" y="6977"/>
                  </a:cubicBezTo>
                  <a:cubicBezTo>
                    <a:pt x="4479" y="6674"/>
                    <a:pt x="4310" y="6379"/>
                    <a:pt x="4140" y="6076"/>
                  </a:cubicBezTo>
                  <a:lnTo>
                    <a:pt x="3632" y="5193"/>
                  </a:lnTo>
                  <a:cubicBezTo>
                    <a:pt x="3284" y="4604"/>
                    <a:pt x="2927" y="4015"/>
                    <a:pt x="2561" y="3444"/>
                  </a:cubicBezTo>
                  <a:cubicBezTo>
                    <a:pt x="2186" y="2864"/>
                    <a:pt x="1821" y="2294"/>
                    <a:pt x="1437" y="1723"/>
                  </a:cubicBezTo>
                  <a:lnTo>
                    <a:pt x="857" y="884"/>
                  </a:lnTo>
                  <a:cubicBezTo>
                    <a:pt x="652" y="607"/>
                    <a:pt x="456" y="322"/>
                    <a:pt x="251" y="54"/>
                  </a:cubicBezTo>
                  <a:cubicBezTo>
                    <a:pt x="228" y="20"/>
                    <a:pt x="190" y="0"/>
                    <a:pt x="1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7131850" y="2526375"/>
              <a:ext cx="132050" cy="206350"/>
            </a:xfrm>
            <a:custGeom>
              <a:rect b="b" l="l" r="r" t="t"/>
              <a:pathLst>
                <a:path extrusionOk="0" h="8254" w="5282">
                  <a:moveTo>
                    <a:pt x="151" y="1"/>
                  </a:moveTo>
                  <a:cubicBezTo>
                    <a:pt x="130" y="1"/>
                    <a:pt x="109" y="6"/>
                    <a:pt x="90" y="19"/>
                  </a:cubicBezTo>
                  <a:cubicBezTo>
                    <a:pt x="27" y="55"/>
                    <a:pt x="1" y="126"/>
                    <a:pt x="36" y="189"/>
                  </a:cubicBezTo>
                  <a:cubicBezTo>
                    <a:pt x="224" y="537"/>
                    <a:pt x="429" y="876"/>
                    <a:pt x="625" y="1215"/>
                  </a:cubicBezTo>
                  <a:lnTo>
                    <a:pt x="1223" y="2232"/>
                  </a:lnTo>
                  <a:cubicBezTo>
                    <a:pt x="1624" y="2901"/>
                    <a:pt x="2035" y="3570"/>
                    <a:pt x="2445" y="4239"/>
                  </a:cubicBezTo>
                  <a:cubicBezTo>
                    <a:pt x="2864" y="4908"/>
                    <a:pt x="3275" y="5568"/>
                    <a:pt x="3703" y="6228"/>
                  </a:cubicBezTo>
                  <a:lnTo>
                    <a:pt x="4345" y="7218"/>
                  </a:lnTo>
                  <a:cubicBezTo>
                    <a:pt x="4568" y="7540"/>
                    <a:pt x="4782" y="7870"/>
                    <a:pt x="5005" y="8191"/>
                  </a:cubicBezTo>
                  <a:cubicBezTo>
                    <a:pt x="5035" y="8232"/>
                    <a:pt x="5079" y="8254"/>
                    <a:pt x="5124" y="8254"/>
                  </a:cubicBezTo>
                  <a:cubicBezTo>
                    <a:pt x="5148" y="8254"/>
                    <a:pt x="5171" y="8248"/>
                    <a:pt x="5193" y="8235"/>
                  </a:cubicBezTo>
                  <a:cubicBezTo>
                    <a:pt x="5255" y="8200"/>
                    <a:pt x="5282" y="8110"/>
                    <a:pt x="5246" y="8048"/>
                  </a:cubicBezTo>
                  <a:cubicBezTo>
                    <a:pt x="5050" y="7700"/>
                    <a:pt x="4854" y="7361"/>
                    <a:pt x="4657" y="7022"/>
                  </a:cubicBezTo>
                  <a:lnTo>
                    <a:pt x="4060" y="6014"/>
                  </a:lnTo>
                  <a:cubicBezTo>
                    <a:pt x="3649" y="5336"/>
                    <a:pt x="3239" y="4667"/>
                    <a:pt x="2828" y="4007"/>
                  </a:cubicBezTo>
                  <a:cubicBezTo>
                    <a:pt x="2400" y="3338"/>
                    <a:pt x="1990" y="2678"/>
                    <a:pt x="1562" y="2017"/>
                  </a:cubicBezTo>
                  <a:lnTo>
                    <a:pt x="910" y="1027"/>
                  </a:lnTo>
                  <a:cubicBezTo>
                    <a:pt x="696" y="706"/>
                    <a:pt x="482" y="376"/>
                    <a:pt x="250" y="55"/>
                  </a:cubicBezTo>
                  <a:cubicBezTo>
                    <a:pt x="227" y="20"/>
                    <a:pt x="189" y="1"/>
                    <a:pt x="1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7104650" y="2549125"/>
              <a:ext cx="137400" cy="200550"/>
            </a:xfrm>
            <a:custGeom>
              <a:rect b="b" l="l" r="r" t="t"/>
              <a:pathLst>
                <a:path extrusionOk="0" h="8022" w="5496">
                  <a:moveTo>
                    <a:pt x="142" y="1"/>
                  </a:moveTo>
                  <a:cubicBezTo>
                    <a:pt x="121" y="1"/>
                    <a:pt x="99" y="6"/>
                    <a:pt x="80" y="19"/>
                  </a:cubicBezTo>
                  <a:cubicBezTo>
                    <a:pt x="18" y="55"/>
                    <a:pt x="0" y="135"/>
                    <a:pt x="36" y="197"/>
                  </a:cubicBezTo>
                  <a:cubicBezTo>
                    <a:pt x="232" y="528"/>
                    <a:pt x="437" y="858"/>
                    <a:pt x="642" y="1188"/>
                  </a:cubicBezTo>
                  <a:lnTo>
                    <a:pt x="1276" y="2178"/>
                  </a:lnTo>
                  <a:cubicBezTo>
                    <a:pt x="1695" y="2829"/>
                    <a:pt x="2123" y="3480"/>
                    <a:pt x="2552" y="4132"/>
                  </a:cubicBezTo>
                  <a:cubicBezTo>
                    <a:pt x="2980" y="4774"/>
                    <a:pt x="3417" y="5425"/>
                    <a:pt x="3863" y="6059"/>
                  </a:cubicBezTo>
                  <a:lnTo>
                    <a:pt x="4532" y="7022"/>
                  </a:lnTo>
                  <a:cubicBezTo>
                    <a:pt x="4764" y="7334"/>
                    <a:pt x="4987" y="7655"/>
                    <a:pt x="5219" y="7968"/>
                  </a:cubicBezTo>
                  <a:cubicBezTo>
                    <a:pt x="5248" y="8002"/>
                    <a:pt x="5291" y="8022"/>
                    <a:pt x="5336" y="8022"/>
                  </a:cubicBezTo>
                  <a:cubicBezTo>
                    <a:pt x="5360" y="8022"/>
                    <a:pt x="5384" y="8016"/>
                    <a:pt x="5406" y="8003"/>
                  </a:cubicBezTo>
                  <a:cubicBezTo>
                    <a:pt x="5469" y="7959"/>
                    <a:pt x="5496" y="7878"/>
                    <a:pt x="5451" y="7807"/>
                  </a:cubicBezTo>
                  <a:cubicBezTo>
                    <a:pt x="5255" y="7477"/>
                    <a:pt x="5041" y="7147"/>
                    <a:pt x="4835" y="6817"/>
                  </a:cubicBezTo>
                  <a:lnTo>
                    <a:pt x="4211" y="5827"/>
                  </a:lnTo>
                  <a:cubicBezTo>
                    <a:pt x="3792" y="5175"/>
                    <a:pt x="3354" y="4524"/>
                    <a:pt x="2926" y="3882"/>
                  </a:cubicBezTo>
                  <a:cubicBezTo>
                    <a:pt x="2480" y="3240"/>
                    <a:pt x="2052" y="2588"/>
                    <a:pt x="1606" y="1955"/>
                  </a:cubicBezTo>
                  <a:lnTo>
                    <a:pt x="928" y="1000"/>
                  </a:lnTo>
                  <a:cubicBezTo>
                    <a:pt x="705" y="679"/>
                    <a:pt x="482" y="367"/>
                    <a:pt x="250" y="55"/>
                  </a:cubicBezTo>
                  <a:cubicBezTo>
                    <a:pt x="221" y="20"/>
                    <a:pt x="181" y="1"/>
                    <a:pt x="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7098400" y="2582575"/>
              <a:ext cx="105725" cy="155950"/>
            </a:xfrm>
            <a:custGeom>
              <a:rect b="b" l="l" r="r" t="t"/>
              <a:pathLst>
                <a:path extrusionOk="0" h="6238" w="4229">
                  <a:moveTo>
                    <a:pt x="151" y="1"/>
                  </a:moveTo>
                  <a:cubicBezTo>
                    <a:pt x="130" y="1"/>
                    <a:pt x="109" y="7"/>
                    <a:pt x="90" y="19"/>
                  </a:cubicBezTo>
                  <a:cubicBezTo>
                    <a:pt x="27" y="55"/>
                    <a:pt x="0" y="135"/>
                    <a:pt x="36" y="189"/>
                  </a:cubicBezTo>
                  <a:cubicBezTo>
                    <a:pt x="179" y="456"/>
                    <a:pt x="339" y="706"/>
                    <a:pt x="491" y="965"/>
                  </a:cubicBezTo>
                  <a:lnTo>
                    <a:pt x="964" y="1732"/>
                  </a:lnTo>
                  <a:cubicBezTo>
                    <a:pt x="1276" y="2241"/>
                    <a:pt x="1597" y="2740"/>
                    <a:pt x="1927" y="3240"/>
                  </a:cubicBezTo>
                  <a:cubicBezTo>
                    <a:pt x="2248" y="3739"/>
                    <a:pt x="2579" y="4230"/>
                    <a:pt x="2918" y="4721"/>
                  </a:cubicBezTo>
                  <a:lnTo>
                    <a:pt x="3435" y="5461"/>
                  </a:lnTo>
                  <a:cubicBezTo>
                    <a:pt x="3604" y="5702"/>
                    <a:pt x="3783" y="5943"/>
                    <a:pt x="3961" y="6184"/>
                  </a:cubicBezTo>
                  <a:cubicBezTo>
                    <a:pt x="3990" y="6218"/>
                    <a:pt x="4030" y="6238"/>
                    <a:pt x="4072" y="6238"/>
                  </a:cubicBezTo>
                  <a:cubicBezTo>
                    <a:pt x="4094" y="6238"/>
                    <a:pt x="4118" y="6232"/>
                    <a:pt x="4140" y="6219"/>
                  </a:cubicBezTo>
                  <a:cubicBezTo>
                    <a:pt x="4211" y="6184"/>
                    <a:pt x="4229" y="6094"/>
                    <a:pt x="4193" y="6032"/>
                  </a:cubicBezTo>
                  <a:cubicBezTo>
                    <a:pt x="4051" y="5773"/>
                    <a:pt x="3890" y="5515"/>
                    <a:pt x="3738" y="5256"/>
                  </a:cubicBezTo>
                  <a:lnTo>
                    <a:pt x="3265" y="4498"/>
                  </a:lnTo>
                  <a:cubicBezTo>
                    <a:pt x="2953" y="3989"/>
                    <a:pt x="2623" y="3489"/>
                    <a:pt x="2293" y="2990"/>
                  </a:cubicBezTo>
                  <a:cubicBezTo>
                    <a:pt x="1963" y="2499"/>
                    <a:pt x="1633" y="2000"/>
                    <a:pt x="1294" y="1509"/>
                  </a:cubicBezTo>
                  <a:lnTo>
                    <a:pt x="776" y="778"/>
                  </a:lnTo>
                  <a:cubicBezTo>
                    <a:pt x="607" y="537"/>
                    <a:pt x="429" y="287"/>
                    <a:pt x="250" y="55"/>
                  </a:cubicBezTo>
                  <a:cubicBezTo>
                    <a:pt x="227" y="20"/>
                    <a:pt x="189" y="1"/>
                    <a:pt x="1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7067850" y="2573875"/>
              <a:ext cx="120900" cy="191375"/>
            </a:xfrm>
            <a:custGeom>
              <a:rect b="b" l="l" r="r" t="t"/>
              <a:pathLst>
                <a:path extrusionOk="0" h="7655" w="4836">
                  <a:moveTo>
                    <a:pt x="151" y="1"/>
                  </a:moveTo>
                  <a:cubicBezTo>
                    <a:pt x="130" y="1"/>
                    <a:pt x="108" y="7"/>
                    <a:pt x="89" y="19"/>
                  </a:cubicBezTo>
                  <a:cubicBezTo>
                    <a:pt x="27" y="55"/>
                    <a:pt x="0" y="126"/>
                    <a:pt x="36" y="189"/>
                  </a:cubicBezTo>
                  <a:cubicBezTo>
                    <a:pt x="205" y="510"/>
                    <a:pt x="393" y="822"/>
                    <a:pt x="562" y="1143"/>
                  </a:cubicBezTo>
                  <a:lnTo>
                    <a:pt x="1106" y="2080"/>
                  </a:lnTo>
                  <a:cubicBezTo>
                    <a:pt x="1472" y="2705"/>
                    <a:pt x="1856" y="3320"/>
                    <a:pt x="2222" y="3936"/>
                  </a:cubicBezTo>
                  <a:cubicBezTo>
                    <a:pt x="2605" y="4560"/>
                    <a:pt x="2980" y="5176"/>
                    <a:pt x="3372" y="5782"/>
                  </a:cubicBezTo>
                  <a:lnTo>
                    <a:pt x="3961" y="6692"/>
                  </a:lnTo>
                  <a:cubicBezTo>
                    <a:pt x="4157" y="6996"/>
                    <a:pt x="4354" y="7299"/>
                    <a:pt x="4568" y="7593"/>
                  </a:cubicBezTo>
                  <a:cubicBezTo>
                    <a:pt x="4592" y="7630"/>
                    <a:pt x="4638" y="7654"/>
                    <a:pt x="4684" y="7654"/>
                  </a:cubicBezTo>
                  <a:cubicBezTo>
                    <a:pt x="4705" y="7654"/>
                    <a:pt x="4727" y="7649"/>
                    <a:pt x="4746" y="7638"/>
                  </a:cubicBezTo>
                  <a:cubicBezTo>
                    <a:pt x="4818" y="7602"/>
                    <a:pt x="4835" y="7513"/>
                    <a:pt x="4800" y="7450"/>
                  </a:cubicBezTo>
                  <a:cubicBezTo>
                    <a:pt x="4630" y="7129"/>
                    <a:pt x="4452" y="6817"/>
                    <a:pt x="4273" y="6496"/>
                  </a:cubicBezTo>
                  <a:lnTo>
                    <a:pt x="3729" y="5559"/>
                  </a:lnTo>
                  <a:cubicBezTo>
                    <a:pt x="3363" y="4944"/>
                    <a:pt x="2980" y="4319"/>
                    <a:pt x="2605" y="3704"/>
                  </a:cubicBezTo>
                  <a:cubicBezTo>
                    <a:pt x="2222" y="3097"/>
                    <a:pt x="1838" y="2481"/>
                    <a:pt x="1445" y="1866"/>
                  </a:cubicBezTo>
                  <a:lnTo>
                    <a:pt x="857" y="956"/>
                  </a:lnTo>
                  <a:cubicBezTo>
                    <a:pt x="660" y="662"/>
                    <a:pt x="464" y="358"/>
                    <a:pt x="250" y="55"/>
                  </a:cubicBezTo>
                  <a:cubicBezTo>
                    <a:pt x="227" y="20"/>
                    <a:pt x="189" y="1"/>
                    <a:pt x="1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7051350" y="2603775"/>
              <a:ext cx="96350" cy="148800"/>
            </a:xfrm>
            <a:custGeom>
              <a:rect b="b" l="l" r="r" t="t"/>
              <a:pathLst>
                <a:path extrusionOk="0" h="5952" w="3854">
                  <a:moveTo>
                    <a:pt x="148" y="0"/>
                  </a:moveTo>
                  <a:cubicBezTo>
                    <a:pt x="126" y="0"/>
                    <a:pt x="102" y="6"/>
                    <a:pt x="80" y="19"/>
                  </a:cubicBezTo>
                  <a:cubicBezTo>
                    <a:pt x="18" y="54"/>
                    <a:pt x="0" y="126"/>
                    <a:pt x="27" y="188"/>
                  </a:cubicBezTo>
                  <a:cubicBezTo>
                    <a:pt x="161" y="438"/>
                    <a:pt x="303" y="679"/>
                    <a:pt x="437" y="929"/>
                  </a:cubicBezTo>
                  <a:lnTo>
                    <a:pt x="856" y="1651"/>
                  </a:lnTo>
                  <a:cubicBezTo>
                    <a:pt x="1142" y="2133"/>
                    <a:pt x="1436" y="2615"/>
                    <a:pt x="1731" y="3088"/>
                  </a:cubicBezTo>
                  <a:cubicBezTo>
                    <a:pt x="2025" y="3569"/>
                    <a:pt x="2319" y="4042"/>
                    <a:pt x="2632" y="4506"/>
                  </a:cubicBezTo>
                  <a:lnTo>
                    <a:pt x="3096" y="5211"/>
                  </a:lnTo>
                  <a:cubicBezTo>
                    <a:pt x="3256" y="5434"/>
                    <a:pt x="3417" y="5666"/>
                    <a:pt x="3577" y="5898"/>
                  </a:cubicBezTo>
                  <a:cubicBezTo>
                    <a:pt x="3606" y="5932"/>
                    <a:pt x="3646" y="5952"/>
                    <a:pt x="3688" y="5952"/>
                  </a:cubicBezTo>
                  <a:cubicBezTo>
                    <a:pt x="3710" y="5952"/>
                    <a:pt x="3734" y="5946"/>
                    <a:pt x="3756" y="5933"/>
                  </a:cubicBezTo>
                  <a:cubicBezTo>
                    <a:pt x="3827" y="5898"/>
                    <a:pt x="3854" y="5817"/>
                    <a:pt x="3818" y="5746"/>
                  </a:cubicBezTo>
                  <a:cubicBezTo>
                    <a:pt x="3684" y="5496"/>
                    <a:pt x="3542" y="5255"/>
                    <a:pt x="3408" y="5014"/>
                  </a:cubicBezTo>
                  <a:lnTo>
                    <a:pt x="2980" y="4283"/>
                  </a:lnTo>
                  <a:cubicBezTo>
                    <a:pt x="2703" y="3801"/>
                    <a:pt x="2409" y="3328"/>
                    <a:pt x="2105" y="2856"/>
                  </a:cubicBezTo>
                  <a:cubicBezTo>
                    <a:pt x="1811" y="2383"/>
                    <a:pt x="1508" y="1910"/>
                    <a:pt x="1195" y="1446"/>
                  </a:cubicBezTo>
                  <a:lnTo>
                    <a:pt x="732" y="741"/>
                  </a:lnTo>
                  <a:cubicBezTo>
                    <a:pt x="571" y="518"/>
                    <a:pt x="410" y="277"/>
                    <a:pt x="250" y="54"/>
                  </a:cubicBezTo>
                  <a:cubicBezTo>
                    <a:pt x="227" y="20"/>
                    <a:pt x="189" y="0"/>
                    <a:pt x="1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33"/>
          <p:cNvSpPr txBox="1"/>
          <p:nvPr>
            <p:ph idx="4" type="subTitle"/>
          </p:nvPr>
        </p:nvSpPr>
        <p:spPr>
          <a:xfrm>
            <a:off x="1187919" y="3318013"/>
            <a:ext cx="3025200" cy="588000"/>
          </a:xfrm>
          <a:prstGeom prst="rect">
            <a:avLst/>
          </a:prstGeom>
          <a:noFill/>
        </p:spPr>
        <p:txBody>
          <a:bodyPr anchorCtr="0" anchor="t" bIns="91425" lIns="91425" spcFirstLastPara="1" rIns="91425" wrap="square" tIns="91425">
            <a:normAutofit/>
          </a:bodyPr>
          <a:lstStyle>
            <a:lvl1pPr lvl="0" rtl="0">
              <a:lnSpc>
                <a:spcPct val="100000"/>
              </a:lnSpc>
              <a:spcBef>
                <a:spcPts val="0"/>
              </a:spcBef>
              <a:spcAft>
                <a:spcPts val="0"/>
              </a:spcAft>
              <a:buNone/>
              <a:defRPr sz="1400"/>
            </a:lvl1pPr>
            <a:lvl2pPr lvl="1" rtl="0">
              <a:lnSpc>
                <a:spcPct val="100000"/>
              </a:lnSpc>
              <a:spcBef>
                <a:spcPts val="1200"/>
              </a:spcBef>
              <a:spcAft>
                <a:spcPts val="0"/>
              </a:spcAft>
              <a:buNone/>
              <a:defRPr sz="1400"/>
            </a:lvl2pPr>
            <a:lvl3pPr lvl="2" rtl="0">
              <a:lnSpc>
                <a:spcPct val="100000"/>
              </a:lnSpc>
              <a:spcBef>
                <a:spcPts val="1200"/>
              </a:spcBef>
              <a:spcAft>
                <a:spcPts val="0"/>
              </a:spcAft>
              <a:buNone/>
              <a:defRPr sz="1400"/>
            </a:lvl3pPr>
            <a:lvl4pPr lvl="3" rtl="0">
              <a:lnSpc>
                <a:spcPct val="100000"/>
              </a:lnSpc>
              <a:spcBef>
                <a:spcPts val="1200"/>
              </a:spcBef>
              <a:spcAft>
                <a:spcPts val="0"/>
              </a:spcAft>
              <a:buNone/>
              <a:defRPr sz="1400"/>
            </a:lvl4pPr>
            <a:lvl5pPr lvl="4" rtl="0">
              <a:lnSpc>
                <a:spcPct val="100000"/>
              </a:lnSpc>
              <a:spcBef>
                <a:spcPts val="1200"/>
              </a:spcBef>
              <a:spcAft>
                <a:spcPts val="0"/>
              </a:spcAft>
              <a:buNone/>
              <a:defRPr sz="1400"/>
            </a:lvl5pPr>
            <a:lvl6pPr lvl="5" rtl="0">
              <a:lnSpc>
                <a:spcPct val="100000"/>
              </a:lnSpc>
              <a:spcBef>
                <a:spcPts val="1200"/>
              </a:spcBef>
              <a:spcAft>
                <a:spcPts val="0"/>
              </a:spcAft>
              <a:buNone/>
              <a:defRPr sz="1400"/>
            </a:lvl6pPr>
            <a:lvl7pPr lvl="6" rtl="0">
              <a:lnSpc>
                <a:spcPct val="100000"/>
              </a:lnSpc>
              <a:spcBef>
                <a:spcPts val="1200"/>
              </a:spcBef>
              <a:spcAft>
                <a:spcPts val="0"/>
              </a:spcAft>
              <a:buNone/>
              <a:defRPr sz="1400"/>
            </a:lvl7pPr>
            <a:lvl8pPr lvl="7" rtl="0">
              <a:lnSpc>
                <a:spcPct val="100000"/>
              </a:lnSpc>
              <a:spcBef>
                <a:spcPts val="1200"/>
              </a:spcBef>
              <a:spcAft>
                <a:spcPts val="0"/>
              </a:spcAft>
              <a:buNone/>
              <a:defRPr sz="1400"/>
            </a:lvl8pPr>
            <a:lvl9pPr lvl="8" rtl="0">
              <a:lnSpc>
                <a:spcPct val="100000"/>
              </a:lnSpc>
              <a:spcBef>
                <a:spcPts val="1200"/>
              </a:spcBef>
              <a:spcAft>
                <a:spcPts val="1200"/>
              </a:spcAft>
              <a:buNone/>
              <a:defRPr sz="1400"/>
            </a:lvl9pPr>
          </a:lstStyle>
          <a:p/>
        </p:txBody>
      </p:sp>
      <p:sp>
        <p:nvSpPr>
          <p:cNvPr id="902" name="Google Shape;902;p33"/>
          <p:cNvSpPr txBox="1"/>
          <p:nvPr>
            <p:ph hasCustomPrompt="1" idx="5" type="title"/>
          </p:nvPr>
        </p:nvSpPr>
        <p:spPr>
          <a:xfrm>
            <a:off x="1187906" y="2648138"/>
            <a:ext cx="3025200" cy="782400"/>
          </a:xfrm>
          <a:prstGeom prst="rect">
            <a:avLst/>
          </a:prstGeom>
          <a:noFill/>
        </p:spPr>
        <p:txBody>
          <a:bodyPr anchorCtr="0" anchor="b" bIns="91425" lIns="91425" spcFirstLastPara="1" rIns="91425" wrap="square" tIns="91425">
            <a:norm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903" name="Google Shape;903;p33"/>
          <p:cNvGrpSpPr/>
          <p:nvPr/>
        </p:nvGrpSpPr>
        <p:grpSpPr>
          <a:xfrm>
            <a:off x="588663" y="3999009"/>
            <a:ext cx="599257" cy="623941"/>
            <a:chOff x="7131801" y="1207417"/>
            <a:chExt cx="485621" cy="505625"/>
          </a:xfrm>
        </p:grpSpPr>
        <p:sp>
          <p:nvSpPr>
            <p:cNvPr id="904" name="Google Shape;904;p33"/>
            <p:cNvSpPr/>
            <p:nvPr/>
          </p:nvSpPr>
          <p:spPr>
            <a:xfrm rot="10800000">
              <a:off x="7203701" y="1555648"/>
              <a:ext cx="113991" cy="157395"/>
            </a:xfrm>
            <a:custGeom>
              <a:rect b="b" l="l" r="r" t="t"/>
              <a:pathLst>
                <a:path extrusionOk="0" h="2038" w="1476">
                  <a:moveTo>
                    <a:pt x="1079" y="0"/>
                  </a:moveTo>
                  <a:cubicBezTo>
                    <a:pt x="1056" y="0"/>
                    <a:pt x="1037" y="11"/>
                    <a:pt x="1022" y="34"/>
                  </a:cubicBezTo>
                  <a:lnTo>
                    <a:pt x="95" y="1469"/>
                  </a:lnTo>
                  <a:cubicBezTo>
                    <a:pt x="0" y="1613"/>
                    <a:pt x="254" y="2038"/>
                    <a:pt x="397" y="2038"/>
                  </a:cubicBezTo>
                  <a:cubicBezTo>
                    <a:pt x="419" y="2038"/>
                    <a:pt x="439" y="2027"/>
                    <a:pt x="454" y="2004"/>
                  </a:cubicBezTo>
                  <a:lnTo>
                    <a:pt x="1381" y="569"/>
                  </a:lnTo>
                  <a:cubicBezTo>
                    <a:pt x="1476" y="422"/>
                    <a:pt x="1221" y="0"/>
                    <a:pt x="10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rot="10800000">
              <a:off x="7257917" y="1332839"/>
              <a:ext cx="85803" cy="101557"/>
            </a:xfrm>
            <a:custGeom>
              <a:rect b="b" l="l" r="r" t="t"/>
              <a:pathLst>
                <a:path extrusionOk="0" h="1315" w="1111">
                  <a:moveTo>
                    <a:pt x="731" y="1"/>
                  </a:moveTo>
                  <a:cubicBezTo>
                    <a:pt x="684" y="1"/>
                    <a:pt x="640" y="18"/>
                    <a:pt x="608" y="63"/>
                  </a:cubicBezTo>
                  <a:cubicBezTo>
                    <a:pt x="518" y="190"/>
                    <a:pt x="425" y="307"/>
                    <a:pt x="333" y="429"/>
                  </a:cubicBezTo>
                  <a:cubicBezTo>
                    <a:pt x="282" y="442"/>
                    <a:pt x="236" y="476"/>
                    <a:pt x="209" y="535"/>
                  </a:cubicBezTo>
                  <a:cubicBezTo>
                    <a:pt x="173" y="622"/>
                    <a:pt x="133" y="708"/>
                    <a:pt x="93" y="795"/>
                  </a:cubicBezTo>
                  <a:cubicBezTo>
                    <a:pt x="1" y="1001"/>
                    <a:pt x="215" y="1314"/>
                    <a:pt x="405" y="1314"/>
                  </a:cubicBezTo>
                  <a:cubicBezTo>
                    <a:pt x="468" y="1314"/>
                    <a:pt x="529" y="1279"/>
                    <a:pt x="575" y="1193"/>
                  </a:cubicBezTo>
                  <a:cubicBezTo>
                    <a:pt x="695" y="968"/>
                    <a:pt x="867" y="781"/>
                    <a:pt x="1014" y="575"/>
                  </a:cubicBezTo>
                  <a:cubicBezTo>
                    <a:pt x="1110" y="439"/>
                    <a:pt x="1083" y="260"/>
                    <a:pt x="980" y="134"/>
                  </a:cubicBezTo>
                  <a:cubicBezTo>
                    <a:pt x="931" y="71"/>
                    <a:pt x="825"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rot="10800000">
              <a:off x="7539111" y="1513789"/>
              <a:ext cx="72210" cy="96924"/>
            </a:xfrm>
            <a:custGeom>
              <a:rect b="b" l="l" r="r" t="t"/>
              <a:pathLst>
                <a:path extrusionOk="0" h="1255" w="935">
                  <a:moveTo>
                    <a:pt x="516" y="0"/>
                  </a:moveTo>
                  <a:cubicBezTo>
                    <a:pt x="504" y="0"/>
                    <a:pt x="492" y="4"/>
                    <a:pt x="482" y="11"/>
                  </a:cubicBezTo>
                  <a:cubicBezTo>
                    <a:pt x="230" y="184"/>
                    <a:pt x="80" y="430"/>
                    <a:pt x="23" y="732"/>
                  </a:cubicBezTo>
                  <a:cubicBezTo>
                    <a:pt x="0" y="871"/>
                    <a:pt x="103" y="1055"/>
                    <a:pt x="190" y="1158"/>
                  </a:cubicBezTo>
                  <a:cubicBezTo>
                    <a:pt x="225" y="1198"/>
                    <a:pt x="291" y="1255"/>
                    <a:pt x="340" y="1255"/>
                  </a:cubicBezTo>
                  <a:cubicBezTo>
                    <a:pt x="369" y="1255"/>
                    <a:pt x="392" y="1236"/>
                    <a:pt x="402" y="1184"/>
                  </a:cubicBezTo>
                  <a:cubicBezTo>
                    <a:pt x="445" y="942"/>
                    <a:pt x="584" y="739"/>
                    <a:pt x="784" y="599"/>
                  </a:cubicBezTo>
                  <a:cubicBezTo>
                    <a:pt x="935" y="498"/>
                    <a:pt x="666" y="0"/>
                    <a:pt x="5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rot="10800000">
              <a:off x="7539497" y="1333997"/>
              <a:ext cx="77925" cy="99395"/>
            </a:xfrm>
            <a:custGeom>
              <a:rect b="b" l="l" r="r" t="t"/>
              <a:pathLst>
                <a:path extrusionOk="0" h="1287" w="1009">
                  <a:moveTo>
                    <a:pt x="606" y="1"/>
                  </a:moveTo>
                  <a:cubicBezTo>
                    <a:pt x="579" y="1"/>
                    <a:pt x="554" y="14"/>
                    <a:pt x="534" y="44"/>
                  </a:cubicBezTo>
                  <a:cubicBezTo>
                    <a:pt x="451" y="177"/>
                    <a:pt x="368" y="306"/>
                    <a:pt x="282" y="436"/>
                  </a:cubicBezTo>
                  <a:lnTo>
                    <a:pt x="102" y="715"/>
                  </a:lnTo>
                  <a:cubicBezTo>
                    <a:pt x="1" y="873"/>
                    <a:pt x="246" y="1287"/>
                    <a:pt x="402" y="1287"/>
                  </a:cubicBezTo>
                  <a:cubicBezTo>
                    <a:pt x="430" y="1287"/>
                    <a:pt x="455" y="1273"/>
                    <a:pt x="475" y="1243"/>
                  </a:cubicBezTo>
                  <a:lnTo>
                    <a:pt x="654" y="964"/>
                  </a:lnTo>
                  <a:cubicBezTo>
                    <a:pt x="737" y="835"/>
                    <a:pt x="820" y="705"/>
                    <a:pt x="907" y="576"/>
                  </a:cubicBezTo>
                  <a:cubicBezTo>
                    <a:pt x="1008" y="417"/>
                    <a:pt x="762" y="1"/>
                    <a:pt x="6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rot="10800000">
              <a:off x="7386041" y="1430689"/>
              <a:ext cx="95225" cy="125035"/>
            </a:xfrm>
            <a:custGeom>
              <a:rect b="b" l="l" r="r" t="t"/>
              <a:pathLst>
                <a:path extrusionOk="0" h="1619" w="1233">
                  <a:moveTo>
                    <a:pt x="857" y="1"/>
                  </a:moveTo>
                  <a:cubicBezTo>
                    <a:pt x="824" y="1"/>
                    <a:pt x="793" y="15"/>
                    <a:pt x="771" y="53"/>
                  </a:cubicBezTo>
                  <a:cubicBezTo>
                    <a:pt x="568" y="399"/>
                    <a:pt x="332" y="725"/>
                    <a:pt x="84" y="1044"/>
                  </a:cubicBezTo>
                  <a:cubicBezTo>
                    <a:pt x="1" y="1150"/>
                    <a:pt x="67" y="1329"/>
                    <a:pt x="127" y="1429"/>
                  </a:cubicBezTo>
                  <a:cubicBezTo>
                    <a:pt x="165" y="1487"/>
                    <a:pt x="273" y="1619"/>
                    <a:pt x="368" y="1619"/>
                  </a:cubicBezTo>
                  <a:cubicBezTo>
                    <a:pt x="388" y="1619"/>
                    <a:pt x="408" y="1613"/>
                    <a:pt x="426" y="1599"/>
                  </a:cubicBezTo>
                  <a:cubicBezTo>
                    <a:pt x="442" y="1588"/>
                    <a:pt x="452" y="1575"/>
                    <a:pt x="466" y="1565"/>
                  </a:cubicBezTo>
                  <a:lnTo>
                    <a:pt x="469" y="1562"/>
                  </a:lnTo>
                  <a:cubicBezTo>
                    <a:pt x="599" y="1452"/>
                    <a:pt x="685" y="1332"/>
                    <a:pt x="758" y="1176"/>
                  </a:cubicBezTo>
                  <a:cubicBezTo>
                    <a:pt x="761" y="1173"/>
                    <a:pt x="761" y="1173"/>
                    <a:pt x="761" y="1170"/>
                  </a:cubicBezTo>
                  <a:cubicBezTo>
                    <a:pt x="901" y="977"/>
                    <a:pt x="1033" y="781"/>
                    <a:pt x="1157" y="575"/>
                  </a:cubicBezTo>
                  <a:cubicBezTo>
                    <a:pt x="1233" y="442"/>
                    <a:pt x="1173" y="266"/>
                    <a:pt x="1087" y="150"/>
                  </a:cubicBezTo>
                  <a:cubicBezTo>
                    <a:pt x="1051" y="99"/>
                    <a:pt x="944"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rot="10800000">
              <a:off x="7418709" y="1207417"/>
              <a:ext cx="105573" cy="146196"/>
            </a:xfrm>
            <a:custGeom>
              <a:rect b="b" l="l" r="r" t="t"/>
              <a:pathLst>
                <a:path extrusionOk="0" h="1893" w="1367">
                  <a:moveTo>
                    <a:pt x="975" y="0"/>
                  </a:moveTo>
                  <a:cubicBezTo>
                    <a:pt x="958" y="0"/>
                    <a:pt x="943" y="8"/>
                    <a:pt x="933" y="24"/>
                  </a:cubicBezTo>
                  <a:cubicBezTo>
                    <a:pt x="650" y="460"/>
                    <a:pt x="371" y="895"/>
                    <a:pt x="89" y="1326"/>
                  </a:cubicBezTo>
                  <a:cubicBezTo>
                    <a:pt x="1" y="1462"/>
                    <a:pt x="268" y="1892"/>
                    <a:pt x="396" y="1892"/>
                  </a:cubicBezTo>
                  <a:cubicBezTo>
                    <a:pt x="413" y="1892"/>
                    <a:pt x="427" y="1885"/>
                    <a:pt x="438" y="1868"/>
                  </a:cubicBezTo>
                  <a:lnTo>
                    <a:pt x="1282" y="563"/>
                  </a:lnTo>
                  <a:cubicBezTo>
                    <a:pt x="1367" y="430"/>
                    <a:pt x="1102" y="0"/>
                    <a:pt x="9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rot="10800000">
              <a:off x="7131801" y="1456948"/>
              <a:ext cx="82559" cy="113760"/>
            </a:xfrm>
            <a:custGeom>
              <a:rect b="b" l="l" r="r" t="t"/>
              <a:pathLst>
                <a:path extrusionOk="0" h="1473" w="1069">
                  <a:moveTo>
                    <a:pt x="678" y="0"/>
                  </a:moveTo>
                  <a:cubicBezTo>
                    <a:pt x="669" y="0"/>
                    <a:pt x="662" y="4"/>
                    <a:pt x="657" y="11"/>
                  </a:cubicBezTo>
                  <a:cubicBezTo>
                    <a:pt x="544" y="188"/>
                    <a:pt x="432" y="361"/>
                    <a:pt x="319" y="533"/>
                  </a:cubicBezTo>
                  <a:cubicBezTo>
                    <a:pt x="239" y="660"/>
                    <a:pt x="156" y="786"/>
                    <a:pt x="76" y="912"/>
                  </a:cubicBezTo>
                  <a:cubicBezTo>
                    <a:pt x="0" y="1030"/>
                    <a:pt x="291" y="1472"/>
                    <a:pt x="387" y="1472"/>
                  </a:cubicBezTo>
                  <a:cubicBezTo>
                    <a:pt x="396" y="1472"/>
                    <a:pt x="403" y="1468"/>
                    <a:pt x="408" y="1460"/>
                  </a:cubicBezTo>
                  <a:lnTo>
                    <a:pt x="990" y="560"/>
                  </a:lnTo>
                  <a:cubicBezTo>
                    <a:pt x="1069" y="441"/>
                    <a:pt x="773" y="0"/>
                    <a:pt x="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큰 숫자 1">
  <p:cSld name="BIG_NUMBER_1">
    <p:spTree>
      <p:nvGrpSpPr>
        <p:cNvPr id="911" name="Shape 911"/>
        <p:cNvGrpSpPr/>
        <p:nvPr/>
      </p:nvGrpSpPr>
      <p:grpSpPr>
        <a:xfrm>
          <a:off x="0" y="0"/>
          <a:ext cx="0" cy="0"/>
          <a:chOff x="0" y="0"/>
          <a:chExt cx="0" cy="0"/>
        </a:xfrm>
      </p:grpSpPr>
      <p:grpSp>
        <p:nvGrpSpPr>
          <p:cNvPr id="912" name="Google Shape;912;p34"/>
          <p:cNvGrpSpPr/>
          <p:nvPr/>
        </p:nvGrpSpPr>
        <p:grpSpPr>
          <a:xfrm>
            <a:off x="228909" y="-187211"/>
            <a:ext cx="8444022" cy="5300575"/>
            <a:chOff x="228909" y="-187211"/>
            <a:chExt cx="8444022" cy="5300575"/>
          </a:xfrm>
        </p:grpSpPr>
        <p:sp>
          <p:nvSpPr>
            <p:cNvPr id="913" name="Google Shape;913;p34"/>
            <p:cNvSpPr/>
            <p:nvPr/>
          </p:nvSpPr>
          <p:spPr>
            <a:xfrm>
              <a:off x="6919028" y="3510484"/>
              <a:ext cx="1753903" cy="160288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7140066" y="3979383"/>
              <a:ext cx="63242" cy="40811"/>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7018359" y="4124975"/>
              <a:ext cx="92526" cy="25961"/>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7150866" y="4157063"/>
              <a:ext cx="69368" cy="30842"/>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7282231" y="4075960"/>
              <a:ext cx="76015" cy="40811"/>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7257724" y="3967648"/>
              <a:ext cx="62930" cy="22846"/>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8525576" y="4520732"/>
              <a:ext cx="90449" cy="35930"/>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8324531" y="4435786"/>
              <a:ext cx="92111" cy="26377"/>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8426300" y="4203898"/>
              <a:ext cx="78611" cy="3728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8591103" y="4346167"/>
              <a:ext cx="63345" cy="39773"/>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8331385" y="4677643"/>
              <a:ext cx="92214" cy="26377"/>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8179562" y="4324048"/>
              <a:ext cx="91903" cy="28765"/>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8283408" y="4211894"/>
              <a:ext cx="91176" cy="31880"/>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8138543" y="4614920"/>
              <a:ext cx="70095" cy="27311"/>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8166478" y="4429244"/>
              <a:ext cx="76326" cy="39461"/>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rot="-10147741">
              <a:off x="1617298" y="175541"/>
              <a:ext cx="1791972" cy="1841269"/>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rot="-10147741">
              <a:off x="1197504" y="4118"/>
              <a:ext cx="2250021" cy="2323202"/>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flipH="1" rot="353719">
              <a:off x="343017" y="219620"/>
              <a:ext cx="1514223" cy="2299897"/>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flipH="1" rot="353719">
              <a:off x="847811" y="406721"/>
              <a:ext cx="936338" cy="548168"/>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flipH="1" rot="353719">
              <a:off x="768215" y="614753"/>
              <a:ext cx="879398" cy="625416"/>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flipH="1" rot="353719">
              <a:off x="699810" y="792890"/>
              <a:ext cx="754099" cy="74569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flipH="1" rot="353719">
              <a:off x="587973" y="980151"/>
              <a:ext cx="555942" cy="878356"/>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flipH="1" rot="353719">
              <a:off x="354515" y="1144997"/>
              <a:ext cx="555942" cy="878431"/>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rot="-3860111">
              <a:off x="6480234" y="3873788"/>
              <a:ext cx="441427" cy="697481"/>
            </a:xfrm>
            <a:custGeom>
              <a:rect b="b" l="l" r="r" t="t"/>
              <a:pathLst>
                <a:path extrusionOk="0" h="17567" w="11117">
                  <a:moveTo>
                    <a:pt x="7050" y="5225"/>
                  </a:moveTo>
                  <a:cubicBezTo>
                    <a:pt x="7273" y="5225"/>
                    <a:pt x="7512" y="5261"/>
                    <a:pt x="7755" y="5331"/>
                  </a:cubicBezTo>
                  <a:cubicBezTo>
                    <a:pt x="8236" y="5467"/>
                    <a:pt x="8801" y="5809"/>
                    <a:pt x="9197" y="6208"/>
                  </a:cubicBezTo>
                  <a:cubicBezTo>
                    <a:pt x="9539" y="6550"/>
                    <a:pt x="9755" y="6946"/>
                    <a:pt x="9871" y="7441"/>
                  </a:cubicBezTo>
                  <a:cubicBezTo>
                    <a:pt x="9372" y="7984"/>
                    <a:pt x="8700" y="8380"/>
                    <a:pt x="7994" y="8380"/>
                  </a:cubicBezTo>
                  <a:cubicBezTo>
                    <a:pt x="7859" y="8380"/>
                    <a:pt x="7722" y="8365"/>
                    <a:pt x="7586" y="8334"/>
                  </a:cubicBezTo>
                  <a:cubicBezTo>
                    <a:pt x="7054" y="8215"/>
                    <a:pt x="6279" y="7746"/>
                    <a:pt x="5901" y="7119"/>
                  </a:cubicBezTo>
                  <a:cubicBezTo>
                    <a:pt x="5698" y="6780"/>
                    <a:pt x="5635" y="6450"/>
                    <a:pt x="5721" y="6138"/>
                  </a:cubicBezTo>
                  <a:cubicBezTo>
                    <a:pt x="5811" y="5809"/>
                    <a:pt x="5991" y="5564"/>
                    <a:pt x="6263" y="5411"/>
                  </a:cubicBezTo>
                  <a:cubicBezTo>
                    <a:pt x="6479" y="5288"/>
                    <a:pt x="6748" y="5225"/>
                    <a:pt x="7050" y="5225"/>
                  </a:cubicBezTo>
                  <a:close/>
                  <a:moveTo>
                    <a:pt x="3472" y="10707"/>
                  </a:moveTo>
                  <a:cubicBezTo>
                    <a:pt x="4160" y="10707"/>
                    <a:pt x="5047" y="11198"/>
                    <a:pt x="5516" y="11676"/>
                  </a:cubicBezTo>
                  <a:cubicBezTo>
                    <a:pt x="6077" y="12251"/>
                    <a:pt x="6370" y="12912"/>
                    <a:pt x="6509" y="13540"/>
                  </a:cubicBezTo>
                  <a:cubicBezTo>
                    <a:pt x="6348" y="13565"/>
                    <a:pt x="6185" y="13578"/>
                    <a:pt x="6022" y="13578"/>
                  </a:cubicBezTo>
                  <a:cubicBezTo>
                    <a:pt x="5902" y="13578"/>
                    <a:pt x="5781" y="13571"/>
                    <a:pt x="5662" y="13557"/>
                  </a:cubicBezTo>
                  <a:cubicBezTo>
                    <a:pt x="4997" y="13480"/>
                    <a:pt x="4476" y="13198"/>
                    <a:pt x="4014" y="12902"/>
                  </a:cubicBezTo>
                  <a:cubicBezTo>
                    <a:pt x="3576" y="12623"/>
                    <a:pt x="3090" y="12281"/>
                    <a:pt x="2881" y="11759"/>
                  </a:cubicBezTo>
                  <a:cubicBezTo>
                    <a:pt x="2762" y="11454"/>
                    <a:pt x="2675" y="11138"/>
                    <a:pt x="2871" y="10919"/>
                  </a:cubicBezTo>
                  <a:cubicBezTo>
                    <a:pt x="2987" y="10793"/>
                    <a:pt x="3263" y="10710"/>
                    <a:pt x="3452" y="10710"/>
                  </a:cubicBezTo>
                  <a:cubicBezTo>
                    <a:pt x="3459" y="10707"/>
                    <a:pt x="3466" y="10707"/>
                    <a:pt x="3472" y="10707"/>
                  </a:cubicBezTo>
                  <a:close/>
                  <a:moveTo>
                    <a:pt x="7548" y="1"/>
                  </a:moveTo>
                  <a:cubicBezTo>
                    <a:pt x="7297" y="1"/>
                    <a:pt x="7074" y="68"/>
                    <a:pt x="6814" y="145"/>
                  </a:cubicBezTo>
                  <a:lnTo>
                    <a:pt x="6685" y="185"/>
                  </a:lnTo>
                  <a:lnTo>
                    <a:pt x="6732" y="351"/>
                  </a:lnTo>
                  <a:lnTo>
                    <a:pt x="6865" y="314"/>
                  </a:lnTo>
                  <a:cubicBezTo>
                    <a:pt x="7115" y="239"/>
                    <a:pt x="7320" y="178"/>
                    <a:pt x="7546" y="178"/>
                  </a:cubicBezTo>
                  <a:cubicBezTo>
                    <a:pt x="7671" y="178"/>
                    <a:pt x="7802" y="197"/>
                    <a:pt x="7951" y="242"/>
                  </a:cubicBezTo>
                  <a:cubicBezTo>
                    <a:pt x="9210" y="620"/>
                    <a:pt x="10107" y="2016"/>
                    <a:pt x="10493" y="3095"/>
                  </a:cubicBezTo>
                  <a:cubicBezTo>
                    <a:pt x="10855" y="4105"/>
                    <a:pt x="10937" y="5667"/>
                    <a:pt x="10399" y="6696"/>
                  </a:cubicBezTo>
                  <a:cubicBezTo>
                    <a:pt x="10293" y="6899"/>
                    <a:pt x="10160" y="7095"/>
                    <a:pt x="10010" y="7278"/>
                  </a:cubicBezTo>
                  <a:cubicBezTo>
                    <a:pt x="9881" y="6806"/>
                    <a:pt x="9659" y="6421"/>
                    <a:pt x="9323" y="6085"/>
                  </a:cubicBezTo>
                  <a:cubicBezTo>
                    <a:pt x="8907" y="5667"/>
                    <a:pt x="8309" y="5305"/>
                    <a:pt x="7805" y="5161"/>
                  </a:cubicBezTo>
                  <a:cubicBezTo>
                    <a:pt x="7545" y="5087"/>
                    <a:pt x="7291" y="5051"/>
                    <a:pt x="7051" y="5051"/>
                  </a:cubicBezTo>
                  <a:cubicBezTo>
                    <a:pt x="6721" y="5051"/>
                    <a:pt x="6420" y="5121"/>
                    <a:pt x="6177" y="5258"/>
                  </a:cubicBezTo>
                  <a:cubicBezTo>
                    <a:pt x="5864" y="5434"/>
                    <a:pt x="5652" y="5716"/>
                    <a:pt x="5552" y="6092"/>
                  </a:cubicBezTo>
                  <a:cubicBezTo>
                    <a:pt x="5456" y="6447"/>
                    <a:pt x="5525" y="6832"/>
                    <a:pt x="5752" y="7208"/>
                  </a:cubicBezTo>
                  <a:cubicBezTo>
                    <a:pt x="6160" y="7886"/>
                    <a:pt x="6964" y="8374"/>
                    <a:pt x="7549" y="8507"/>
                  </a:cubicBezTo>
                  <a:cubicBezTo>
                    <a:pt x="7695" y="8539"/>
                    <a:pt x="7842" y="8555"/>
                    <a:pt x="7987" y="8555"/>
                  </a:cubicBezTo>
                  <a:cubicBezTo>
                    <a:pt x="8704" y="8555"/>
                    <a:pt x="9392" y="8180"/>
                    <a:pt x="9914" y="7650"/>
                  </a:cubicBezTo>
                  <a:lnTo>
                    <a:pt x="9914" y="7650"/>
                  </a:lnTo>
                  <a:cubicBezTo>
                    <a:pt x="10180" y="9115"/>
                    <a:pt x="9887" y="10699"/>
                    <a:pt x="9143" y="11799"/>
                  </a:cubicBezTo>
                  <a:cubicBezTo>
                    <a:pt x="8526" y="12713"/>
                    <a:pt x="7635" y="13318"/>
                    <a:pt x="6681" y="13510"/>
                  </a:cubicBezTo>
                  <a:cubicBezTo>
                    <a:pt x="6515" y="12752"/>
                    <a:pt x="6167" y="12091"/>
                    <a:pt x="5642" y="11553"/>
                  </a:cubicBezTo>
                  <a:cubicBezTo>
                    <a:pt x="5154" y="11055"/>
                    <a:pt x="4234" y="10534"/>
                    <a:pt x="3472" y="10534"/>
                  </a:cubicBezTo>
                  <a:lnTo>
                    <a:pt x="3449" y="10534"/>
                  </a:lnTo>
                  <a:cubicBezTo>
                    <a:pt x="3220" y="10537"/>
                    <a:pt x="2898" y="10630"/>
                    <a:pt x="2742" y="10802"/>
                  </a:cubicBezTo>
                  <a:cubicBezTo>
                    <a:pt x="2446" y="11131"/>
                    <a:pt x="2629" y="11600"/>
                    <a:pt x="2719" y="11826"/>
                  </a:cubicBezTo>
                  <a:cubicBezTo>
                    <a:pt x="2944" y="12394"/>
                    <a:pt x="3456" y="12756"/>
                    <a:pt x="3918" y="13051"/>
                  </a:cubicBezTo>
                  <a:cubicBezTo>
                    <a:pt x="4399" y="13358"/>
                    <a:pt x="4941" y="13653"/>
                    <a:pt x="5642" y="13732"/>
                  </a:cubicBezTo>
                  <a:cubicBezTo>
                    <a:pt x="5768" y="13746"/>
                    <a:pt x="5895" y="13753"/>
                    <a:pt x="6021" y="13753"/>
                  </a:cubicBezTo>
                  <a:cubicBezTo>
                    <a:pt x="6197" y="13753"/>
                    <a:pt x="6372" y="13740"/>
                    <a:pt x="6546" y="13712"/>
                  </a:cubicBezTo>
                  <a:cubicBezTo>
                    <a:pt x="6622" y="14148"/>
                    <a:pt x="6632" y="14563"/>
                    <a:pt x="6609" y="14919"/>
                  </a:cubicBezTo>
                  <a:cubicBezTo>
                    <a:pt x="6575" y="15494"/>
                    <a:pt x="6506" y="16098"/>
                    <a:pt x="6117" y="16600"/>
                  </a:cubicBezTo>
                  <a:cubicBezTo>
                    <a:pt x="5768" y="17048"/>
                    <a:pt x="5336" y="17294"/>
                    <a:pt x="4752" y="17371"/>
                  </a:cubicBezTo>
                  <a:cubicBezTo>
                    <a:pt x="4640" y="17385"/>
                    <a:pt x="4529" y="17392"/>
                    <a:pt x="4418" y="17392"/>
                  </a:cubicBezTo>
                  <a:cubicBezTo>
                    <a:pt x="3115" y="17392"/>
                    <a:pt x="1936" y="16415"/>
                    <a:pt x="1054" y="15686"/>
                  </a:cubicBezTo>
                  <a:cubicBezTo>
                    <a:pt x="755" y="15437"/>
                    <a:pt x="459" y="15161"/>
                    <a:pt x="123" y="14822"/>
                  </a:cubicBezTo>
                  <a:lnTo>
                    <a:pt x="1" y="14945"/>
                  </a:lnTo>
                  <a:cubicBezTo>
                    <a:pt x="336" y="15291"/>
                    <a:pt x="638" y="15566"/>
                    <a:pt x="945" y="15822"/>
                  </a:cubicBezTo>
                  <a:cubicBezTo>
                    <a:pt x="1845" y="16567"/>
                    <a:pt x="3050" y="17567"/>
                    <a:pt x="4416" y="17567"/>
                  </a:cubicBezTo>
                  <a:cubicBezTo>
                    <a:pt x="4533" y="17567"/>
                    <a:pt x="4655" y="17560"/>
                    <a:pt x="4775" y="17544"/>
                  </a:cubicBezTo>
                  <a:cubicBezTo>
                    <a:pt x="5399" y="17464"/>
                    <a:pt x="5881" y="17188"/>
                    <a:pt x="6256" y="16706"/>
                  </a:cubicBezTo>
                  <a:cubicBezTo>
                    <a:pt x="6675" y="16164"/>
                    <a:pt x="6748" y="15530"/>
                    <a:pt x="6785" y="14928"/>
                  </a:cubicBezTo>
                  <a:cubicBezTo>
                    <a:pt x="6811" y="14494"/>
                    <a:pt x="6788" y="14075"/>
                    <a:pt x="6718" y="13683"/>
                  </a:cubicBezTo>
                  <a:cubicBezTo>
                    <a:pt x="7715" y="13480"/>
                    <a:pt x="8645" y="12849"/>
                    <a:pt x="9286" y="11899"/>
                  </a:cubicBezTo>
                  <a:cubicBezTo>
                    <a:pt x="10070" y="10742"/>
                    <a:pt x="10369" y="9072"/>
                    <a:pt x="10074" y="7540"/>
                  </a:cubicBezTo>
                  <a:cubicBezTo>
                    <a:pt x="10070" y="7524"/>
                    <a:pt x="10067" y="7507"/>
                    <a:pt x="10060" y="7490"/>
                  </a:cubicBezTo>
                  <a:cubicBezTo>
                    <a:pt x="10257" y="7268"/>
                    <a:pt x="10422" y="7025"/>
                    <a:pt x="10552" y="6776"/>
                  </a:cubicBezTo>
                  <a:cubicBezTo>
                    <a:pt x="11117" y="5703"/>
                    <a:pt x="11031" y="4082"/>
                    <a:pt x="10655" y="3035"/>
                  </a:cubicBezTo>
                  <a:cubicBezTo>
                    <a:pt x="10257" y="1919"/>
                    <a:pt x="9323" y="474"/>
                    <a:pt x="8001" y="72"/>
                  </a:cubicBezTo>
                  <a:cubicBezTo>
                    <a:pt x="7834" y="21"/>
                    <a:pt x="7687" y="1"/>
                    <a:pt x="7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7790652" y="3016251"/>
              <a:ext cx="765908" cy="699958"/>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8492204" y="3457409"/>
              <a:ext cx="39498" cy="15690"/>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8404411" y="3420314"/>
              <a:ext cx="40223" cy="11518"/>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8448852" y="3319053"/>
              <a:ext cx="34328" cy="16280"/>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8520819" y="3381179"/>
              <a:ext cx="27662" cy="17368"/>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8407404" y="3525929"/>
              <a:ext cx="40269" cy="11518"/>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8341106" y="3371520"/>
              <a:ext cx="40133" cy="12561"/>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8386454" y="3322545"/>
              <a:ext cx="39815" cy="13922"/>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8323194" y="3498539"/>
              <a:ext cx="30610" cy="11926"/>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8335392" y="3417457"/>
              <a:ext cx="33330" cy="17232"/>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4"/>
          <p:cNvGrpSpPr/>
          <p:nvPr/>
        </p:nvGrpSpPr>
        <p:grpSpPr>
          <a:xfrm>
            <a:off x="0" y="-10650"/>
            <a:ext cx="9143949" cy="5158468"/>
            <a:chOff x="0" y="-10650"/>
            <a:chExt cx="9143949" cy="5158468"/>
          </a:xfrm>
        </p:grpSpPr>
        <p:grpSp>
          <p:nvGrpSpPr>
            <p:cNvPr id="948" name="Google Shape;948;p34"/>
            <p:cNvGrpSpPr/>
            <p:nvPr/>
          </p:nvGrpSpPr>
          <p:grpSpPr>
            <a:xfrm>
              <a:off x="0" y="-10650"/>
              <a:ext cx="9143949" cy="5158468"/>
              <a:chOff x="267864" y="140547"/>
              <a:chExt cx="8608500" cy="4856400"/>
            </a:xfrm>
          </p:grpSpPr>
          <p:sp>
            <p:nvSpPr>
              <p:cNvPr id="949" name="Google Shape;949;p3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sp>
            <p:nvSpPr>
              <p:cNvPr id="950" name="Google Shape;950;p3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grpSp>
        <p:grpSp>
          <p:nvGrpSpPr>
            <p:cNvPr id="951" name="Google Shape;951;p34"/>
            <p:cNvGrpSpPr/>
            <p:nvPr/>
          </p:nvGrpSpPr>
          <p:grpSpPr>
            <a:xfrm rot="10800000">
              <a:off x="0" y="-10650"/>
              <a:ext cx="9143949" cy="5158468"/>
              <a:chOff x="267864" y="140547"/>
              <a:chExt cx="8608500" cy="4856400"/>
            </a:xfrm>
          </p:grpSpPr>
          <p:sp>
            <p:nvSpPr>
              <p:cNvPr id="952" name="Google Shape;952;p3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sp>
            <p:nvSpPr>
              <p:cNvPr id="953" name="Google Shape;953;p3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grpSp>
      </p:grpSp>
      <p:grpSp>
        <p:nvGrpSpPr>
          <p:cNvPr id="954" name="Google Shape;954;p34"/>
          <p:cNvGrpSpPr/>
          <p:nvPr/>
        </p:nvGrpSpPr>
        <p:grpSpPr>
          <a:xfrm rot="10800000">
            <a:off x="0" y="-10650"/>
            <a:ext cx="9143949" cy="5158468"/>
            <a:chOff x="267864" y="140547"/>
            <a:chExt cx="8608500" cy="4856400"/>
          </a:xfrm>
        </p:grpSpPr>
        <p:sp>
          <p:nvSpPr>
            <p:cNvPr id="955" name="Google Shape;955;p34"/>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sp>
          <p:nvSpPr>
            <p:cNvPr id="956" name="Google Shape;956;p34"/>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grpSp>
      <p:sp>
        <p:nvSpPr>
          <p:cNvPr id="957" name="Google Shape;957;p34"/>
          <p:cNvSpPr txBox="1"/>
          <p:nvPr>
            <p:ph idx="1" type="subTitle"/>
          </p:nvPr>
        </p:nvSpPr>
        <p:spPr>
          <a:xfrm>
            <a:off x="721692" y="2960025"/>
            <a:ext cx="7689300" cy="8124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58" name="Google Shape;958;p34"/>
          <p:cNvSpPr txBox="1"/>
          <p:nvPr>
            <p:ph hasCustomPrompt="1" type="title"/>
          </p:nvPr>
        </p:nvSpPr>
        <p:spPr>
          <a:xfrm>
            <a:off x="721400" y="1856725"/>
            <a:ext cx="7689300" cy="1104900"/>
          </a:xfrm>
          <a:prstGeom prst="rect">
            <a:avLst/>
          </a:prstGeom>
          <a:noFill/>
        </p:spPr>
        <p:txBody>
          <a:bodyPr anchorCtr="0" anchor="ctr" bIns="91425" lIns="91425" spcFirstLastPara="1" rIns="91425" wrap="square" tIns="91425">
            <a:normAutofit/>
          </a:bodyPr>
          <a:lstStyle>
            <a:lvl1pPr lvl="0" rtl="0" algn="ctr">
              <a:spcBef>
                <a:spcPts val="0"/>
              </a:spcBef>
              <a:spcAft>
                <a:spcPts val="0"/>
              </a:spcAft>
              <a:buSzPts val="9600"/>
              <a:buNone/>
              <a:defRPr sz="6000"/>
            </a:lvl1pPr>
            <a:lvl2pPr lvl="1"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96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9">
    <p:spTree>
      <p:nvGrpSpPr>
        <p:cNvPr id="959" name="Shape 959"/>
        <p:cNvGrpSpPr/>
        <p:nvPr/>
      </p:nvGrpSpPr>
      <p:grpSpPr>
        <a:xfrm>
          <a:off x="0" y="0"/>
          <a:ext cx="0" cy="0"/>
          <a:chOff x="0" y="0"/>
          <a:chExt cx="0" cy="0"/>
        </a:xfrm>
      </p:grpSpPr>
      <p:grpSp>
        <p:nvGrpSpPr>
          <p:cNvPr id="960" name="Google Shape;960;p35"/>
          <p:cNvGrpSpPr/>
          <p:nvPr/>
        </p:nvGrpSpPr>
        <p:grpSpPr>
          <a:xfrm flipH="1" rot="10800000">
            <a:off x="7622789" y="-6143"/>
            <a:ext cx="1310869" cy="1106378"/>
            <a:chOff x="1650155" y="1061628"/>
            <a:chExt cx="2016411" cy="1701859"/>
          </a:xfrm>
        </p:grpSpPr>
        <p:sp>
          <p:nvSpPr>
            <p:cNvPr id="961" name="Google Shape;961;p35"/>
            <p:cNvSpPr/>
            <p:nvPr/>
          </p:nvSpPr>
          <p:spPr>
            <a:xfrm rot="5088020">
              <a:off x="2014995" y="828580"/>
              <a:ext cx="1209603" cy="1837222"/>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35"/>
          <p:cNvGrpSpPr/>
          <p:nvPr/>
        </p:nvGrpSpPr>
        <p:grpSpPr>
          <a:xfrm flipH="1">
            <a:off x="210275" y="4043270"/>
            <a:ext cx="1310869" cy="1106378"/>
            <a:chOff x="1650155" y="1061628"/>
            <a:chExt cx="2016411" cy="1701859"/>
          </a:xfrm>
        </p:grpSpPr>
        <p:sp>
          <p:nvSpPr>
            <p:cNvPr id="968" name="Google Shape;968;p35"/>
            <p:cNvSpPr/>
            <p:nvPr/>
          </p:nvSpPr>
          <p:spPr>
            <a:xfrm rot="5088020">
              <a:off x="2014995" y="828580"/>
              <a:ext cx="1209603" cy="1837222"/>
            </a:xfrm>
            <a:custGeom>
              <a:rect b="b" l="l" r="r" t="t"/>
              <a:pathLst>
                <a:path extrusionOk="0" h="61839" w="40714">
                  <a:moveTo>
                    <a:pt x="33585" y="61136"/>
                  </a:moveTo>
                  <a:cubicBezTo>
                    <a:pt x="33560" y="61136"/>
                    <a:pt x="33655" y="61207"/>
                    <a:pt x="33962" y="61409"/>
                  </a:cubicBezTo>
                  <a:cubicBezTo>
                    <a:pt x="33881" y="61348"/>
                    <a:pt x="33805" y="61276"/>
                    <a:pt x="33734" y="61198"/>
                  </a:cubicBezTo>
                  <a:lnTo>
                    <a:pt x="33734" y="61198"/>
                  </a:lnTo>
                  <a:cubicBezTo>
                    <a:pt x="33655" y="61160"/>
                    <a:pt x="33600" y="61136"/>
                    <a:pt x="33585" y="61136"/>
                  </a:cubicBezTo>
                  <a:close/>
                  <a:moveTo>
                    <a:pt x="13592" y="0"/>
                  </a:moveTo>
                  <a:cubicBezTo>
                    <a:pt x="13427" y="0"/>
                    <a:pt x="13263" y="5"/>
                    <a:pt x="13099" y="14"/>
                  </a:cubicBezTo>
                  <a:cubicBezTo>
                    <a:pt x="11801" y="91"/>
                    <a:pt x="10521" y="356"/>
                    <a:pt x="9229" y="450"/>
                  </a:cubicBezTo>
                  <a:cubicBezTo>
                    <a:pt x="8621" y="493"/>
                    <a:pt x="8624" y="456"/>
                    <a:pt x="8295" y="1094"/>
                  </a:cubicBezTo>
                  <a:cubicBezTo>
                    <a:pt x="7684" y="2280"/>
                    <a:pt x="7351" y="3555"/>
                    <a:pt x="6890" y="4798"/>
                  </a:cubicBezTo>
                  <a:cubicBezTo>
                    <a:pt x="6368" y="6200"/>
                    <a:pt x="5940" y="7635"/>
                    <a:pt x="5415" y="9031"/>
                  </a:cubicBezTo>
                  <a:cubicBezTo>
                    <a:pt x="4887" y="10423"/>
                    <a:pt x="4309" y="11775"/>
                    <a:pt x="3900" y="13210"/>
                  </a:cubicBezTo>
                  <a:cubicBezTo>
                    <a:pt x="2764" y="17194"/>
                    <a:pt x="2193" y="21346"/>
                    <a:pt x="943" y="25293"/>
                  </a:cubicBezTo>
                  <a:cubicBezTo>
                    <a:pt x="790" y="25771"/>
                    <a:pt x="644" y="26313"/>
                    <a:pt x="462" y="26785"/>
                  </a:cubicBezTo>
                  <a:cubicBezTo>
                    <a:pt x="455" y="26805"/>
                    <a:pt x="103" y="27372"/>
                    <a:pt x="73" y="27512"/>
                  </a:cubicBezTo>
                  <a:cubicBezTo>
                    <a:pt x="0" y="27867"/>
                    <a:pt x="50" y="27967"/>
                    <a:pt x="226" y="28266"/>
                  </a:cubicBezTo>
                  <a:cubicBezTo>
                    <a:pt x="830" y="29289"/>
                    <a:pt x="1724" y="30259"/>
                    <a:pt x="2618" y="31136"/>
                  </a:cubicBezTo>
                  <a:cubicBezTo>
                    <a:pt x="3472" y="31970"/>
                    <a:pt x="4146" y="32901"/>
                    <a:pt x="4873" y="33841"/>
                  </a:cubicBezTo>
                  <a:cubicBezTo>
                    <a:pt x="5661" y="34858"/>
                    <a:pt x="6647" y="35735"/>
                    <a:pt x="7521" y="36678"/>
                  </a:cubicBezTo>
                  <a:cubicBezTo>
                    <a:pt x="8129" y="37339"/>
                    <a:pt x="8644" y="38087"/>
                    <a:pt x="9352" y="38651"/>
                  </a:cubicBezTo>
                  <a:cubicBezTo>
                    <a:pt x="9907" y="39096"/>
                    <a:pt x="10498" y="39512"/>
                    <a:pt x="11059" y="39947"/>
                  </a:cubicBezTo>
                  <a:cubicBezTo>
                    <a:pt x="12322" y="40934"/>
                    <a:pt x="13491" y="42030"/>
                    <a:pt x="14757" y="43013"/>
                  </a:cubicBezTo>
                  <a:cubicBezTo>
                    <a:pt x="16116" y="44070"/>
                    <a:pt x="17408" y="45272"/>
                    <a:pt x="18837" y="46239"/>
                  </a:cubicBezTo>
                  <a:cubicBezTo>
                    <a:pt x="20116" y="47100"/>
                    <a:pt x="21305" y="47990"/>
                    <a:pt x="22428" y="49053"/>
                  </a:cubicBezTo>
                  <a:cubicBezTo>
                    <a:pt x="25242" y="51718"/>
                    <a:pt x="27770" y="54638"/>
                    <a:pt x="30431" y="57451"/>
                  </a:cubicBezTo>
                  <a:cubicBezTo>
                    <a:pt x="31364" y="58435"/>
                    <a:pt x="32195" y="59521"/>
                    <a:pt x="33142" y="60488"/>
                  </a:cubicBezTo>
                  <a:cubicBezTo>
                    <a:pt x="33349" y="60698"/>
                    <a:pt x="33527" y="60973"/>
                    <a:pt x="33734" y="61198"/>
                  </a:cubicBezTo>
                  <a:lnTo>
                    <a:pt x="33734" y="61198"/>
                  </a:lnTo>
                  <a:cubicBezTo>
                    <a:pt x="33853" y="61255"/>
                    <a:pt x="34024" y="61342"/>
                    <a:pt x="34181" y="61418"/>
                  </a:cubicBezTo>
                  <a:cubicBezTo>
                    <a:pt x="34323" y="61487"/>
                    <a:pt x="34848" y="61839"/>
                    <a:pt x="35110" y="61839"/>
                  </a:cubicBezTo>
                  <a:cubicBezTo>
                    <a:pt x="35151" y="61839"/>
                    <a:pt x="35186" y="61830"/>
                    <a:pt x="35212" y="61810"/>
                  </a:cubicBezTo>
                  <a:cubicBezTo>
                    <a:pt x="35501" y="61591"/>
                    <a:pt x="35169" y="60142"/>
                    <a:pt x="35242" y="59794"/>
                  </a:cubicBezTo>
                  <a:cubicBezTo>
                    <a:pt x="35325" y="59408"/>
                    <a:pt x="35444" y="59043"/>
                    <a:pt x="35517" y="58627"/>
                  </a:cubicBezTo>
                  <a:cubicBezTo>
                    <a:pt x="35587" y="58252"/>
                    <a:pt x="35613" y="57744"/>
                    <a:pt x="35723" y="57379"/>
                  </a:cubicBezTo>
                  <a:cubicBezTo>
                    <a:pt x="35786" y="57156"/>
                    <a:pt x="35979" y="56940"/>
                    <a:pt x="36055" y="56721"/>
                  </a:cubicBezTo>
                  <a:cubicBezTo>
                    <a:pt x="36474" y="55528"/>
                    <a:pt x="36561" y="54176"/>
                    <a:pt x="36541" y="52930"/>
                  </a:cubicBezTo>
                  <a:cubicBezTo>
                    <a:pt x="36504" y="50708"/>
                    <a:pt x="36677" y="48425"/>
                    <a:pt x="36789" y="46206"/>
                  </a:cubicBezTo>
                  <a:cubicBezTo>
                    <a:pt x="36956" y="43030"/>
                    <a:pt x="37577" y="39867"/>
                    <a:pt x="37780" y="36684"/>
                  </a:cubicBezTo>
                  <a:cubicBezTo>
                    <a:pt x="37946" y="34037"/>
                    <a:pt x="38218" y="31399"/>
                    <a:pt x="38407" y="28751"/>
                  </a:cubicBezTo>
                  <a:cubicBezTo>
                    <a:pt x="38856" y="22512"/>
                    <a:pt x="39882" y="16326"/>
                    <a:pt x="40245" y="10074"/>
                  </a:cubicBezTo>
                  <a:cubicBezTo>
                    <a:pt x="40374" y="7888"/>
                    <a:pt x="40594" y="5728"/>
                    <a:pt x="40620" y="3532"/>
                  </a:cubicBezTo>
                  <a:cubicBezTo>
                    <a:pt x="40627" y="3233"/>
                    <a:pt x="40713" y="2828"/>
                    <a:pt x="40440" y="2615"/>
                  </a:cubicBezTo>
                  <a:cubicBezTo>
                    <a:pt x="40395" y="2579"/>
                    <a:pt x="40281" y="2568"/>
                    <a:pt x="40159" y="2568"/>
                  </a:cubicBezTo>
                  <a:cubicBezTo>
                    <a:pt x="39966" y="2568"/>
                    <a:pt x="39752" y="2595"/>
                    <a:pt x="39750" y="2595"/>
                  </a:cubicBezTo>
                  <a:cubicBezTo>
                    <a:pt x="39742" y="2595"/>
                    <a:pt x="39734" y="2595"/>
                    <a:pt x="39726" y="2595"/>
                  </a:cubicBezTo>
                  <a:cubicBezTo>
                    <a:pt x="39006" y="2595"/>
                    <a:pt x="38267" y="2455"/>
                    <a:pt x="37564" y="2373"/>
                  </a:cubicBezTo>
                  <a:cubicBezTo>
                    <a:pt x="35431" y="2127"/>
                    <a:pt x="33284" y="2028"/>
                    <a:pt x="31142" y="1885"/>
                  </a:cubicBezTo>
                  <a:cubicBezTo>
                    <a:pt x="29052" y="1749"/>
                    <a:pt x="26986" y="1427"/>
                    <a:pt x="24900" y="1290"/>
                  </a:cubicBezTo>
                  <a:cubicBezTo>
                    <a:pt x="22544" y="1140"/>
                    <a:pt x="20288" y="911"/>
                    <a:pt x="17953" y="569"/>
                  </a:cubicBezTo>
                  <a:cubicBezTo>
                    <a:pt x="16519" y="357"/>
                    <a:pt x="15051" y="0"/>
                    <a:pt x="135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rot="5088045">
              <a:off x="2874366" y="1486438"/>
              <a:ext cx="946673" cy="554219"/>
            </a:xfrm>
            <a:custGeom>
              <a:rect b="b" l="l" r="r" t="t"/>
              <a:pathLst>
                <a:path extrusionOk="0" h="14739" w="25176">
                  <a:moveTo>
                    <a:pt x="24507" y="3847"/>
                  </a:moveTo>
                  <a:cubicBezTo>
                    <a:pt x="24628" y="4003"/>
                    <a:pt x="24734" y="4160"/>
                    <a:pt x="24910" y="4267"/>
                  </a:cubicBezTo>
                  <a:cubicBezTo>
                    <a:pt x="24989" y="4164"/>
                    <a:pt x="25042" y="4106"/>
                    <a:pt x="25080" y="4076"/>
                  </a:cubicBezTo>
                  <a:lnTo>
                    <a:pt x="25080" y="4076"/>
                  </a:lnTo>
                  <a:cubicBezTo>
                    <a:pt x="25112" y="4087"/>
                    <a:pt x="25144" y="4097"/>
                    <a:pt x="25176" y="4107"/>
                  </a:cubicBezTo>
                  <a:cubicBezTo>
                    <a:pt x="25167" y="4079"/>
                    <a:pt x="25158" y="4050"/>
                    <a:pt x="25133" y="4050"/>
                  </a:cubicBezTo>
                  <a:cubicBezTo>
                    <a:pt x="25120" y="4050"/>
                    <a:pt x="25103" y="4058"/>
                    <a:pt x="25080" y="4076"/>
                  </a:cubicBezTo>
                  <a:lnTo>
                    <a:pt x="25080" y="4076"/>
                  </a:lnTo>
                  <a:cubicBezTo>
                    <a:pt x="24887" y="4011"/>
                    <a:pt x="24698" y="3927"/>
                    <a:pt x="24507" y="3847"/>
                  </a:cubicBezTo>
                  <a:close/>
                  <a:moveTo>
                    <a:pt x="16943" y="0"/>
                  </a:moveTo>
                  <a:cubicBezTo>
                    <a:pt x="15602" y="0"/>
                    <a:pt x="14232" y="296"/>
                    <a:pt x="12974" y="649"/>
                  </a:cubicBezTo>
                  <a:cubicBezTo>
                    <a:pt x="12423" y="806"/>
                    <a:pt x="11801" y="895"/>
                    <a:pt x="11276" y="1137"/>
                  </a:cubicBezTo>
                  <a:cubicBezTo>
                    <a:pt x="10582" y="1460"/>
                    <a:pt x="9884" y="2054"/>
                    <a:pt x="9260" y="2500"/>
                  </a:cubicBezTo>
                  <a:cubicBezTo>
                    <a:pt x="8260" y="3210"/>
                    <a:pt x="7147" y="4091"/>
                    <a:pt x="6346" y="5031"/>
                  </a:cubicBezTo>
                  <a:cubicBezTo>
                    <a:pt x="5287" y="6280"/>
                    <a:pt x="4286" y="7609"/>
                    <a:pt x="3257" y="8885"/>
                  </a:cubicBezTo>
                  <a:cubicBezTo>
                    <a:pt x="2432" y="9905"/>
                    <a:pt x="1742" y="10978"/>
                    <a:pt x="1193" y="12171"/>
                  </a:cubicBezTo>
                  <a:cubicBezTo>
                    <a:pt x="925" y="12752"/>
                    <a:pt x="665" y="13347"/>
                    <a:pt x="433" y="13941"/>
                  </a:cubicBezTo>
                  <a:cubicBezTo>
                    <a:pt x="344" y="14177"/>
                    <a:pt x="281" y="14445"/>
                    <a:pt x="113" y="14635"/>
                  </a:cubicBezTo>
                  <a:lnTo>
                    <a:pt x="113" y="14635"/>
                  </a:lnTo>
                  <a:cubicBezTo>
                    <a:pt x="364" y="14393"/>
                    <a:pt x="563" y="14119"/>
                    <a:pt x="778" y="13835"/>
                  </a:cubicBezTo>
                  <a:cubicBezTo>
                    <a:pt x="1778" y="12496"/>
                    <a:pt x="2978" y="11327"/>
                    <a:pt x="4166" y="10157"/>
                  </a:cubicBezTo>
                  <a:cubicBezTo>
                    <a:pt x="5230" y="9107"/>
                    <a:pt x="6153" y="7828"/>
                    <a:pt x="7286" y="6865"/>
                  </a:cubicBezTo>
                  <a:cubicBezTo>
                    <a:pt x="8446" y="5878"/>
                    <a:pt x="9861" y="5224"/>
                    <a:pt x="11263" y="4659"/>
                  </a:cubicBezTo>
                  <a:cubicBezTo>
                    <a:pt x="13735" y="3662"/>
                    <a:pt x="16415" y="2826"/>
                    <a:pt x="19101" y="2826"/>
                  </a:cubicBezTo>
                  <a:cubicBezTo>
                    <a:pt x="19871" y="2826"/>
                    <a:pt x="20640" y="2895"/>
                    <a:pt x="21405" y="3048"/>
                  </a:cubicBezTo>
                  <a:cubicBezTo>
                    <a:pt x="22243" y="3217"/>
                    <a:pt x="23083" y="3434"/>
                    <a:pt x="23907" y="3636"/>
                  </a:cubicBezTo>
                  <a:cubicBezTo>
                    <a:pt x="24113" y="3687"/>
                    <a:pt x="24311" y="3765"/>
                    <a:pt x="24507" y="3847"/>
                  </a:cubicBezTo>
                  <a:lnTo>
                    <a:pt x="24507" y="3847"/>
                  </a:lnTo>
                  <a:cubicBezTo>
                    <a:pt x="24489" y="3824"/>
                    <a:pt x="24471" y="3802"/>
                    <a:pt x="24452" y="3779"/>
                  </a:cubicBezTo>
                  <a:cubicBezTo>
                    <a:pt x="24104" y="3354"/>
                    <a:pt x="23645" y="3024"/>
                    <a:pt x="23242" y="2652"/>
                  </a:cubicBezTo>
                  <a:cubicBezTo>
                    <a:pt x="22519" y="1974"/>
                    <a:pt x="21764" y="1297"/>
                    <a:pt x="20878" y="835"/>
                  </a:cubicBezTo>
                  <a:cubicBezTo>
                    <a:pt x="20057" y="407"/>
                    <a:pt x="19110" y="244"/>
                    <a:pt x="18207" y="98"/>
                  </a:cubicBezTo>
                  <a:cubicBezTo>
                    <a:pt x="17791" y="30"/>
                    <a:pt x="17368" y="0"/>
                    <a:pt x="16943" y="0"/>
                  </a:cubicBezTo>
                  <a:close/>
                  <a:moveTo>
                    <a:pt x="113" y="14635"/>
                  </a:moveTo>
                  <a:cubicBezTo>
                    <a:pt x="77" y="14670"/>
                    <a:pt x="39" y="14705"/>
                    <a:pt x="0" y="14739"/>
                  </a:cubicBezTo>
                  <a:cubicBezTo>
                    <a:pt x="43" y="14708"/>
                    <a:pt x="80" y="14673"/>
                    <a:pt x="113" y="14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rot="5088045">
              <a:off x="2652452" y="1553589"/>
              <a:ext cx="889104" cy="632319"/>
            </a:xfrm>
            <a:custGeom>
              <a:rect b="b" l="l" r="r" t="t"/>
              <a:pathLst>
                <a:path extrusionOk="0" h="16816" w="23645">
                  <a:moveTo>
                    <a:pt x="22952" y="2938"/>
                  </a:moveTo>
                  <a:cubicBezTo>
                    <a:pt x="23089" y="3076"/>
                    <a:pt x="23212" y="3217"/>
                    <a:pt x="23398" y="3301"/>
                  </a:cubicBezTo>
                  <a:cubicBezTo>
                    <a:pt x="23463" y="3190"/>
                    <a:pt x="23509" y="3126"/>
                    <a:pt x="23543" y="3092"/>
                  </a:cubicBezTo>
                  <a:lnTo>
                    <a:pt x="23543" y="3092"/>
                  </a:lnTo>
                  <a:cubicBezTo>
                    <a:pt x="23577" y="3099"/>
                    <a:pt x="23610" y="3105"/>
                    <a:pt x="23644" y="3111"/>
                  </a:cubicBezTo>
                  <a:cubicBezTo>
                    <a:pt x="23632" y="3085"/>
                    <a:pt x="23620" y="3059"/>
                    <a:pt x="23597" y="3059"/>
                  </a:cubicBezTo>
                  <a:cubicBezTo>
                    <a:pt x="23583" y="3059"/>
                    <a:pt x="23566" y="3068"/>
                    <a:pt x="23543" y="3092"/>
                  </a:cubicBezTo>
                  <a:lnTo>
                    <a:pt x="23543" y="3092"/>
                  </a:lnTo>
                  <a:cubicBezTo>
                    <a:pt x="23345" y="3052"/>
                    <a:pt x="23150" y="2994"/>
                    <a:pt x="22952" y="2938"/>
                  </a:cubicBezTo>
                  <a:close/>
                  <a:moveTo>
                    <a:pt x="15981" y="0"/>
                  </a:moveTo>
                  <a:cubicBezTo>
                    <a:pt x="14312" y="0"/>
                    <a:pt x="12617" y="571"/>
                    <a:pt x="11106" y="1208"/>
                  </a:cubicBezTo>
                  <a:cubicBezTo>
                    <a:pt x="10578" y="1430"/>
                    <a:pt x="9973" y="1599"/>
                    <a:pt x="9481" y="1905"/>
                  </a:cubicBezTo>
                  <a:cubicBezTo>
                    <a:pt x="8831" y="2313"/>
                    <a:pt x="8216" y="2991"/>
                    <a:pt x="7651" y="3509"/>
                  </a:cubicBezTo>
                  <a:cubicBezTo>
                    <a:pt x="6747" y="4340"/>
                    <a:pt x="5754" y="5354"/>
                    <a:pt x="5079" y="6387"/>
                  </a:cubicBezTo>
                  <a:cubicBezTo>
                    <a:pt x="4182" y="7762"/>
                    <a:pt x="3359" y="9204"/>
                    <a:pt x="2495" y="10599"/>
                  </a:cubicBezTo>
                  <a:cubicBezTo>
                    <a:pt x="1804" y="11712"/>
                    <a:pt x="1252" y="12861"/>
                    <a:pt x="858" y="14114"/>
                  </a:cubicBezTo>
                  <a:cubicBezTo>
                    <a:pt x="668" y="14725"/>
                    <a:pt x="485" y="15347"/>
                    <a:pt x="329" y="15968"/>
                  </a:cubicBezTo>
                  <a:cubicBezTo>
                    <a:pt x="268" y="16212"/>
                    <a:pt x="239" y="16487"/>
                    <a:pt x="98" y="16699"/>
                  </a:cubicBezTo>
                  <a:lnTo>
                    <a:pt x="98" y="16699"/>
                  </a:lnTo>
                  <a:cubicBezTo>
                    <a:pt x="316" y="16425"/>
                    <a:pt x="480" y="16130"/>
                    <a:pt x="654" y="15819"/>
                  </a:cubicBezTo>
                  <a:cubicBezTo>
                    <a:pt x="1482" y="14367"/>
                    <a:pt x="2525" y="13054"/>
                    <a:pt x="3558" y="11745"/>
                  </a:cubicBezTo>
                  <a:cubicBezTo>
                    <a:pt x="4481" y="10569"/>
                    <a:pt x="5236" y="9184"/>
                    <a:pt x="6240" y="8091"/>
                  </a:cubicBezTo>
                  <a:cubicBezTo>
                    <a:pt x="7269" y="6965"/>
                    <a:pt x="8588" y="6137"/>
                    <a:pt x="9910" y="5400"/>
                  </a:cubicBezTo>
                  <a:cubicBezTo>
                    <a:pt x="12676" y="3856"/>
                    <a:pt x="15763" y="2505"/>
                    <a:pt x="18976" y="2505"/>
                  </a:cubicBezTo>
                  <a:cubicBezTo>
                    <a:pt x="19240" y="2505"/>
                    <a:pt x="19505" y="2514"/>
                    <a:pt x="19770" y="2533"/>
                  </a:cubicBezTo>
                  <a:cubicBezTo>
                    <a:pt x="20624" y="2592"/>
                    <a:pt x="21481" y="2706"/>
                    <a:pt x="22326" y="2802"/>
                  </a:cubicBezTo>
                  <a:cubicBezTo>
                    <a:pt x="22538" y="2827"/>
                    <a:pt x="22746" y="2881"/>
                    <a:pt x="22952" y="2938"/>
                  </a:cubicBezTo>
                  <a:lnTo>
                    <a:pt x="22952" y="2938"/>
                  </a:lnTo>
                  <a:cubicBezTo>
                    <a:pt x="22931" y="2917"/>
                    <a:pt x="22909" y="2896"/>
                    <a:pt x="22887" y="2875"/>
                  </a:cubicBezTo>
                  <a:cubicBezTo>
                    <a:pt x="22485" y="2496"/>
                    <a:pt x="21990" y="2231"/>
                    <a:pt x="21544" y="1908"/>
                  </a:cubicBezTo>
                  <a:cubicBezTo>
                    <a:pt x="20737" y="1330"/>
                    <a:pt x="19907" y="749"/>
                    <a:pt x="18966" y="403"/>
                  </a:cubicBezTo>
                  <a:cubicBezTo>
                    <a:pt x="18100" y="81"/>
                    <a:pt x="17143" y="38"/>
                    <a:pt x="16226" y="4"/>
                  </a:cubicBezTo>
                  <a:cubicBezTo>
                    <a:pt x="16145" y="2"/>
                    <a:pt x="16063" y="0"/>
                    <a:pt x="15981" y="0"/>
                  </a:cubicBezTo>
                  <a:close/>
                  <a:moveTo>
                    <a:pt x="98" y="16699"/>
                  </a:moveTo>
                  <a:lnTo>
                    <a:pt x="98" y="16699"/>
                  </a:lnTo>
                  <a:cubicBezTo>
                    <a:pt x="66" y="16738"/>
                    <a:pt x="34" y="16777"/>
                    <a:pt x="0" y="16815"/>
                  </a:cubicBezTo>
                  <a:cubicBezTo>
                    <a:pt x="38" y="16779"/>
                    <a:pt x="70" y="16740"/>
                    <a:pt x="98" y="166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rot="5088045">
              <a:off x="2473278" y="1622332"/>
              <a:ext cx="762422" cy="753924"/>
            </a:xfrm>
            <a:custGeom>
              <a:rect b="b" l="l" r="r" t="t"/>
              <a:pathLst>
                <a:path extrusionOk="0" h="20050" w="20276">
                  <a:moveTo>
                    <a:pt x="20226" y="1686"/>
                  </a:moveTo>
                  <a:cubicBezTo>
                    <a:pt x="20211" y="1686"/>
                    <a:pt x="20195" y="1698"/>
                    <a:pt x="20174" y="1730"/>
                  </a:cubicBezTo>
                  <a:lnTo>
                    <a:pt x="20174" y="1730"/>
                  </a:lnTo>
                  <a:cubicBezTo>
                    <a:pt x="20208" y="1730"/>
                    <a:pt x="20242" y="1729"/>
                    <a:pt x="20276" y="1727"/>
                  </a:cubicBezTo>
                  <a:cubicBezTo>
                    <a:pt x="20260" y="1707"/>
                    <a:pt x="20245" y="1686"/>
                    <a:pt x="20226" y="1686"/>
                  </a:cubicBezTo>
                  <a:close/>
                  <a:moveTo>
                    <a:pt x="19562" y="1703"/>
                  </a:moveTo>
                  <a:cubicBezTo>
                    <a:pt x="19725" y="1810"/>
                    <a:pt x="19875" y="1923"/>
                    <a:pt x="20077" y="1967"/>
                  </a:cubicBezTo>
                  <a:cubicBezTo>
                    <a:pt x="20117" y="1844"/>
                    <a:pt x="20149" y="1771"/>
                    <a:pt x="20174" y="1730"/>
                  </a:cubicBezTo>
                  <a:lnTo>
                    <a:pt x="20174" y="1730"/>
                  </a:lnTo>
                  <a:cubicBezTo>
                    <a:pt x="20163" y="1730"/>
                    <a:pt x="20151" y="1730"/>
                    <a:pt x="20139" y="1730"/>
                  </a:cubicBezTo>
                  <a:cubicBezTo>
                    <a:pt x="19948" y="1730"/>
                    <a:pt x="19755" y="1715"/>
                    <a:pt x="19562" y="1703"/>
                  </a:cubicBezTo>
                  <a:close/>
                  <a:moveTo>
                    <a:pt x="14397" y="1"/>
                  </a:moveTo>
                  <a:cubicBezTo>
                    <a:pt x="13718" y="1"/>
                    <a:pt x="13034" y="117"/>
                    <a:pt x="12373" y="236"/>
                  </a:cubicBezTo>
                  <a:cubicBezTo>
                    <a:pt x="10655" y="541"/>
                    <a:pt x="9027" y="1491"/>
                    <a:pt x="7615" y="2475"/>
                  </a:cubicBezTo>
                  <a:cubicBezTo>
                    <a:pt x="7146" y="2804"/>
                    <a:pt x="6588" y="3096"/>
                    <a:pt x="6174" y="3494"/>
                  </a:cubicBezTo>
                  <a:cubicBezTo>
                    <a:pt x="5622" y="4029"/>
                    <a:pt x="5160" y="4820"/>
                    <a:pt x="4714" y="5445"/>
                  </a:cubicBezTo>
                  <a:cubicBezTo>
                    <a:pt x="4004" y="6444"/>
                    <a:pt x="3243" y="7644"/>
                    <a:pt x="2798" y="8797"/>
                  </a:cubicBezTo>
                  <a:cubicBezTo>
                    <a:pt x="2207" y="10325"/>
                    <a:pt x="1701" y="11906"/>
                    <a:pt x="1146" y="13451"/>
                  </a:cubicBezTo>
                  <a:cubicBezTo>
                    <a:pt x="705" y="14684"/>
                    <a:pt x="403" y="15923"/>
                    <a:pt x="280" y="17231"/>
                  </a:cubicBezTo>
                  <a:cubicBezTo>
                    <a:pt x="217" y="17869"/>
                    <a:pt x="170" y="18518"/>
                    <a:pt x="147" y="19155"/>
                  </a:cubicBezTo>
                  <a:cubicBezTo>
                    <a:pt x="139" y="19406"/>
                    <a:pt x="167" y="19677"/>
                    <a:pt x="75" y="19910"/>
                  </a:cubicBezTo>
                  <a:lnTo>
                    <a:pt x="75" y="19910"/>
                  </a:lnTo>
                  <a:cubicBezTo>
                    <a:pt x="230" y="19600"/>
                    <a:pt x="329" y="19278"/>
                    <a:pt x="436" y="18942"/>
                  </a:cubicBezTo>
                  <a:cubicBezTo>
                    <a:pt x="941" y="17348"/>
                    <a:pt x="1689" y="15846"/>
                    <a:pt x="2426" y="14351"/>
                  </a:cubicBezTo>
                  <a:cubicBezTo>
                    <a:pt x="3084" y="13010"/>
                    <a:pt x="3535" y="11498"/>
                    <a:pt x="4286" y="10219"/>
                  </a:cubicBezTo>
                  <a:cubicBezTo>
                    <a:pt x="5061" y="8907"/>
                    <a:pt x="6180" y="7820"/>
                    <a:pt x="7319" y="6823"/>
                  </a:cubicBezTo>
                  <a:cubicBezTo>
                    <a:pt x="9897" y="4568"/>
                    <a:pt x="12894" y="2451"/>
                    <a:pt x="16369" y="1970"/>
                  </a:cubicBezTo>
                  <a:cubicBezTo>
                    <a:pt x="17213" y="1850"/>
                    <a:pt x="18077" y="1780"/>
                    <a:pt x="18924" y="1700"/>
                  </a:cubicBezTo>
                  <a:cubicBezTo>
                    <a:pt x="19012" y="1692"/>
                    <a:pt x="19101" y="1689"/>
                    <a:pt x="19190" y="1689"/>
                  </a:cubicBezTo>
                  <a:cubicBezTo>
                    <a:pt x="19314" y="1689"/>
                    <a:pt x="19438" y="1695"/>
                    <a:pt x="19562" y="1703"/>
                  </a:cubicBezTo>
                  <a:lnTo>
                    <a:pt x="19562" y="1703"/>
                  </a:lnTo>
                  <a:cubicBezTo>
                    <a:pt x="19536" y="1686"/>
                    <a:pt x="19511" y="1670"/>
                    <a:pt x="19485" y="1654"/>
                  </a:cubicBezTo>
                  <a:cubicBezTo>
                    <a:pt x="19014" y="1369"/>
                    <a:pt x="18476" y="1209"/>
                    <a:pt x="17970" y="990"/>
                  </a:cubicBezTo>
                  <a:cubicBezTo>
                    <a:pt x="17063" y="591"/>
                    <a:pt x="16130" y="196"/>
                    <a:pt x="15140" y="53"/>
                  </a:cubicBezTo>
                  <a:cubicBezTo>
                    <a:pt x="14894" y="16"/>
                    <a:pt x="14646" y="1"/>
                    <a:pt x="14397" y="1"/>
                  </a:cubicBezTo>
                  <a:close/>
                  <a:moveTo>
                    <a:pt x="75" y="19910"/>
                  </a:moveTo>
                  <a:cubicBezTo>
                    <a:pt x="51" y="19957"/>
                    <a:pt x="27" y="20003"/>
                    <a:pt x="1" y="20049"/>
                  </a:cubicBezTo>
                  <a:cubicBezTo>
                    <a:pt x="31" y="20005"/>
                    <a:pt x="56" y="19958"/>
                    <a:pt x="75" y="19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rot="5088045">
              <a:off x="2314457" y="1765363"/>
              <a:ext cx="562078" cy="888051"/>
            </a:xfrm>
            <a:custGeom>
              <a:rect b="b" l="l" r="r" t="t"/>
              <a:pathLst>
                <a:path extrusionOk="0" h="23617" w="14948">
                  <a:moveTo>
                    <a:pt x="14896" y="153"/>
                  </a:moveTo>
                  <a:cubicBezTo>
                    <a:pt x="14879" y="153"/>
                    <a:pt x="14863" y="168"/>
                    <a:pt x="14851" y="211"/>
                  </a:cubicBezTo>
                  <a:lnTo>
                    <a:pt x="14851" y="211"/>
                  </a:lnTo>
                  <a:cubicBezTo>
                    <a:pt x="14883" y="200"/>
                    <a:pt x="14915" y="190"/>
                    <a:pt x="14947" y="178"/>
                  </a:cubicBezTo>
                  <a:cubicBezTo>
                    <a:pt x="14930" y="166"/>
                    <a:pt x="14912" y="153"/>
                    <a:pt x="14896" y="153"/>
                  </a:cubicBezTo>
                  <a:close/>
                  <a:moveTo>
                    <a:pt x="10608" y="1"/>
                  </a:moveTo>
                  <a:cubicBezTo>
                    <a:pt x="10253" y="1"/>
                    <a:pt x="9898" y="22"/>
                    <a:pt x="9546" y="75"/>
                  </a:cubicBezTo>
                  <a:cubicBezTo>
                    <a:pt x="8632" y="215"/>
                    <a:pt x="7772" y="640"/>
                    <a:pt x="6954" y="1055"/>
                  </a:cubicBezTo>
                  <a:cubicBezTo>
                    <a:pt x="5396" y="1850"/>
                    <a:pt x="4117" y="3231"/>
                    <a:pt x="3055" y="4587"/>
                  </a:cubicBezTo>
                  <a:cubicBezTo>
                    <a:pt x="2702" y="5039"/>
                    <a:pt x="2253" y="5477"/>
                    <a:pt x="1974" y="5982"/>
                  </a:cubicBezTo>
                  <a:cubicBezTo>
                    <a:pt x="1599" y="6653"/>
                    <a:pt x="1390" y="7543"/>
                    <a:pt x="1147" y="8271"/>
                  </a:cubicBezTo>
                  <a:cubicBezTo>
                    <a:pt x="758" y="9437"/>
                    <a:pt x="380" y="10806"/>
                    <a:pt x="287" y="12035"/>
                  </a:cubicBezTo>
                  <a:cubicBezTo>
                    <a:pt x="167" y="13673"/>
                    <a:pt x="147" y="15331"/>
                    <a:pt x="65" y="16972"/>
                  </a:cubicBezTo>
                  <a:cubicBezTo>
                    <a:pt x="1" y="18281"/>
                    <a:pt x="77" y="19553"/>
                    <a:pt x="336" y="20839"/>
                  </a:cubicBezTo>
                  <a:cubicBezTo>
                    <a:pt x="463" y="21467"/>
                    <a:pt x="606" y="22102"/>
                    <a:pt x="772" y="22720"/>
                  </a:cubicBezTo>
                  <a:cubicBezTo>
                    <a:pt x="836" y="22961"/>
                    <a:pt x="944" y="23216"/>
                    <a:pt x="921" y="23470"/>
                  </a:cubicBezTo>
                  <a:lnTo>
                    <a:pt x="921" y="23470"/>
                  </a:lnTo>
                  <a:cubicBezTo>
                    <a:pt x="982" y="23125"/>
                    <a:pt x="982" y="22786"/>
                    <a:pt x="985" y="22430"/>
                  </a:cubicBezTo>
                  <a:cubicBezTo>
                    <a:pt x="1005" y="20759"/>
                    <a:pt x="1284" y="19104"/>
                    <a:pt x="1549" y="17460"/>
                  </a:cubicBezTo>
                  <a:cubicBezTo>
                    <a:pt x="1792" y="15985"/>
                    <a:pt x="1782" y="14407"/>
                    <a:pt x="2127" y="12962"/>
                  </a:cubicBezTo>
                  <a:cubicBezTo>
                    <a:pt x="2483" y="11480"/>
                    <a:pt x="3240" y="10119"/>
                    <a:pt x="4038" y="8832"/>
                  </a:cubicBezTo>
                  <a:cubicBezTo>
                    <a:pt x="5848" y="5922"/>
                    <a:pt x="8098" y="3026"/>
                    <a:pt x="11280" y="1551"/>
                  </a:cubicBezTo>
                  <a:cubicBezTo>
                    <a:pt x="12054" y="1192"/>
                    <a:pt x="12862" y="873"/>
                    <a:pt x="13645" y="551"/>
                  </a:cubicBezTo>
                  <a:cubicBezTo>
                    <a:pt x="13842" y="469"/>
                    <a:pt x="14049" y="415"/>
                    <a:pt x="14257" y="365"/>
                  </a:cubicBezTo>
                  <a:lnTo>
                    <a:pt x="14257" y="365"/>
                  </a:lnTo>
                  <a:cubicBezTo>
                    <a:pt x="14422" y="413"/>
                    <a:pt x="14580" y="470"/>
                    <a:pt x="14757" y="470"/>
                  </a:cubicBezTo>
                  <a:cubicBezTo>
                    <a:pt x="14779" y="470"/>
                    <a:pt x="14802" y="469"/>
                    <a:pt x="14825" y="467"/>
                  </a:cubicBezTo>
                  <a:cubicBezTo>
                    <a:pt x="14828" y="336"/>
                    <a:pt x="14838" y="257"/>
                    <a:pt x="14851" y="211"/>
                  </a:cubicBezTo>
                  <a:lnTo>
                    <a:pt x="14851" y="211"/>
                  </a:lnTo>
                  <a:cubicBezTo>
                    <a:pt x="14658" y="272"/>
                    <a:pt x="14457" y="317"/>
                    <a:pt x="14257" y="365"/>
                  </a:cubicBezTo>
                  <a:lnTo>
                    <a:pt x="14257" y="365"/>
                  </a:lnTo>
                  <a:cubicBezTo>
                    <a:pt x="14228" y="357"/>
                    <a:pt x="14199" y="349"/>
                    <a:pt x="14170" y="341"/>
                  </a:cubicBezTo>
                  <a:cubicBezTo>
                    <a:pt x="13635" y="205"/>
                    <a:pt x="13074" y="212"/>
                    <a:pt x="12529" y="145"/>
                  </a:cubicBezTo>
                  <a:cubicBezTo>
                    <a:pt x="11894" y="70"/>
                    <a:pt x="11250" y="1"/>
                    <a:pt x="10608" y="1"/>
                  </a:cubicBezTo>
                  <a:close/>
                  <a:moveTo>
                    <a:pt x="921" y="23470"/>
                  </a:moveTo>
                  <a:cubicBezTo>
                    <a:pt x="912" y="23519"/>
                    <a:pt x="903" y="23567"/>
                    <a:pt x="891" y="23616"/>
                  </a:cubicBezTo>
                  <a:cubicBezTo>
                    <a:pt x="907" y="23568"/>
                    <a:pt x="916" y="23519"/>
                    <a:pt x="921"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rot="5088045">
              <a:off x="2144877" y="1999300"/>
              <a:ext cx="562078" cy="888127"/>
            </a:xfrm>
            <a:custGeom>
              <a:rect b="b" l="l" r="r" t="t"/>
              <a:pathLst>
                <a:path extrusionOk="0" h="23619" w="14948">
                  <a:moveTo>
                    <a:pt x="14895" y="156"/>
                  </a:moveTo>
                  <a:cubicBezTo>
                    <a:pt x="14878" y="156"/>
                    <a:pt x="14862" y="170"/>
                    <a:pt x="14850" y="214"/>
                  </a:cubicBezTo>
                  <a:lnTo>
                    <a:pt x="14850" y="214"/>
                  </a:lnTo>
                  <a:cubicBezTo>
                    <a:pt x="14882" y="203"/>
                    <a:pt x="14915" y="192"/>
                    <a:pt x="14947" y="181"/>
                  </a:cubicBezTo>
                  <a:cubicBezTo>
                    <a:pt x="14929" y="168"/>
                    <a:pt x="14912" y="156"/>
                    <a:pt x="14895" y="156"/>
                  </a:cubicBezTo>
                  <a:close/>
                  <a:moveTo>
                    <a:pt x="10613" y="1"/>
                  </a:moveTo>
                  <a:cubicBezTo>
                    <a:pt x="10256" y="1"/>
                    <a:pt x="9899" y="23"/>
                    <a:pt x="9545" y="77"/>
                  </a:cubicBezTo>
                  <a:cubicBezTo>
                    <a:pt x="8632" y="214"/>
                    <a:pt x="7771" y="639"/>
                    <a:pt x="6954" y="1054"/>
                  </a:cubicBezTo>
                  <a:cubicBezTo>
                    <a:pt x="5395" y="1848"/>
                    <a:pt x="4116" y="3234"/>
                    <a:pt x="3054" y="4586"/>
                  </a:cubicBezTo>
                  <a:cubicBezTo>
                    <a:pt x="2701" y="5037"/>
                    <a:pt x="2253" y="5479"/>
                    <a:pt x="1974" y="5985"/>
                  </a:cubicBezTo>
                  <a:cubicBezTo>
                    <a:pt x="1598" y="6652"/>
                    <a:pt x="1389" y="7546"/>
                    <a:pt x="1146" y="8274"/>
                  </a:cubicBezTo>
                  <a:cubicBezTo>
                    <a:pt x="758" y="9436"/>
                    <a:pt x="376" y="10805"/>
                    <a:pt x="286" y="12037"/>
                  </a:cubicBezTo>
                  <a:cubicBezTo>
                    <a:pt x="166" y="13672"/>
                    <a:pt x="146" y="15333"/>
                    <a:pt x="64" y="16971"/>
                  </a:cubicBezTo>
                  <a:cubicBezTo>
                    <a:pt x="1" y="18280"/>
                    <a:pt x="73" y="19552"/>
                    <a:pt x="336" y="20841"/>
                  </a:cubicBezTo>
                  <a:cubicBezTo>
                    <a:pt x="462" y="21466"/>
                    <a:pt x="605" y="22100"/>
                    <a:pt x="771" y="22718"/>
                  </a:cubicBezTo>
                  <a:cubicBezTo>
                    <a:pt x="835" y="22963"/>
                    <a:pt x="943" y="23216"/>
                    <a:pt x="920" y="23470"/>
                  </a:cubicBezTo>
                  <a:lnTo>
                    <a:pt x="920" y="23470"/>
                  </a:lnTo>
                  <a:cubicBezTo>
                    <a:pt x="981" y="23124"/>
                    <a:pt x="981" y="22787"/>
                    <a:pt x="984" y="22430"/>
                  </a:cubicBezTo>
                  <a:cubicBezTo>
                    <a:pt x="1004" y="20758"/>
                    <a:pt x="1283" y="19107"/>
                    <a:pt x="1548" y="17459"/>
                  </a:cubicBezTo>
                  <a:cubicBezTo>
                    <a:pt x="1791" y="15984"/>
                    <a:pt x="1781" y="14406"/>
                    <a:pt x="2126" y="12964"/>
                  </a:cubicBezTo>
                  <a:cubicBezTo>
                    <a:pt x="2482" y="11483"/>
                    <a:pt x="3236" y="10117"/>
                    <a:pt x="4037" y="8835"/>
                  </a:cubicBezTo>
                  <a:cubicBezTo>
                    <a:pt x="5847" y="5925"/>
                    <a:pt x="8093" y="3024"/>
                    <a:pt x="11280" y="1549"/>
                  </a:cubicBezTo>
                  <a:cubicBezTo>
                    <a:pt x="12053" y="1190"/>
                    <a:pt x="12857" y="871"/>
                    <a:pt x="13644" y="549"/>
                  </a:cubicBezTo>
                  <a:cubicBezTo>
                    <a:pt x="13840" y="468"/>
                    <a:pt x="14046" y="415"/>
                    <a:pt x="14253" y="366"/>
                  </a:cubicBezTo>
                  <a:lnTo>
                    <a:pt x="14253" y="366"/>
                  </a:lnTo>
                  <a:cubicBezTo>
                    <a:pt x="14419" y="414"/>
                    <a:pt x="14577" y="469"/>
                    <a:pt x="14754" y="469"/>
                  </a:cubicBezTo>
                  <a:cubicBezTo>
                    <a:pt x="14777" y="469"/>
                    <a:pt x="14800" y="468"/>
                    <a:pt x="14824" y="466"/>
                  </a:cubicBezTo>
                  <a:cubicBezTo>
                    <a:pt x="14827" y="338"/>
                    <a:pt x="14837" y="259"/>
                    <a:pt x="14850" y="214"/>
                  </a:cubicBezTo>
                  <a:lnTo>
                    <a:pt x="14850" y="214"/>
                  </a:lnTo>
                  <a:cubicBezTo>
                    <a:pt x="14656" y="275"/>
                    <a:pt x="14454" y="319"/>
                    <a:pt x="14253" y="366"/>
                  </a:cubicBezTo>
                  <a:lnTo>
                    <a:pt x="14253" y="366"/>
                  </a:lnTo>
                  <a:cubicBezTo>
                    <a:pt x="14225" y="358"/>
                    <a:pt x="14198" y="351"/>
                    <a:pt x="14170" y="344"/>
                  </a:cubicBezTo>
                  <a:cubicBezTo>
                    <a:pt x="13635" y="207"/>
                    <a:pt x="13074" y="210"/>
                    <a:pt x="12528" y="147"/>
                  </a:cubicBezTo>
                  <a:cubicBezTo>
                    <a:pt x="11895" y="71"/>
                    <a:pt x="11253" y="1"/>
                    <a:pt x="10613" y="1"/>
                  </a:cubicBezTo>
                  <a:close/>
                  <a:moveTo>
                    <a:pt x="920" y="23470"/>
                  </a:moveTo>
                  <a:cubicBezTo>
                    <a:pt x="911" y="23519"/>
                    <a:pt x="902" y="23569"/>
                    <a:pt x="890" y="23618"/>
                  </a:cubicBezTo>
                  <a:cubicBezTo>
                    <a:pt x="906" y="23569"/>
                    <a:pt x="916" y="23519"/>
                    <a:pt x="920" y="234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35"/>
          <p:cNvGrpSpPr/>
          <p:nvPr/>
        </p:nvGrpSpPr>
        <p:grpSpPr>
          <a:xfrm>
            <a:off x="0" y="-10650"/>
            <a:ext cx="9143949" cy="5158468"/>
            <a:chOff x="0" y="-10650"/>
            <a:chExt cx="9143949" cy="5158468"/>
          </a:xfrm>
        </p:grpSpPr>
        <p:grpSp>
          <p:nvGrpSpPr>
            <p:cNvPr id="975" name="Google Shape;975;p35"/>
            <p:cNvGrpSpPr/>
            <p:nvPr/>
          </p:nvGrpSpPr>
          <p:grpSpPr>
            <a:xfrm>
              <a:off x="0" y="-10650"/>
              <a:ext cx="9143949" cy="5158468"/>
              <a:chOff x="267864" y="140547"/>
              <a:chExt cx="8608500" cy="4856400"/>
            </a:xfrm>
          </p:grpSpPr>
          <p:sp>
            <p:nvSpPr>
              <p:cNvPr id="976" name="Google Shape;976;p3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sp>
            <p:nvSpPr>
              <p:cNvPr id="977" name="Google Shape;977;p3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grpSp>
        <p:grpSp>
          <p:nvGrpSpPr>
            <p:cNvPr id="978" name="Google Shape;978;p35"/>
            <p:cNvGrpSpPr/>
            <p:nvPr/>
          </p:nvGrpSpPr>
          <p:grpSpPr>
            <a:xfrm rot="10800000">
              <a:off x="0" y="-10650"/>
              <a:ext cx="9143949" cy="5158468"/>
              <a:chOff x="267864" y="140547"/>
              <a:chExt cx="8608500" cy="4856400"/>
            </a:xfrm>
          </p:grpSpPr>
          <p:sp>
            <p:nvSpPr>
              <p:cNvPr id="979" name="Google Shape;979;p35"/>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sp>
            <p:nvSpPr>
              <p:cNvPr id="980" name="Google Shape;980;p35"/>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343D"/>
                  </a:solidFill>
                </a:endParaRPr>
              </a:p>
            </p:txBody>
          </p:sp>
        </p:grpSp>
      </p:grpSp>
      <p:sp>
        <p:nvSpPr>
          <p:cNvPr id="981" name="Google Shape;981;p35"/>
          <p:cNvSpPr txBox="1"/>
          <p:nvPr>
            <p:ph type="ctrTitle"/>
          </p:nvPr>
        </p:nvSpPr>
        <p:spPr>
          <a:xfrm>
            <a:off x="939299" y="552646"/>
            <a:ext cx="7265400" cy="548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982" name="Google Shape;982;p35"/>
          <p:cNvSpPr txBox="1"/>
          <p:nvPr>
            <p:ph idx="1" type="subTitle"/>
          </p:nvPr>
        </p:nvSpPr>
        <p:spPr>
          <a:xfrm>
            <a:off x="1249575" y="3392675"/>
            <a:ext cx="2716200" cy="775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a:lvl1pPr>
            <a:lvl2pPr lvl="1" rtl="0" algn="ctr">
              <a:lnSpc>
                <a:spcPct val="100000"/>
              </a:lnSpc>
              <a:spcBef>
                <a:spcPts val="1200"/>
              </a:spcBef>
              <a:spcAft>
                <a:spcPts val="0"/>
              </a:spcAft>
              <a:buNone/>
              <a:defRPr/>
            </a:lvl2pPr>
            <a:lvl3pPr lvl="2" rtl="0" algn="ctr">
              <a:lnSpc>
                <a:spcPct val="100000"/>
              </a:lnSpc>
              <a:spcBef>
                <a:spcPts val="1200"/>
              </a:spcBef>
              <a:spcAft>
                <a:spcPts val="0"/>
              </a:spcAft>
              <a:buNone/>
              <a:defRPr/>
            </a:lvl3pPr>
            <a:lvl4pPr lvl="3" rtl="0" algn="ctr">
              <a:lnSpc>
                <a:spcPct val="100000"/>
              </a:lnSpc>
              <a:spcBef>
                <a:spcPts val="1200"/>
              </a:spcBef>
              <a:spcAft>
                <a:spcPts val="0"/>
              </a:spcAft>
              <a:buNone/>
              <a:defRPr/>
            </a:lvl4pPr>
            <a:lvl5pPr lvl="4" rtl="0" algn="ctr">
              <a:lnSpc>
                <a:spcPct val="100000"/>
              </a:lnSpc>
              <a:spcBef>
                <a:spcPts val="1200"/>
              </a:spcBef>
              <a:spcAft>
                <a:spcPts val="0"/>
              </a:spcAft>
              <a:buNone/>
              <a:defRPr/>
            </a:lvl5pPr>
            <a:lvl6pPr lvl="5" rtl="0" algn="ctr">
              <a:lnSpc>
                <a:spcPct val="100000"/>
              </a:lnSpc>
              <a:spcBef>
                <a:spcPts val="1200"/>
              </a:spcBef>
              <a:spcAft>
                <a:spcPts val="0"/>
              </a:spcAft>
              <a:buNone/>
              <a:defRPr/>
            </a:lvl6pPr>
            <a:lvl7pPr lvl="6" rtl="0" algn="ctr">
              <a:lnSpc>
                <a:spcPct val="100000"/>
              </a:lnSpc>
              <a:spcBef>
                <a:spcPts val="1200"/>
              </a:spcBef>
              <a:spcAft>
                <a:spcPts val="0"/>
              </a:spcAft>
              <a:buNone/>
              <a:defRPr/>
            </a:lvl7pPr>
            <a:lvl8pPr lvl="7" rtl="0" algn="ctr">
              <a:lnSpc>
                <a:spcPct val="100000"/>
              </a:lnSpc>
              <a:spcBef>
                <a:spcPts val="1200"/>
              </a:spcBef>
              <a:spcAft>
                <a:spcPts val="0"/>
              </a:spcAft>
              <a:buNone/>
              <a:defRPr/>
            </a:lvl8pPr>
            <a:lvl9pPr lvl="8" rtl="0" algn="ctr">
              <a:lnSpc>
                <a:spcPct val="100000"/>
              </a:lnSpc>
              <a:spcBef>
                <a:spcPts val="1200"/>
              </a:spcBef>
              <a:spcAft>
                <a:spcPts val="1200"/>
              </a:spcAft>
              <a:buNone/>
              <a:defRPr/>
            </a:lvl9pPr>
          </a:lstStyle>
          <a:p/>
        </p:txBody>
      </p:sp>
      <p:sp>
        <p:nvSpPr>
          <p:cNvPr id="983" name="Google Shape;983;p35"/>
          <p:cNvSpPr txBox="1"/>
          <p:nvPr>
            <p:ph idx="2" type="subTitle"/>
          </p:nvPr>
        </p:nvSpPr>
        <p:spPr>
          <a:xfrm>
            <a:off x="1249575" y="3022925"/>
            <a:ext cx="2716200" cy="3699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0"/>
              </a:spcBef>
              <a:spcAft>
                <a:spcPts val="0"/>
              </a:spcAft>
              <a:buNone/>
              <a:defRPr b="1" sz="1800">
                <a:latin typeface="Bellota"/>
                <a:ea typeface="Bellota"/>
                <a:cs typeface="Bellota"/>
                <a:sym typeface="Bellota"/>
              </a:defRPr>
            </a:lvl2pPr>
            <a:lvl3pPr lvl="2" rtl="0" algn="ctr">
              <a:lnSpc>
                <a:spcPct val="100000"/>
              </a:lnSpc>
              <a:spcBef>
                <a:spcPts val="0"/>
              </a:spcBef>
              <a:spcAft>
                <a:spcPts val="0"/>
              </a:spcAft>
              <a:buNone/>
              <a:defRPr b="1" sz="1800">
                <a:latin typeface="Bellota"/>
                <a:ea typeface="Bellota"/>
                <a:cs typeface="Bellota"/>
                <a:sym typeface="Bellota"/>
              </a:defRPr>
            </a:lvl3pPr>
            <a:lvl4pPr lvl="3" rtl="0" algn="ctr">
              <a:lnSpc>
                <a:spcPct val="100000"/>
              </a:lnSpc>
              <a:spcBef>
                <a:spcPts val="0"/>
              </a:spcBef>
              <a:spcAft>
                <a:spcPts val="0"/>
              </a:spcAft>
              <a:buNone/>
              <a:defRPr b="1" sz="1800">
                <a:latin typeface="Bellota"/>
                <a:ea typeface="Bellota"/>
                <a:cs typeface="Bellota"/>
                <a:sym typeface="Bellota"/>
              </a:defRPr>
            </a:lvl4pPr>
            <a:lvl5pPr lvl="4" rtl="0" algn="ctr">
              <a:lnSpc>
                <a:spcPct val="100000"/>
              </a:lnSpc>
              <a:spcBef>
                <a:spcPts val="0"/>
              </a:spcBef>
              <a:spcAft>
                <a:spcPts val="0"/>
              </a:spcAft>
              <a:buNone/>
              <a:defRPr b="1" sz="1800">
                <a:latin typeface="Bellota"/>
                <a:ea typeface="Bellota"/>
                <a:cs typeface="Bellota"/>
                <a:sym typeface="Bellota"/>
              </a:defRPr>
            </a:lvl5pPr>
            <a:lvl6pPr lvl="5" rtl="0" algn="ctr">
              <a:lnSpc>
                <a:spcPct val="100000"/>
              </a:lnSpc>
              <a:spcBef>
                <a:spcPts val="0"/>
              </a:spcBef>
              <a:spcAft>
                <a:spcPts val="0"/>
              </a:spcAft>
              <a:buNone/>
              <a:defRPr b="1" sz="1800">
                <a:latin typeface="Bellota"/>
                <a:ea typeface="Bellota"/>
                <a:cs typeface="Bellota"/>
                <a:sym typeface="Bellota"/>
              </a:defRPr>
            </a:lvl6pPr>
            <a:lvl7pPr lvl="6" rtl="0" algn="ctr">
              <a:lnSpc>
                <a:spcPct val="100000"/>
              </a:lnSpc>
              <a:spcBef>
                <a:spcPts val="0"/>
              </a:spcBef>
              <a:spcAft>
                <a:spcPts val="0"/>
              </a:spcAft>
              <a:buNone/>
              <a:defRPr b="1" sz="1800">
                <a:latin typeface="Bellota"/>
                <a:ea typeface="Bellota"/>
                <a:cs typeface="Bellota"/>
                <a:sym typeface="Bellota"/>
              </a:defRPr>
            </a:lvl7pPr>
            <a:lvl8pPr lvl="7" rtl="0" algn="ctr">
              <a:lnSpc>
                <a:spcPct val="100000"/>
              </a:lnSpc>
              <a:spcBef>
                <a:spcPts val="0"/>
              </a:spcBef>
              <a:spcAft>
                <a:spcPts val="0"/>
              </a:spcAft>
              <a:buNone/>
              <a:defRPr b="1" sz="1800">
                <a:latin typeface="Bellota"/>
                <a:ea typeface="Bellota"/>
                <a:cs typeface="Bellota"/>
                <a:sym typeface="Bellota"/>
              </a:defRPr>
            </a:lvl8pPr>
            <a:lvl9pPr lvl="8" rtl="0" algn="ctr">
              <a:lnSpc>
                <a:spcPct val="100000"/>
              </a:lnSpc>
              <a:spcBef>
                <a:spcPts val="0"/>
              </a:spcBef>
              <a:spcAft>
                <a:spcPts val="0"/>
              </a:spcAft>
              <a:buNone/>
              <a:defRPr b="1" sz="1800">
                <a:latin typeface="Bellota"/>
                <a:ea typeface="Bellota"/>
                <a:cs typeface="Bellota"/>
                <a:sym typeface="Bellota"/>
              </a:defRPr>
            </a:lvl9pPr>
          </a:lstStyle>
          <a:p/>
        </p:txBody>
      </p:sp>
      <p:sp>
        <p:nvSpPr>
          <p:cNvPr id="984" name="Google Shape;984;p35"/>
          <p:cNvSpPr txBox="1"/>
          <p:nvPr>
            <p:ph idx="3" type="subTitle"/>
          </p:nvPr>
        </p:nvSpPr>
        <p:spPr>
          <a:xfrm>
            <a:off x="5178225" y="3382175"/>
            <a:ext cx="2716200" cy="7758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None/>
              <a:defRPr/>
            </a:lvl1pPr>
            <a:lvl2pPr lvl="1" rtl="0" algn="ctr">
              <a:lnSpc>
                <a:spcPct val="100000"/>
              </a:lnSpc>
              <a:spcBef>
                <a:spcPts val="1200"/>
              </a:spcBef>
              <a:spcAft>
                <a:spcPts val="0"/>
              </a:spcAft>
              <a:buNone/>
              <a:defRPr/>
            </a:lvl2pPr>
            <a:lvl3pPr lvl="2" rtl="0" algn="ctr">
              <a:lnSpc>
                <a:spcPct val="100000"/>
              </a:lnSpc>
              <a:spcBef>
                <a:spcPts val="1200"/>
              </a:spcBef>
              <a:spcAft>
                <a:spcPts val="0"/>
              </a:spcAft>
              <a:buNone/>
              <a:defRPr/>
            </a:lvl3pPr>
            <a:lvl4pPr lvl="3" rtl="0" algn="ctr">
              <a:lnSpc>
                <a:spcPct val="100000"/>
              </a:lnSpc>
              <a:spcBef>
                <a:spcPts val="1200"/>
              </a:spcBef>
              <a:spcAft>
                <a:spcPts val="0"/>
              </a:spcAft>
              <a:buNone/>
              <a:defRPr/>
            </a:lvl4pPr>
            <a:lvl5pPr lvl="4" rtl="0" algn="ctr">
              <a:lnSpc>
                <a:spcPct val="100000"/>
              </a:lnSpc>
              <a:spcBef>
                <a:spcPts val="1200"/>
              </a:spcBef>
              <a:spcAft>
                <a:spcPts val="0"/>
              </a:spcAft>
              <a:buNone/>
              <a:defRPr/>
            </a:lvl5pPr>
            <a:lvl6pPr lvl="5" rtl="0" algn="ctr">
              <a:lnSpc>
                <a:spcPct val="100000"/>
              </a:lnSpc>
              <a:spcBef>
                <a:spcPts val="1200"/>
              </a:spcBef>
              <a:spcAft>
                <a:spcPts val="0"/>
              </a:spcAft>
              <a:buNone/>
              <a:defRPr/>
            </a:lvl6pPr>
            <a:lvl7pPr lvl="6" rtl="0" algn="ctr">
              <a:lnSpc>
                <a:spcPct val="100000"/>
              </a:lnSpc>
              <a:spcBef>
                <a:spcPts val="1200"/>
              </a:spcBef>
              <a:spcAft>
                <a:spcPts val="0"/>
              </a:spcAft>
              <a:buNone/>
              <a:defRPr/>
            </a:lvl7pPr>
            <a:lvl8pPr lvl="7" rtl="0" algn="ctr">
              <a:lnSpc>
                <a:spcPct val="100000"/>
              </a:lnSpc>
              <a:spcBef>
                <a:spcPts val="1200"/>
              </a:spcBef>
              <a:spcAft>
                <a:spcPts val="0"/>
              </a:spcAft>
              <a:buNone/>
              <a:defRPr/>
            </a:lvl8pPr>
            <a:lvl9pPr lvl="8" rtl="0" algn="ctr">
              <a:lnSpc>
                <a:spcPct val="100000"/>
              </a:lnSpc>
              <a:spcBef>
                <a:spcPts val="1200"/>
              </a:spcBef>
              <a:spcAft>
                <a:spcPts val="1200"/>
              </a:spcAft>
              <a:buNone/>
              <a:defRPr/>
            </a:lvl9pPr>
          </a:lstStyle>
          <a:p/>
        </p:txBody>
      </p:sp>
      <p:sp>
        <p:nvSpPr>
          <p:cNvPr id="985" name="Google Shape;985;p35"/>
          <p:cNvSpPr txBox="1"/>
          <p:nvPr>
            <p:ph idx="4" type="subTitle"/>
          </p:nvPr>
        </p:nvSpPr>
        <p:spPr>
          <a:xfrm>
            <a:off x="5178225" y="3022925"/>
            <a:ext cx="2716200" cy="3699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None/>
              <a:defRPr b="1" sz="1800">
                <a:latin typeface="Bellota"/>
                <a:ea typeface="Bellota"/>
                <a:cs typeface="Bellota"/>
                <a:sym typeface="Bellota"/>
              </a:defRPr>
            </a:lvl1pPr>
            <a:lvl2pPr lvl="1" rtl="0" algn="ctr">
              <a:lnSpc>
                <a:spcPct val="100000"/>
              </a:lnSpc>
              <a:spcBef>
                <a:spcPts val="0"/>
              </a:spcBef>
              <a:spcAft>
                <a:spcPts val="0"/>
              </a:spcAft>
              <a:buNone/>
              <a:defRPr b="1" sz="1800">
                <a:latin typeface="Bellota"/>
                <a:ea typeface="Bellota"/>
                <a:cs typeface="Bellota"/>
                <a:sym typeface="Bellota"/>
              </a:defRPr>
            </a:lvl2pPr>
            <a:lvl3pPr lvl="2" rtl="0" algn="ctr">
              <a:lnSpc>
                <a:spcPct val="100000"/>
              </a:lnSpc>
              <a:spcBef>
                <a:spcPts val="0"/>
              </a:spcBef>
              <a:spcAft>
                <a:spcPts val="0"/>
              </a:spcAft>
              <a:buNone/>
              <a:defRPr b="1" sz="1800">
                <a:latin typeface="Bellota"/>
                <a:ea typeface="Bellota"/>
                <a:cs typeface="Bellota"/>
                <a:sym typeface="Bellota"/>
              </a:defRPr>
            </a:lvl3pPr>
            <a:lvl4pPr lvl="3" rtl="0" algn="ctr">
              <a:lnSpc>
                <a:spcPct val="100000"/>
              </a:lnSpc>
              <a:spcBef>
                <a:spcPts val="0"/>
              </a:spcBef>
              <a:spcAft>
                <a:spcPts val="0"/>
              </a:spcAft>
              <a:buNone/>
              <a:defRPr b="1" sz="1800">
                <a:latin typeface="Bellota"/>
                <a:ea typeface="Bellota"/>
                <a:cs typeface="Bellota"/>
                <a:sym typeface="Bellota"/>
              </a:defRPr>
            </a:lvl4pPr>
            <a:lvl5pPr lvl="4" rtl="0" algn="ctr">
              <a:lnSpc>
                <a:spcPct val="100000"/>
              </a:lnSpc>
              <a:spcBef>
                <a:spcPts val="0"/>
              </a:spcBef>
              <a:spcAft>
                <a:spcPts val="0"/>
              </a:spcAft>
              <a:buNone/>
              <a:defRPr b="1" sz="1800">
                <a:latin typeface="Bellota"/>
                <a:ea typeface="Bellota"/>
                <a:cs typeface="Bellota"/>
                <a:sym typeface="Bellota"/>
              </a:defRPr>
            </a:lvl5pPr>
            <a:lvl6pPr lvl="5" rtl="0" algn="ctr">
              <a:lnSpc>
                <a:spcPct val="100000"/>
              </a:lnSpc>
              <a:spcBef>
                <a:spcPts val="0"/>
              </a:spcBef>
              <a:spcAft>
                <a:spcPts val="0"/>
              </a:spcAft>
              <a:buNone/>
              <a:defRPr b="1" sz="1800">
                <a:latin typeface="Bellota"/>
                <a:ea typeface="Bellota"/>
                <a:cs typeface="Bellota"/>
                <a:sym typeface="Bellota"/>
              </a:defRPr>
            </a:lvl6pPr>
            <a:lvl7pPr lvl="6" rtl="0" algn="ctr">
              <a:lnSpc>
                <a:spcPct val="100000"/>
              </a:lnSpc>
              <a:spcBef>
                <a:spcPts val="0"/>
              </a:spcBef>
              <a:spcAft>
                <a:spcPts val="0"/>
              </a:spcAft>
              <a:buNone/>
              <a:defRPr b="1" sz="1800">
                <a:latin typeface="Bellota"/>
                <a:ea typeface="Bellota"/>
                <a:cs typeface="Bellota"/>
                <a:sym typeface="Bellota"/>
              </a:defRPr>
            </a:lvl7pPr>
            <a:lvl8pPr lvl="7" rtl="0" algn="ctr">
              <a:lnSpc>
                <a:spcPct val="100000"/>
              </a:lnSpc>
              <a:spcBef>
                <a:spcPts val="0"/>
              </a:spcBef>
              <a:spcAft>
                <a:spcPts val="0"/>
              </a:spcAft>
              <a:buNone/>
              <a:defRPr b="1" sz="1800">
                <a:latin typeface="Bellota"/>
                <a:ea typeface="Bellota"/>
                <a:cs typeface="Bellota"/>
                <a:sym typeface="Bellota"/>
              </a:defRPr>
            </a:lvl8pPr>
            <a:lvl9pPr lvl="8" rtl="0" algn="ctr">
              <a:lnSpc>
                <a:spcPct val="100000"/>
              </a:lnSpc>
              <a:spcBef>
                <a:spcPts val="0"/>
              </a:spcBef>
              <a:spcAft>
                <a:spcPts val="0"/>
              </a:spcAft>
              <a:buNone/>
              <a:defRPr b="1" sz="1800">
                <a:latin typeface="Bellota"/>
                <a:ea typeface="Bellota"/>
                <a:cs typeface="Bellota"/>
                <a:sym typeface="Bellot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_1">
    <p:bg>
      <p:bgPr>
        <a:solidFill>
          <a:schemeClr val="dk1"/>
        </a:solidFill>
      </p:bgPr>
    </p:bg>
    <p:spTree>
      <p:nvGrpSpPr>
        <p:cNvPr id="986" name="Shape 986"/>
        <p:cNvGrpSpPr/>
        <p:nvPr/>
      </p:nvGrpSpPr>
      <p:grpSpPr>
        <a:xfrm>
          <a:off x="0" y="0"/>
          <a:ext cx="0" cy="0"/>
          <a:chOff x="0" y="0"/>
          <a:chExt cx="0" cy="0"/>
        </a:xfrm>
      </p:grpSpPr>
      <p:grpSp>
        <p:nvGrpSpPr>
          <p:cNvPr id="987" name="Google Shape;987;p36"/>
          <p:cNvGrpSpPr/>
          <p:nvPr/>
        </p:nvGrpSpPr>
        <p:grpSpPr>
          <a:xfrm>
            <a:off x="0" y="-167823"/>
            <a:ext cx="9540353" cy="5318803"/>
            <a:chOff x="0" y="-167823"/>
            <a:chExt cx="9540353" cy="5318803"/>
          </a:xfrm>
        </p:grpSpPr>
        <p:grpSp>
          <p:nvGrpSpPr>
            <p:cNvPr id="988" name="Google Shape;988;p36"/>
            <p:cNvGrpSpPr/>
            <p:nvPr/>
          </p:nvGrpSpPr>
          <p:grpSpPr>
            <a:xfrm flipH="1" rot="10800000">
              <a:off x="50" y="-7487"/>
              <a:ext cx="9143949" cy="5158468"/>
              <a:chOff x="267864" y="140547"/>
              <a:chExt cx="8608500" cy="4856400"/>
            </a:xfrm>
          </p:grpSpPr>
          <p:sp>
            <p:nvSpPr>
              <p:cNvPr id="989" name="Google Shape;989;p3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36"/>
            <p:cNvSpPr/>
            <p:nvPr/>
          </p:nvSpPr>
          <p:spPr>
            <a:xfrm flipH="1">
              <a:off x="830916" y="3242301"/>
              <a:ext cx="1285784" cy="117507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flipH="1">
              <a:off x="1889613" y="3645723"/>
              <a:ext cx="42513" cy="27434"/>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flipH="1">
              <a:off x="1951744" y="3743594"/>
              <a:ext cx="62198" cy="17452"/>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flipH="1">
              <a:off x="1878235" y="3765165"/>
              <a:ext cx="46631" cy="20733"/>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flipH="1">
              <a:off x="1785459" y="3710645"/>
              <a:ext cx="51099" cy="27434"/>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flipH="1">
              <a:off x="1810729" y="3637835"/>
              <a:ext cx="42303" cy="15358"/>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flipH="1">
              <a:off x="939934" y="4009634"/>
              <a:ext cx="60802" cy="24153"/>
            </a:xfrm>
            <a:custGeom>
              <a:rect b="b" l="l" r="r" t="t"/>
              <a:pathLst>
                <a:path extrusionOk="0" h="346" w="871">
                  <a:moveTo>
                    <a:pt x="529" y="0"/>
                  </a:moveTo>
                  <a:cubicBezTo>
                    <a:pt x="300" y="0"/>
                    <a:pt x="1" y="345"/>
                    <a:pt x="343" y="345"/>
                  </a:cubicBezTo>
                  <a:cubicBezTo>
                    <a:pt x="572" y="345"/>
                    <a:pt x="871"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flipH="1">
              <a:off x="1073967" y="3952531"/>
              <a:ext cx="61919" cy="17731"/>
            </a:xfrm>
            <a:custGeom>
              <a:rect b="b" l="l" r="r" t="t"/>
              <a:pathLst>
                <a:path extrusionOk="0" h="254" w="887">
                  <a:moveTo>
                    <a:pt x="548" y="1"/>
                  </a:moveTo>
                  <a:cubicBezTo>
                    <a:pt x="379" y="1"/>
                    <a:pt x="0" y="254"/>
                    <a:pt x="339" y="254"/>
                  </a:cubicBezTo>
                  <a:cubicBezTo>
                    <a:pt x="505"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flipH="1">
              <a:off x="1014629" y="3796649"/>
              <a:ext cx="52844" cy="25061"/>
            </a:xfrm>
            <a:custGeom>
              <a:rect b="b" l="l" r="r" t="t"/>
              <a:pathLst>
                <a:path extrusionOk="0" h="359" w="757">
                  <a:moveTo>
                    <a:pt x="424" y="0"/>
                  </a:moveTo>
                  <a:cubicBezTo>
                    <a:pt x="333" y="0"/>
                    <a:pt x="238" y="26"/>
                    <a:pt x="180" y="84"/>
                  </a:cubicBezTo>
                  <a:lnTo>
                    <a:pt x="149" y="115"/>
                  </a:lnTo>
                  <a:cubicBezTo>
                    <a:pt x="0" y="263"/>
                    <a:pt x="161" y="359"/>
                    <a:pt x="336" y="359"/>
                  </a:cubicBezTo>
                  <a:cubicBezTo>
                    <a:pt x="426" y="359"/>
                    <a:pt x="521" y="334"/>
                    <a:pt x="578" y="277"/>
                  </a:cubicBezTo>
                  <a:cubicBezTo>
                    <a:pt x="588" y="264"/>
                    <a:pt x="598" y="254"/>
                    <a:pt x="608" y="244"/>
                  </a:cubicBezTo>
                  <a:cubicBezTo>
                    <a:pt x="756" y="95"/>
                    <a:pt x="598"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flipH="1">
              <a:off x="914104" y="3892286"/>
              <a:ext cx="42583" cy="26736"/>
            </a:xfrm>
            <a:custGeom>
              <a:rect b="b" l="l" r="r" t="t"/>
              <a:pathLst>
                <a:path extrusionOk="0" h="383" w="610">
                  <a:moveTo>
                    <a:pt x="293" y="0"/>
                  </a:moveTo>
                  <a:cubicBezTo>
                    <a:pt x="180" y="0"/>
                    <a:pt x="25" y="86"/>
                    <a:pt x="14" y="209"/>
                  </a:cubicBezTo>
                  <a:cubicBezTo>
                    <a:pt x="1" y="342"/>
                    <a:pt x="147" y="382"/>
                    <a:pt x="250" y="382"/>
                  </a:cubicBezTo>
                  <a:lnTo>
                    <a:pt x="316" y="382"/>
                  </a:lnTo>
                  <a:cubicBezTo>
                    <a:pt x="430" y="382"/>
                    <a:pt x="583" y="296"/>
                    <a:pt x="595" y="173"/>
                  </a:cubicBezTo>
                  <a:cubicBezTo>
                    <a:pt x="609" y="40"/>
                    <a:pt x="46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flipH="1">
              <a:off x="1069290" y="4115114"/>
              <a:ext cx="61989" cy="17731"/>
            </a:xfrm>
            <a:custGeom>
              <a:rect b="b" l="l" r="r" t="t"/>
              <a:pathLst>
                <a:path extrusionOk="0" h="254" w="888">
                  <a:moveTo>
                    <a:pt x="548" y="1"/>
                  </a:moveTo>
                  <a:cubicBezTo>
                    <a:pt x="379" y="1"/>
                    <a:pt x="0" y="254"/>
                    <a:pt x="339" y="254"/>
                  </a:cubicBezTo>
                  <a:cubicBezTo>
                    <a:pt x="508" y="254"/>
                    <a:pt x="887"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flipH="1">
              <a:off x="1171560" y="3877417"/>
              <a:ext cx="61780" cy="19337"/>
            </a:xfrm>
            <a:custGeom>
              <a:rect b="b" l="l" r="r" t="t"/>
              <a:pathLst>
                <a:path extrusionOk="0" h="277" w="885">
                  <a:moveTo>
                    <a:pt x="542" y="0"/>
                  </a:moveTo>
                  <a:cubicBezTo>
                    <a:pt x="360" y="0"/>
                    <a:pt x="1" y="276"/>
                    <a:pt x="340" y="276"/>
                  </a:cubicBezTo>
                  <a:cubicBezTo>
                    <a:pt x="526" y="276"/>
                    <a:pt x="88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flipH="1">
              <a:off x="1102240" y="3802024"/>
              <a:ext cx="61291" cy="21431"/>
            </a:xfrm>
            <a:custGeom>
              <a:rect b="b" l="l" r="r" t="t"/>
              <a:pathLst>
                <a:path extrusionOk="0" h="307" w="878">
                  <a:moveTo>
                    <a:pt x="536" y="1"/>
                  </a:moveTo>
                  <a:cubicBezTo>
                    <a:pt x="332" y="1"/>
                    <a:pt x="1" y="306"/>
                    <a:pt x="343" y="306"/>
                  </a:cubicBezTo>
                  <a:cubicBezTo>
                    <a:pt x="545" y="306"/>
                    <a:pt x="878" y="1"/>
                    <a:pt x="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flipH="1">
              <a:off x="1213794" y="4072950"/>
              <a:ext cx="47120" cy="18359"/>
            </a:xfrm>
            <a:custGeom>
              <a:rect b="b" l="l" r="r" t="t"/>
              <a:pathLst>
                <a:path extrusionOk="0" h="263" w="675">
                  <a:moveTo>
                    <a:pt x="406" y="0"/>
                  </a:moveTo>
                  <a:cubicBezTo>
                    <a:pt x="296" y="0"/>
                    <a:pt x="140" y="36"/>
                    <a:pt x="70" y="133"/>
                  </a:cubicBezTo>
                  <a:cubicBezTo>
                    <a:pt x="0" y="229"/>
                    <a:pt x="130" y="263"/>
                    <a:pt x="203" y="263"/>
                  </a:cubicBezTo>
                  <a:lnTo>
                    <a:pt x="269" y="263"/>
                  </a:lnTo>
                  <a:cubicBezTo>
                    <a:pt x="379" y="263"/>
                    <a:pt x="535" y="223"/>
                    <a:pt x="605" y="130"/>
                  </a:cubicBezTo>
                  <a:cubicBezTo>
                    <a:pt x="675" y="33"/>
                    <a:pt x="545" y="0"/>
                    <a:pt x="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flipH="1">
              <a:off x="1190827" y="3948133"/>
              <a:ext cx="51309" cy="26527"/>
            </a:xfrm>
            <a:custGeom>
              <a:rect b="b" l="l" r="r" t="t"/>
              <a:pathLst>
                <a:path extrusionOk="0" h="380" w="735">
                  <a:moveTo>
                    <a:pt x="389" y="1"/>
                  </a:moveTo>
                  <a:cubicBezTo>
                    <a:pt x="97" y="1"/>
                    <a:pt x="0" y="380"/>
                    <a:pt x="346" y="380"/>
                  </a:cubicBezTo>
                  <a:cubicBezTo>
                    <a:pt x="638" y="380"/>
                    <a:pt x="735"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rot="6424425">
              <a:off x="560788" y="520449"/>
              <a:ext cx="1571302" cy="1604437"/>
            </a:xfrm>
            <a:custGeom>
              <a:rect b="b" l="l" r="r" t="t"/>
              <a:pathLst>
                <a:path extrusionOk="0" h="40142" w="39313">
                  <a:moveTo>
                    <a:pt x="21970" y="0"/>
                  </a:moveTo>
                  <a:cubicBezTo>
                    <a:pt x="21894" y="0"/>
                    <a:pt x="21819" y="4"/>
                    <a:pt x="21744" y="10"/>
                  </a:cubicBezTo>
                  <a:cubicBezTo>
                    <a:pt x="19169" y="223"/>
                    <a:pt x="17844" y="3146"/>
                    <a:pt x="17170" y="5651"/>
                  </a:cubicBezTo>
                  <a:cubicBezTo>
                    <a:pt x="16276" y="8949"/>
                    <a:pt x="15592" y="12309"/>
                    <a:pt x="15120" y="15697"/>
                  </a:cubicBezTo>
                  <a:cubicBezTo>
                    <a:pt x="15449" y="13327"/>
                    <a:pt x="11052" y="8732"/>
                    <a:pt x="8518" y="8732"/>
                  </a:cubicBezTo>
                  <a:cubicBezTo>
                    <a:pt x="7677" y="8732"/>
                    <a:pt x="7041" y="9238"/>
                    <a:pt x="6851" y="10498"/>
                  </a:cubicBezTo>
                  <a:cubicBezTo>
                    <a:pt x="6738" y="11246"/>
                    <a:pt x="6997" y="11996"/>
                    <a:pt x="7252" y="12710"/>
                  </a:cubicBezTo>
                  <a:cubicBezTo>
                    <a:pt x="8189" y="15302"/>
                    <a:pt x="9123" y="17893"/>
                    <a:pt x="10057" y="20484"/>
                  </a:cubicBezTo>
                  <a:cubicBezTo>
                    <a:pt x="8678" y="20039"/>
                    <a:pt x="7231" y="19810"/>
                    <a:pt x="5786" y="19810"/>
                  </a:cubicBezTo>
                  <a:cubicBezTo>
                    <a:pt x="5455" y="19810"/>
                    <a:pt x="5124" y="19822"/>
                    <a:pt x="4794" y="19847"/>
                  </a:cubicBezTo>
                  <a:cubicBezTo>
                    <a:pt x="3947" y="19909"/>
                    <a:pt x="2997" y="20122"/>
                    <a:pt x="2575" y="20857"/>
                  </a:cubicBezTo>
                  <a:cubicBezTo>
                    <a:pt x="2263" y="21398"/>
                    <a:pt x="2333" y="22073"/>
                    <a:pt x="2442" y="22687"/>
                  </a:cubicBezTo>
                  <a:cubicBezTo>
                    <a:pt x="2874" y="25159"/>
                    <a:pt x="3768" y="27541"/>
                    <a:pt x="4070" y="30029"/>
                  </a:cubicBezTo>
                  <a:cubicBezTo>
                    <a:pt x="4369" y="32521"/>
                    <a:pt x="3963" y="35281"/>
                    <a:pt x="2183" y="37035"/>
                  </a:cubicBezTo>
                  <a:cubicBezTo>
                    <a:pt x="1286" y="37923"/>
                    <a:pt x="1" y="39272"/>
                    <a:pt x="921" y="40142"/>
                  </a:cubicBezTo>
                  <a:cubicBezTo>
                    <a:pt x="4718" y="35494"/>
                    <a:pt x="10957" y="33620"/>
                    <a:pt x="16920" y="33013"/>
                  </a:cubicBezTo>
                  <a:cubicBezTo>
                    <a:pt x="18764" y="32823"/>
                    <a:pt x="20774" y="32670"/>
                    <a:pt x="22150" y="31428"/>
                  </a:cubicBezTo>
                  <a:cubicBezTo>
                    <a:pt x="23528" y="30182"/>
                    <a:pt x="23548" y="27395"/>
                    <a:pt x="21777" y="26829"/>
                  </a:cubicBezTo>
                  <a:cubicBezTo>
                    <a:pt x="24953" y="26099"/>
                    <a:pt x="28086" y="25185"/>
                    <a:pt x="31159" y="24099"/>
                  </a:cubicBezTo>
                  <a:cubicBezTo>
                    <a:pt x="32076" y="23777"/>
                    <a:pt x="33023" y="23415"/>
                    <a:pt x="33677" y="22694"/>
                  </a:cubicBezTo>
                  <a:cubicBezTo>
                    <a:pt x="34329" y="21973"/>
                    <a:pt x="34581" y="20787"/>
                    <a:pt x="33976" y="20023"/>
                  </a:cubicBezTo>
                  <a:cubicBezTo>
                    <a:pt x="33503" y="19427"/>
                    <a:pt x="32763" y="19295"/>
                    <a:pt x="31975" y="19295"/>
                  </a:cubicBezTo>
                  <a:cubicBezTo>
                    <a:pt x="31463" y="19295"/>
                    <a:pt x="30931" y="19351"/>
                    <a:pt x="30439" y="19371"/>
                  </a:cubicBezTo>
                  <a:cubicBezTo>
                    <a:pt x="30405" y="19373"/>
                    <a:pt x="30372" y="19373"/>
                    <a:pt x="30338" y="19373"/>
                  </a:cubicBezTo>
                  <a:cubicBezTo>
                    <a:pt x="29103" y="19373"/>
                    <a:pt x="27564" y="18490"/>
                    <a:pt x="28010" y="17355"/>
                  </a:cubicBezTo>
                  <a:cubicBezTo>
                    <a:pt x="28153" y="16999"/>
                    <a:pt x="28465" y="16743"/>
                    <a:pt x="28767" y="16511"/>
                  </a:cubicBezTo>
                  <a:cubicBezTo>
                    <a:pt x="32395" y="13694"/>
                    <a:pt x="36335" y="11042"/>
                    <a:pt x="38734" y="7120"/>
                  </a:cubicBezTo>
                  <a:cubicBezTo>
                    <a:pt x="39036" y="6628"/>
                    <a:pt x="39312" y="6007"/>
                    <a:pt x="39043" y="5495"/>
                  </a:cubicBezTo>
                  <a:cubicBezTo>
                    <a:pt x="38796" y="5032"/>
                    <a:pt x="38246" y="4908"/>
                    <a:pt x="37697" y="4908"/>
                  </a:cubicBezTo>
                  <a:cubicBezTo>
                    <a:pt x="37529" y="4908"/>
                    <a:pt x="37361" y="4919"/>
                    <a:pt x="37202" y="4937"/>
                  </a:cubicBezTo>
                  <a:cubicBezTo>
                    <a:pt x="32937" y="5401"/>
                    <a:pt x="28747" y="6525"/>
                    <a:pt x="24827" y="8262"/>
                  </a:cubicBezTo>
                  <a:cubicBezTo>
                    <a:pt x="24601" y="6262"/>
                    <a:pt x="24375" y="4259"/>
                    <a:pt x="24149" y="2256"/>
                  </a:cubicBezTo>
                  <a:cubicBezTo>
                    <a:pt x="24093" y="1764"/>
                    <a:pt x="24030" y="1252"/>
                    <a:pt x="23761" y="837"/>
                  </a:cubicBezTo>
                  <a:cubicBezTo>
                    <a:pt x="23380" y="262"/>
                    <a:pt x="22663" y="0"/>
                    <a:pt x="219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rot="6424425">
              <a:off x="905758" y="726211"/>
              <a:ext cx="761410" cy="814809"/>
            </a:xfrm>
            <a:custGeom>
              <a:rect b="b" l="l" r="r" t="t"/>
              <a:pathLst>
                <a:path extrusionOk="0" h="20386" w="19050">
                  <a:moveTo>
                    <a:pt x="18932" y="1"/>
                  </a:moveTo>
                  <a:cubicBezTo>
                    <a:pt x="18416" y="1"/>
                    <a:pt x="17847" y="705"/>
                    <a:pt x="17495" y="1137"/>
                  </a:cubicBezTo>
                  <a:cubicBezTo>
                    <a:pt x="17412" y="1237"/>
                    <a:pt x="17342" y="1326"/>
                    <a:pt x="17292" y="1379"/>
                  </a:cubicBezTo>
                  <a:cubicBezTo>
                    <a:pt x="15711" y="3057"/>
                    <a:pt x="13976" y="4638"/>
                    <a:pt x="12302" y="6167"/>
                  </a:cubicBezTo>
                  <a:cubicBezTo>
                    <a:pt x="10914" y="7432"/>
                    <a:pt x="9482" y="8741"/>
                    <a:pt x="8136" y="10100"/>
                  </a:cubicBezTo>
                  <a:cubicBezTo>
                    <a:pt x="6265" y="12027"/>
                    <a:pt x="4445" y="14050"/>
                    <a:pt x="2731" y="16110"/>
                  </a:cubicBezTo>
                  <a:cubicBezTo>
                    <a:pt x="1877" y="17087"/>
                    <a:pt x="1076" y="18130"/>
                    <a:pt x="349" y="19206"/>
                  </a:cubicBezTo>
                  <a:cubicBezTo>
                    <a:pt x="53" y="19704"/>
                    <a:pt x="26" y="19884"/>
                    <a:pt x="0" y="20376"/>
                  </a:cubicBezTo>
                  <a:lnTo>
                    <a:pt x="176" y="20385"/>
                  </a:lnTo>
                  <a:cubicBezTo>
                    <a:pt x="203" y="19917"/>
                    <a:pt x="222" y="19761"/>
                    <a:pt x="498" y="19303"/>
                  </a:cubicBezTo>
                  <a:cubicBezTo>
                    <a:pt x="1216" y="18233"/>
                    <a:pt x="2013" y="17196"/>
                    <a:pt x="2864" y="16222"/>
                  </a:cubicBezTo>
                  <a:cubicBezTo>
                    <a:pt x="4578" y="14163"/>
                    <a:pt x="6395" y="12147"/>
                    <a:pt x="8263" y="10223"/>
                  </a:cubicBezTo>
                  <a:cubicBezTo>
                    <a:pt x="9601" y="8867"/>
                    <a:pt x="11037" y="7562"/>
                    <a:pt x="12422" y="6296"/>
                  </a:cubicBezTo>
                  <a:cubicBezTo>
                    <a:pt x="14099" y="4765"/>
                    <a:pt x="15833" y="3183"/>
                    <a:pt x="17418" y="1499"/>
                  </a:cubicBezTo>
                  <a:cubicBezTo>
                    <a:pt x="17475" y="1439"/>
                    <a:pt x="17548" y="1349"/>
                    <a:pt x="17631" y="1246"/>
                  </a:cubicBezTo>
                  <a:cubicBezTo>
                    <a:pt x="17940" y="865"/>
                    <a:pt x="18503" y="175"/>
                    <a:pt x="18933" y="175"/>
                  </a:cubicBezTo>
                  <a:cubicBezTo>
                    <a:pt x="18961" y="175"/>
                    <a:pt x="18987" y="178"/>
                    <a:pt x="19013" y="183"/>
                  </a:cubicBezTo>
                  <a:lnTo>
                    <a:pt x="19050" y="14"/>
                  </a:lnTo>
                  <a:cubicBezTo>
                    <a:pt x="19011" y="5"/>
                    <a:pt x="18971" y="1"/>
                    <a:pt x="189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rot="6424425">
              <a:off x="1801023" y="1596307"/>
              <a:ext cx="34693" cy="16707"/>
            </a:xfrm>
            <a:custGeom>
              <a:rect b="b" l="l" r="r" t="t"/>
              <a:pathLst>
                <a:path extrusionOk="0" h="418" w="868">
                  <a:moveTo>
                    <a:pt x="699" y="0"/>
                  </a:moveTo>
                  <a:cubicBezTo>
                    <a:pt x="515" y="0"/>
                    <a:pt x="239" y="81"/>
                    <a:pt x="179" y="208"/>
                  </a:cubicBezTo>
                  <a:cubicBezTo>
                    <a:pt x="153" y="224"/>
                    <a:pt x="127" y="244"/>
                    <a:pt x="107" y="267"/>
                  </a:cubicBezTo>
                  <a:cubicBezTo>
                    <a:pt x="0" y="393"/>
                    <a:pt x="199" y="413"/>
                    <a:pt x="279" y="417"/>
                  </a:cubicBezTo>
                  <a:cubicBezTo>
                    <a:pt x="283" y="417"/>
                    <a:pt x="286" y="417"/>
                    <a:pt x="290" y="417"/>
                  </a:cubicBezTo>
                  <a:cubicBezTo>
                    <a:pt x="498" y="417"/>
                    <a:pt x="867" y="326"/>
                    <a:pt x="864" y="71"/>
                  </a:cubicBezTo>
                  <a:cubicBezTo>
                    <a:pt x="864" y="22"/>
                    <a:pt x="7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rot="6424425">
              <a:off x="1915572" y="1474929"/>
              <a:ext cx="37171" cy="13709"/>
            </a:xfrm>
            <a:custGeom>
              <a:rect b="b" l="l" r="r" t="t"/>
              <a:pathLst>
                <a:path extrusionOk="0" h="343" w="930">
                  <a:moveTo>
                    <a:pt x="561" y="0"/>
                  </a:moveTo>
                  <a:cubicBezTo>
                    <a:pt x="411" y="0"/>
                    <a:pt x="195" y="54"/>
                    <a:pt x="100" y="180"/>
                  </a:cubicBezTo>
                  <a:cubicBezTo>
                    <a:pt x="0" y="306"/>
                    <a:pt x="186" y="342"/>
                    <a:pt x="279" y="342"/>
                  </a:cubicBezTo>
                  <a:lnTo>
                    <a:pt x="368" y="342"/>
                  </a:lnTo>
                  <a:cubicBezTo>
                    <a:pt x="518" y="342"/>
                    <a:pt x="734" y="289"/>
                    <a:pt x="830" y="163"/>
                  </a:cubicBezTo>
                  <a:cubicBezTo>
                    <a:pt x="930" y="34"/>
                    <a:pt x="744"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rot="6424425">
              <a:off x="1828308" y="1523519"/>
              <a:ext cx="36811" cy="15148"/>
            </a:xfrm>
            <a:custGeom>
              <a:rect b="b" l="l" r="r" t="t"/>
              <a:pathLst>
                <a:path extrusionOk="0" h="379" w="921">
                  <a:moveTo>
                    <a:pt x="552" y="0"/>
                  </a:moveTo>
                  <a:cubicBezTo>
                    <a:pt x="399" y="0"/>
                    <a:pt x="187" y="53"/>
                    <a:pt x="94" y="186"/>
                  </a:cubicBezTo>
                  <a:cubicBezTo>
                    <a:pt x="1" y="322"/>
                    <a:pt x="171" y="379"/>
                    <a:pt x="277" y="379"/>
                  </a:cubicBezTo>
                  <a:lnTo>
                    <a:pt x="370" y="379"/>
                  </a:lnTo>
                  <a:cubicBezTo>
                    <a:pt x="522" y="379"/>
                    <a:pt x="738" y="326"/>
                    <a:pt x="828" y="192"/>
                  </a:cubicBezTo>
                  <a:cubicBezTo>
                    <a:pt x="921" y="60"/>
                    <a:pt x="752"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rot="6424425">
              <a:off x="1455468" y="680410"/>
              <a:ext cx="36692" cy="25180"/>
            </a:xfrm>
            <a:custGeom>
              <a:rect b="b" l="l" r="r" t="t"/>
              <a:pathLst>
                <a:path extrusionOk="0" h="630" w="918">
                  <a:moveTo>
                    <a:pt x="564" y="0"/>
                  </a:moveTo>
                  <a:cubicBezTo>
                    <a:pt x="432" y="0"/>
                    <a:pt x="304" y="64"/>
                    <a:pt x="210" y="158"/>
                  </a:cubicBezTo>
                  <a:lnTo>
                    <a:pt x="120" y="248"/>
                  </a:lnTo>
                  <a:cubicBezTo>
                    <a:pt x="1" y="367"/>
                    <a:pt x="74" y="550"/>
                    <a:pt x="214" y="603"/>
                  </a:cubicBezTo>
                  <a:cubicBezTo>
                    <a:pt x="260" y="621"/>
                    <a:pt x="307" y="630"/>
                    <a:pt x="353" y="630"/>
                  </a:cubicBezTo>
                  <a:cubicBezTo>
                    <a:pt x="486" y="630"/>
                    <a:pt x="615" y="564"/>
                    <a:pt x="709" y="470"/>
                  </a:cubicBezTo>
                  <a:lnTo>
                    <a:pt x="798" y="381"/>
                  </a:lnTo>
                  <a:cubicBezTo>
                    <a:pt x="918" y="261"/>
                    <a:pt x="845" y="82"/>
                    <a:pt x="702" y="25"/>
                  </a:cubicBezTo>
                  <a:cubicBezTo>
                    <a:pt x="656" y="8"/>
                    <a:pt x="610"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rot="6424425">
              <a:off x="1363791" y="694914"/>
              <a:ext cx="28338" cy="24981"/>
            </a:xfrm>
            <a:custGeom>
              <a:rect b="b" l="l" r="r" t="t"/>
              <a:pathLst>
                <a:path extrusionOk="0" h="625" w="709">
                  <a:moveTo>
                    <a:pt x="421" y="1"/>
                  </a:moveTo>
                  <a:cubicBezTo>
                    <a:pt x="408" y="1"/>
                    <a:pt x="395" y="1"/>
                    <a:pt x="383" y="3"/>
                  </a:cubicBezTo>
                  <a:cubicBezTo>
                    <a:pt x="240" y="15"/>
                    <a:pt x="1" y="112"/>
                    <a:pt x="1" y="291"/>
                  </a:cubicBezTo>
                  <a:lnTo>
                    <a:pt x="1" y="381"/>
                  </a:lnTo>
                  <a:cubicBezTo>
                    <a:pt x="1" y="542"/>
                    <a:pt x="145" y="625"/>
                    <a:pt x="294" y="625"/>
                  </a:cubicBezTo>
                  <a:cubicBezTo>
                    <a:pt x="305" y="625"/>
                    <a:pt x="315" y="625"/>
                    <a:pt x="326" y="624"/>
                  </a:cubicBezTo>
                  <a:cubicBezTo>
                    <a:pt x="466" y="607"/>
                    <a:pt x="709" y="510"/>
                    <a:pt x="709" y="334"/>
                  </a:cubicBezTo>
                  <a:lnTo>
                    <a:pt x="709" y="242"/>
                  </a:lnTo>
                  <a:cubicBezTo>
                    <a:pt x="709" y="86"/>
                    <a:pt x="566"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rot="6424425">
              <a:off x="1420998" y="770505"/>
              <a:ext cx="40649" cy="19265"/>
            </a:xfrm>
            <a:custGeom>
              <a:rect b="b" l="l" r="r" t="t"/>
              <a:pathLst>
                <a:path extrusionOk="0" h="482" w="1017">
                  <a:moveTo>
                    <a:pt x="542" y="0"/>
                  </a:moveTo>
                  <a:cubicBezTo>
                    <a:pt x="156" y="0"/>
                    <a:pt x="0" y="482"/>
                    <a:pt x="472" y="482"/>
                  </a:cubicBezTo>
                  <a:cubicBezTo>
                    <a:pt x="860" y="482"/>
                    <a:pt x="1017"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rot="6424425">
              <a:off x="1345582" y="780552"/>
              <a:ext cx="40009" cy="21144"/>
            </a:xfrm>
            <a:custGeom>
              <a:rect b="b" l="l" r="r" t="t"/>
              <a:pathLst>
                <a:path extrusionOk="0" h="529" w="1001">
                  <a:moveTo>
                    <a:pt x="529" y="1"/>
                  </a:moveTo>
                  <a:cubicBezTo>
                    <a:pt x="124" y="1"/>
                    <a:pt x="1" y="529"/>
                    <a:pt x="472" y="529"/>
                  </a:cubicBezTo>
                  <a:cubicBezTo>
                    <a:pt x="878" y="529"/>
                    <a:pt x="1001" y="1"/>
                    <a:pt x="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rot="6424425">
              <a:off x="1150199" y="1617447"/>
              <a:ext cx="48802" cy="12390"/>
            </a:xfrm>
            <a:custGeom>
              <a:rect b="b" l="l" r="r" t="t"/>
              <a:pathLst>
                <a:path extrusionOk="0" h="310" w="1221">
                  <a:moveTo>
                    <a:pt x="758" y="1"/>
                  </a:moveTo>
                  <a:cubicBezTo>
                    <a:pt x="549" y="1"/>
                    <a:pt x="0" y="309"/>
                    <a:pt x="463" y="309"/>
                  </a:cubicBezTo>
                  <a:cubicBezTo>
                    <a:pt x="672" y="309"/>
                    <a:pt x="1220"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rot="6424425">
              <a:off x="1100909" y="1626669"/>
              <a:ext cx="39889" cy="21943"/>
            </a:xfrm>
            <a:custGeom>
              <a:rect b="b" l="l" r="r" t="t"/>
              <a:pathLst>
                <a:path extrusionOk="0" h="549" w="998">
                  <a:moveTo>
                    <a:pt x="525" y="0"/>
                  </a:moveTo>
                  <a:cubicBezTo>
                    <a:pt x="113" y="0"/>
                    <a:pt x="1" y="549"/>
                    <a:pt x="472" y="549"/>
                  </a:cubicBezTo>
                  <a:cubicBezTo>
                    <a:pt x="884" y="549"/>
                    <a:pt x="997"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rot="6424425">
              <a:off x="1155827" y="1694865"/>
              <a:ext cx="33494" cy="20104"/>
            </a:xfrm>
            <a:custGeom>
              <a:rect b="b" l="l" r="r" t="t"/>
              <a:pathLst>
                <a:path extrusionOk="0" h="503" w="838">
                  <a:moveTo>
                    <a:pt x="406" y="0"/>
                  </a:moveTo>
                  <a:cubicBezTo>
                    <a:pt x="256" y="0"/>
                    <a:pt x="40" y="117"/>
                    <a:pt x="20" y="280"/>
                  </a:cubicBezTo>
                  <a:cubicBezTo>
                    <a:pt x="0" y="463"/>
                    <a:pt x="210" y="503"/>
                    <a:pt x="342" y="503"/>
                  </a:cubicBezTo>
                  <a:lnTo>
                    <a:pt x="432" y="503"/>
                  </a:lnTo>
                  <a:cubicBezTo>
                    <a:pt x="581" y="503"/>
                    <a:pt x="797" y="386"/>
                    <a:pt x="817" y="224"/>
                  </a:cubicBezTo>
                  <a:cubicBezTo>
                    <a:pt x="837" y="44"/>
                    <a:pt x="628"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rot="6424425">
              <a:off x="1757641" y="613776"/>
              <a:ext cx="136015" cy="139852"/>
            </a:xfrm>
            <a:custGeom>
              <a:rect b="b" l="l" r="r" t="t"/>
              <a:pathLst>
                <a:path extrusionOk="0" h="3499" w="3403">
                  <a:moveTo>
                    <a:pt x="1703" y="101"/>
                  </a:moveTo>
                  <a:cubicBezTo>
                    <a:pt x="1723" y="101"/>
                    <a:pt x="1756" y="105"/>
                    <a:pt x="1812" y="115"/>
                  </a:cubicBezTo>
                  <a:lnTo>
                    <a:pt x="1812" y="115"/>
                  </a:lnTo>
                  <a:cubicBezTo>
                    <a:pt x="1786" y="120"/>
                    <a:pt x="1761" y="124"/>
                    <a:pt x="1736" y="124"/>
                  </a:cubicBezTo>
                  <a:cubicBezTo>
                    <a:pt x="1714" y="124"/>
                    <a:pt x="1692" y="121"/>
                    <a:pt x="1671" y="115"/>
                  </a:cubicBezTo>
                  <a:cubicBezTo>
                    <a:pt x="1674" y="107"/>
                    <a:pt x="1677" y="101"/>
                    <a:pt x="1703" y="101"/>
                  </a:cubicBezTo>
                  <a:close/>
                  <a:moveTo>
                    <a:pt x="1665" y="0"/>
                  </a:moveTo>
                  <a:cubicBezTo>
                    <a:pt x="1598" y="0"/>
                    <a:pt x="1528" y="13"/>
                    <a:pt x="1455" y="35"/>
                  </a:cubicBezTo>
                  <a:cubicBezTo>
                    <a:pt x="1222" y="101"/>
                    <a:pt x="1100" y="317"/>
                    <a:pt x="943" y="493"/>
                  </a:cubicBezTo>
                  <a:cubicBezTo>
                    <a:pt x="721" y="739"/>
                    <a:pt x="462" y="952"/>
                    <a:pt x="342" y="1271"/>
                  </a:cubicBezTo>
                  <a:cubicBezTo>
                    <a:pt x="160" y="1746"/>
                    <a:pt x="0" y="2370"/>
                    <a:pt x="342" y="2812"/>
                  </a:cubicBezTo>
                  <a:cubicBezTo>
                    <a:pt x="660" y="3221"/>
                    <a:pt x="1249" y="3499"/>
                    <a:pt x="1782" y="3499"/>
                  </a:cubicBezTo>
                  <a:cubicBezTo>
                    <a:pt x="1869" y="3499"/>
                    <a:pt x="1954" y="3491"/>
                    <a:pt x="2037" y="3476"/>
                  </a:cubicBezTo>
                  <a:cubicBezTo>
                    <a:pt x="2518" y="3387"/>
                    <a:pt x="2944" y="2825"/>
                    <a:pt x="3160" y="2424"/>
                  </a:cubicBezTo>
                  <a:cubicBezTo>
                    <a:pt x="3402" y="1965"/>
                    <a:pt x="3249" y="1460"/>
                    <a:pt x="3126" y="992"/>
                  </a:cubicBezTo>
                  <a:cubicBezTo>
                    <a:pt x="3027" y="613"/>
                    <a:pt x="2851" y="463"/>
                    <a:pt x="2575" y="217"/>
                  </a:cubicBezTo>
                  <a:cubicBezTo>
                    <a:pt x="2449" y="104"/>
                    <a:pt x="2349" y="35"/>
                    <a:pt x="2170" y="24"/>
                  </a:cubicBezTo>
                  <a:cubicBezTo>
                    <a:pt x="2166" y="24"/>
                    <a:pt x="2163" y="24"/>
                    <a:pt x="2159" y="24"/>
                  </a:cubicBezTo>
                  <a:cubicBezTo>
                    <a:pt x="2082" y="24"/>
                    <a:pt x="2000" y="56"/>
                    <a:pt x="1919" y="83"/>
                  </a:cubicBezTo>
                  <a:lnTo>
                    <a:pt x="1919" y="83"/>
                  </a:lnTo>
                  <a:cubicBezTo>
                    <a:pt x="1842" y="24"/>
                    <a:pt x="1757" y="0"/>
                    <a:pt x="16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flipH="1" rot="10147612">
              <a:off x="7228360" y="180121"/>
              <a:ext cx="1718616" cy="1765895"/>
            </a:xfrm>
            <a:custGeom>
              <a:rect b="b" l="l" r="r" t="t"/>
              <a:pathLst>
                <a:path extrusionOk="0" h="33690" w="32788">
                  <a:moveTo>
                    <a:pt x="11724" y="0"/>
                  </a:moveTo>
                  <a:cubicBezTo>
                    <a:pt x="10869" y="0"/>
                    <a:pt x="10018" y="148"/>
                    <a:pt x="9236" y="517"/>
                  </a:cubicBezTo>
                  <a:cubicBezTo>
                    <a:pt x="8685" y="776"/>
                    <a:pt x="8392" y="1041"/>
                    <a:pt x="8316" y="1676"/>
                  </a:cubicBezTo>
                  <a:cubicBezTo>
                    <a:pt x="8180" y="2815"/>
                    <a:pt x="8366" y="3959"/>
                    <a:pt x="8571" y="5081"/>
                  </a:cubicBezTo>
                  <a:cubicBezTo>
                    <a:pt x="8874" y="6722"/>
                    <a:pt x="9748" y="8197"/>
                    <a:pt x="10063" y="9819"/>
                  </a:cubicBezTo>
                  <a:cubicBezTo>
                    <a:pt x="10246" y="10746"/>
                    <a:pt x="10359" y="11693"/>
                    <a:pt x="10522" y="12626"/>
                  </a:cubicBezTo>
                  <a:cubicBezTo>
                    <a:pt x="10748" y="13932"/>
                    <a:pt x="10871" y="15234"/>
                    <a:pt x="10545" y="16529"/>
                  </a:cubicBezTo>
                  <a:cubicBezTo>
                    <a:pt x="10226" y="17792"/>
                    <a:pt x="9712" y="18991"/>
                    <a:pt x="8851" y="19988"/>
                  </a:cubicBezTo>
                  <a:cubicBezTo>
                    <a:pt x="8312" y="20609"/>
                    <a:pt x="7615" y="21028"/>
                    <a:pt x="6987" y="21549"/>
                  </a:cubicBezTo>
                  <a:cubicBezTo>
                    <a:pt x="6369" y="22061"/>
                    <a:pt x="5751" y="22536"/>
                    <a:pt x="5100" y="23004"/>
                  </a:cubicBezTo>
                  <a:cubicBezTo>
                    <a:pt x="4243" y="23622"/>
                    <a:pt x="3396" y="24297"/>
                    <a:pt x="2691" y="25091"/>
                  </a:cubicBezTo>
                  <a:cubicBezTo>
                    <a:pt x="2137" y="25712"/>
                    <a:pt x="1731" y="26427"/>
                    <a:pt x="1270" y="27118"/>
                  </a:cubicBezTo>
                  <a:cubicBezTo>
                    <a:pt x="884" y="27699"/>
                    <a:pt x="449" y="28290"/>
                    <a:pt x="233" y="28968"/>
                  </a:cubicBezTo>
                  <a:cubicBezTo>
                    <a:pt x="0" y="29702"/>
                    <a:pt x="137" y="30383"/>
                    <a:pt x="273" y="31117"/>
                  </a:cubicBezTo>
                  <a:cubicBezTo>
                    <a:pt x="366" y="31606"/>
                    <a:pt x="389" y="31911"/>
                    <a:pt x="645" y="32290"/>
                  </a:cubicBezTo>
                  <a:cubicBezTo>
                    <a:pt x="828" y="32954"/>
                    <a:pt x="1443" y="33320"/>
                    <a:pt x="1691" y="33483"/>
                  </a:cubicBezTo>
                  <a:cubicBezTo>
                    <a:pt x="1934" y="33639"/>
                    <a:pt x="2145" y="33689"/>
                    <a:pt x="2360" y="33689"/>
                  </a:cubicBezTo>
                  <a:cubicBezTo>
                    <a:pt x="2589" y="33689"/>
                    <a:pt x="2824" y="33632"/>
                    <a:pt x="3110" y="33586"/>
                  </a:cubicBezTo>
                  <a:cubicBezTo>
                    <a:pt x="3652" y="33496"/>
                    <a:pt x="4286" y="33516"/>
                    <a:pt x="4704" y="33118"/>
                  </a:cubicBezTo>
                  <a:cubicBezTo>
                    <a:pt x="5306" y="32543"/>
                    <a:pt x="5920" y="31832"/>
                    <a:pt x="6429" y="31171"/>
                  </a:cubicBezTo>
                  <a:cubicBezTo>
                    <a:pt x="6841" y="30626"/>
                    <a:pt x="7156" y="29998"/>
                    <a:pt x="7702" y="29566"/>
                  </a:cubicBezTo>
                  <a:cubicBezTo>
                    <a:pt x="8021" y="29310"/>
                    <a:pt x="8392" y="29121"/>
                    <a:pt x="8738" y="28901"/>
                  </a:cubicBezTo>
                  <a:cubicBezTo>
                    <a:pt x="9814" y="28224"/>
                    <a:pt x="10798" y="27696"/>
                    <a:pt x="12050" y="27367"/>
                  </a:cubicBezTo>
                  <a:cubicBezTo>
                    <a:pt x="13186" y="27068"/>
                    <a:pt x="14372" y="26951"/>
                    <a:pt x="15528" y="26755"/>
                  </a:cubicBezTo>
                  <a:cubicBezTo>
                    <a:pt x="16773" y="26546"/>
                    <a:pt x="18079" y="26380"/>
                    <a:pt x="19356" y="26380"/>
                  </a:cubicBezTo>
                  <a:cubicBezTo>
                    <a:pt x="19561" y="26380"/>
                    <a:pt x="19766" y="26384"/>
                    <a:pt x="19970" y="26393"/>
                  </a:cubicBezTo>
                  <a:cubicBezTo>
                    <a:pt x="21000" y="26442"/>
                    <a:pt x="22014" y="26522"/>
                    <a:pt x="23039" y="26522"/>
                  </a:cubicBezTo>
                  <a:cubicBezTo>
                    <a:pt x="23406" y="26522"/>
                    <a:pt x="23775" y="26512"/>
                    <a:pt x="24146" y="26486"/>
                  </a:cubicBezTo>
                  <a:cubicBezTo>
                    <a:pt x="25508" y="26393"/>
                    <a:pt x="26880" y="26068"/>
                    <a:pt x="28226" y="25845"/>
                  </a:cubicBezTo>
                  <a:cubicBezTo>
                    <a:pt x="29740" y="25596"/>
                    <a:pt x="32698" y="25726"/>
                    <a:pt x="32764" y="23579"/>
                  </a:cubicBezTo>
                  <a:cubicBezTo>
                    <a:pt x="32787" y="22862"/>
                    <a:pt x="32538" y="22091"/>
                    <a:pt x="32425" y="21387"/>
                  </a:cubicBezTo>
                  <a:cubicBezTo>
                    <a:pt x="32376" y="21065"/>
                    <a:pt x="32339" y="20729"/>
                    <a:pt x="32272" y="20410"/>
                  </a:cubicBezTo>
                  <a:cubicBezTo>
                    <a:pt x="32037" y="19271"/>
                    <a:pt x="31724" y="18168"/>
                    <a:pt x="31531" y="17012"/>
                  </a:cubicBezTo>
                  <a:cubicBezTo>
                    <a:pt x="31186" y="14935"/>
                    <a:pt x="30741" y="12832"/>
                    <a:pt x="30701" y="10729"/>
                  </a:cubicBezTo>
                  <a:cubicBezTo>
                    <a:pt x="30681" y="9809"/>
                    <a:pt x="30704" y="8939"/>
                    <a:pt x="30555" y="8035"/>
                  </a:cubicBezTo>
                  <a:cubicBezTo>
                    <a:pt x="30372" y="6926"/>
                    <a:pt x="30073" y="5852"/>
                    <a:pt x="29847" y="4753"/>
                  </a:cubicBezTo>
                  <a:cubicBezTo>
                    <a:pt x="29674" y="3905"/>
                    <a:pt x="29199" y="2740"/>
                    <a:pt x="28558" y="2131"/>
                  </a:cubicBezTo>
                  <a:cubicBezTo>
                    <a:pt x="28079" y="1674"/>
                    <a:pt x="27559" y="1534"/>
                    <a:pt x="27012" y="1534"/>
                  </a:cubicBezTo>
                  <a:cubicBezTo>
                    <a:pt x="26423" y="1534"/>
                    <a:pt x="25804" y="1697"/>
                    <a:pt x="25173" y="1803"/>
                  </a:cubicBezTo>
                  <a:cubicBezTo>
                    <a:pt x="24171" y="1968"/>
                    <a:pt x="22984" y="2340"/>
                    <a:pt x="21924" y="2340"/>
                  </a:cubicBezTo>
                  <a:cubicBezTo>
                    <a:pt x="21705" y="2340"/>
                    <a:pt x="21491" y="2325"/>
                    <a:pt x="21286" y="2287"/>
                  </a:cubicBezTo>
                  <a:cubicBezTo>
                    <a:pt x="19858" y="2032"/>
                    <a:pt x="18383" y="1739"/>
                    <a:pt x="17003" y="1291"/>
                  </a:cubicBezTo>
                  <a:cubicBezTo>
                    <a:pt x="15804" y="902"/>
                    <a:pt x="14642" y="411"/>
                    <a:pt x="13402" y="171"/>
                  </a:cubicBezTo>
                  <a:cubicBezTo>
                    <a:pt x="12853" y="64"/>
                    <a:pt x="12288" y="0"/>
                    <a:pt x="117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flipH="1" rot="10147612">
              <a:off x="7191660" y="15706"/>
              <a:ext cx="2157915" cy="2228100"/>
            </a:xfrm>
            <a:custGeom>
              <a:rect b="b" l="l" r="r" t="t"/>
              <a:pathLst>
                <a:path extrusionOk="0" h="42508" w="41169">
                  <a:moveTo>
                    <a:pt x="29429" y="4923"/>
                  </a:moveTo>
                  <a:cubicBezTo>
                    <a:pt x="29623" y="4923"/>
                    <a:pt x="29809" y="5026"/>
                    <a:pt x="29986" y="5233"/>
                  </a:cubicBezTo>
                  <a:lnTo>
                    <a:pt x="30016" y="5253"/>
                  </a:lnTo>
                  <a:cubicBezTo>
                    <a:pt x="30817" y="5641"/>
                    <a:pt x="31601" y="6087"/>
                    <a:pt x="32338" y="6581"/>
                  </a:cubicBezTo>
                  <a:cubicBezTo>
                    <a:pt x="33833" y="7674"/>
                    <a:pt x="35355" y="9136"/>
                    <a:pt x="36731" y="10800"/>
                  </a:cubicBezTo>
                  <a:lnTo>
                    <a:pt x="36913" y="11053"/>
                  </a:lnTo>
                  <a:cubicBezTo>
                    <a:pt x="35418" y="10405"/>
                    <a:pt x="34060" y="9488"/>
                    <a:pt x="32876" y="8322"/>
                  </a:cubicBezTo>
                  <a:cubicBezTo>
                    <a:pt x="31621" y="7263"/>
                    <a:pt x="30412" y="6130"/>
                    <a:pt x="29279" y="4943"/>
                  </a:cubicBezTo>
                  <a:cubicBezTo>
                    <a:pt x="29329" y="4930"/>
                    <a:pt x="29379" y="4923"/>
                    <a:pt x="29429" y="4923"/>
                  </a:cubicBezTo>
                  <a:close/>
                  <a:moveTo>
                    <a:pt x="12043" y="174"/>
                  </a:moveTo>
                  <a:cubicBezTo>
                    <a:pt x="12586" y="174"/>
                    <a:pt x="13166" y="457"/>
                    <a:pt x="13794" y="1027"/>
                  </a:cubicBezTo>
                  <a:lnTo>
                    <a:pt x="17169" y="3319"/>
                  </a:lnTo>
                  <a:lnTo>
                    <a:pt x="21266" y="6857"/>
                  </a:lnTo>
                  <a:lnTo>
                    <a:pt x="25924" y="11708"/>
                  </a:lnTo>
                  <a:cubicBezTo>
                    <a:pt x="28575" y="14601"/>
                    <a:pt x="31007" y="17720"/>
                    <a:pt x="33080" y="20863"/>
                  </a:cubicBezTo>
                  <a:lnTo>
                    <a:pt x="31172" y="20618"/>
                  </a:lnTo>
                  <a:lnTo>
                    <a:pt x="25498" y="18289"/>
                  </a:lnTo>
                  <a:lnTo>
                    <a:pt x="18555" y="14146"/>
                  </a:lnTo>
                  <a:cubicBezTo>
                    <a:pt x="15794" y="12605"/>
                    <a:pt x="13588" y="10495"/>
                    <a:pt x="12000" y="7881"/>
                  </a:cubicBezTo>
                  <a:lnTo>
                    <a:pt x="11986" y="7864"/>
                  </a:lnTo>
                  <a:cubicBezTo>
                    <a:pt x="11054" y="6947"/>
                    <a:pt x="10479" y="5837"/>
                    <a:pt x="10272" y="4572"/>
                  </a:cubicBezTo>
                  <a:lnTo>
                    <a:pt x="10263" y="4541"/>
                  </a:lnTo>
                  <a:cubicBezTo>
                    <a:pt x="9807" y="3754"/>
                    <a:pt x="9721" y="2933"/>
                    <a:pt x="10007" y="2103"/>
                  </a:cubicBezTo>
                  <a:lnTo>
                    <a:pt x="10013" y="2083"/>
                  </a:lnTo>
                  <a:lnTo>
                    <a:pt x="10010" y="2060"/>
                  </a:lnTo>
                  <a:cubicBezTo>
                    <a:pt x="9877" y="1332"/>
                    <a:pt x="10137" y="887"/>
                    <a:pt x="10804" y="701"/>
                  </a:cubicBezTo>
                  <a:lnTo>
                    <a:pt x="10841" y="681"/>
                  </a:lnTo>
                  <a:cubicBezTo>
                    <a:pt x="11223" y="343"/>
                    <a:pt x="11622" y="174"/>
                    <a:pt x="12043" y="174"/>
                  </a:cubicBezTo>
                  <a:close/>
                  <a:moveTo>
                    <a:pt x="9155" y="8634"/>
                  </a:moveTo>
                  <a:cubicBezTo>
                    <a:pt x="9670" y="8634"/>
                    <a:pt x="10162" y="8801"/>
                    <a:pt x="10625" y="9136"/>
                  </a:cubicBezTo>
                  <a:lnTo>
                    <a:pt x="10644" y="9146"/>
                  </a:lnTo>
                  <a:cubicBezTo>
                    <a:pt x="12186" y="9724"/>
                    <a:pt x="13575" y="10618"/>
                    <a:pt x="14774" y="11803"/>
                  </a:cubicBezTo>
                  <a:lnTo>
                    <a:pt x="18568" y="15524"/>
                  </a:lnTo>
                  <a:lnTo>
                    <a:pt x="22292" y="20255"/>
                  </a:lnTo>
                  <a:cubicBezTo>
                    <a:pt x="24385" y="23249"/>
                    <a:pt x="25916" y="26052"/>
                    <a:pt x="26980" y="28833"/>
                  </a:cubicBezTo>
                  <a:cubicBezTo>
                    <a:pt x="24803" y="27570"/>
                    <a:pt x="22738" y="26126"/>
                    <a:pt x="20804" y="24514"/>
                  </a:cubicBezTo>
                  <a:cubicBezTo>
                    <a:pt x="18495" y="22983"/>
                    <a:pt x="16362" y="21186"/>
                    <a:pt x="14449" y="19166"/>
                  </a:cubicBezTo>
                  <a:cubicBezTo>
                    <a:pt x="12748" y="17853"/>
                    <a:pt x="11299" y="16279"/>
                    <a:pt x="10133" y="14471"/>
                  </a:cubicBezTo>
                  <a:cubicBezTo>
                    <a:pt x="8927" y="13229"/>
                    <a:pt x="8127" y="11737"/>
                    <a:pt x="7757" y="10040"/>
                  </a:cubicBezTo>
                  <a:lnTo>
                    <a:pt x="8179" y="8824"/>
                  </a:lnTo>
                  <a:cubicBezTo>
                    <a:pt x="8512" y="8697"/>
                    <a:pt x="8838" y="8634"/>
                    <a:pt x="9155" y="8634"/>
                  </a:cubicBezTo>
                  <a:close/>
                  <a:moveTo>
                    <a:pt x="15329" y="12102"/>
                  </a:moveTo>
                  <a:cubicBezTo>
                    <a:pt x="16279" y="12927"/>
                    <a:pt x="17325" y="13661"/>
                    <a:pt x="18469" y="14295"/>
                  </a:cubicBezTo>
                  <a:lnTo>
                    <a:pt x="25418" y="18445"/>
                  </a:lnTo>
                  <a:lnTo>
                    <a:pt x="31116" y="20784"/>
                  </a:lnTo>
                  <a:lnTo>
                    <a:pt x="33206" y="21056"/>
                  </a:lnTo>
                  <a:cubicBezTo>
                    <a:pt x="33813" y="21986"/>
                    <a:pt x="34388" y="22917"/>
                    <a:pt x="34929" y="23843"/>
                  </a:cubicBezTo>
                  <a:cubicBezTo>
                    <a:pt x="35594" y="24793"/>
                    <a:pt x="36116" y="25830"/>
                    <a:pt x="36481" y="26923"/>
                  </a:cubicBezTo>
                  <a:lnTo>
                    <a:pt x="36491" y="26943"/>
                  </a:lnTo>
                  <a:cubicBezTo>
                    <a:pt x="37122" y="27920"/>
                    <a:pt x="37229" y="28979"/>
                    <a:pt x="36807" y="30092"/>
                  </a:cubicBezTo>
                  <a:lnTo>
                    <a:pt x="35319" y="31166"/>
                  </a:lnTo>
                  <a:lnTo>
                    <a:pt x="33033" y="31338"/>
                  </a:lnTo>
                  <a:lnTo>
                    <a:pt x="29754" y="30318"/>
                  </a:lnTo>
                  <a:cubicBezTo>
                    <a:pt x="28900" y="29899"/>
                    <a:pt x="28056" y="29451"/>
                    <a:pt x="27229" y="28979"/>
                  </a:cubicBezTo>
                  <a:cubicBezTo>
                    <a:pt x="27219" y="28956"/>
                    <a:pt x="27206" y="28933"/>
                    <a:pt x="27192" y="28906"/>
                  </a:cubicBezTo>
                  <a:cubicBezTo>
                    <a:pt x="26129" y="26072"/>
                    <a:pt x="24575" y="23209"/>
                    <a:pt x="22435" y="20149"/>
                  </a:cubicBezTo>
                  <a:lnTo>
                    <a:pt x="18701" y="15408"/>
                  </a:lnTo>
                  <a:lnTo>
                    <a:pt x="15329" y="12102"/>
                  </a:lnTo>
                  <a:close/>
                  <a:moveTo>
                    <a:pt x="5160" y="18377"/>
                  </a:moveTo>
                  <a:cubicBezTo>
                    <a:pt x="5501" y="18377"/>
                    <a:pt x="5793" y="18564"/>
                    <a:pt x="6046" y="18939"/>
                  </a:cubicBezTo>
                  <a:lnTo>
                    <a:pt x="6070" y="18963"/>
                  </a:lnTo>
                  <a:cubicBezTo>
                    <a:pt x="7312" y="19820"/>
                    <a:pt x="8438" y="20850"/>
                    <a:pt x="9419" y="22029"/>
                  </a:cubicBezTo>
                  <a:cubicBezTo>
                    <a:pt x="11179" y="23817"/>
                    <a:pt x="13047" y="25724"/>
                    <a:pt x="14807" y="27697"/>
                  </a:cubicBezTo>
                  <a:cubicBezTo>
                    <a:pt x="16362" y="29441"/>
                    <a:pt x="18123" y="31501"/>
                    <a:pt x="19335" y="33916"/>
                  </a:cubicBezTo>
                  <a:cubicBezTo>
                    <a:pt x="19498" y="34132"/>
                    <a:pt x="19631" y="34361"/>
                    <a:pt x="19731" y="34601"/>
                  </a:cubicBezTo>
                  <a:cubicBezTo>
                    <a:pt x="17541" y="33534"/>
                    <a:pt x="15534" y="32159"/>
                    <a:pt x="13751" y="30511"/>
                  </a:cubicBezTo>
                  <a:cubicBezTo>
                    <a:pt x="12419" y="29521"/>
                    <a:pt x="11189" y="28385"/>
                    <a:pt x="10090" y="27126"/>
                  </a:cubicBezTo>
                  <a:cubicBezTo>
                    <a:pt x="8993" y="26146"/>
                    <a:pt x="8030" y="25026"/>
                    <a:pt x="7222" y="23787"/>
                  </a:cubicBezTo>
                  <a:cubicBezTo>
                    <a:pt x="6170" y="22578"/>
                    <a:pt x="5369" y="21192"/>
                    <a:pt x="4838" y="19671"/>
                  </a:cubicBezTo>
                  <a:lnTo>
                    <a:pt x="4741" y="18461"/>
                  </a:lnTo>
                  <a:cubicBezTo>
                    <a:pt x="4888" y="18405"/>
                    <a:pt x="5028" y="18377"/>
                    <a:pt x="5160" y="18377"/>
                  </a:cubicBezTo>
                  <a:close/>
                  <a:moveTo>
                    <a:pt x="12039" y="0"/>
                  </a:moveTo>
                  <a:cubicBezTo>
                    <a:pt x="11584" y="0"/>
                    <a:pt x="11149" y="179"/>
                    <a:pt x="10738" y="538"/>
                  </a:cubicBezTo>
                  <a:cubicBezTo>
                    <a:pt x="10000" y="751"/>
                    <a:pt x="9694" y="1266"/>
                    <a:pt x="9830" y="2070"/>
                  </a:cubicBezTo>
                  <a:cubicBezTo>
                    <a:pt x="9542" y="2937"/>
                    <a:pt x="9631" y="3794"/>
                    <a:pt x="10103" y="4615"/>
                  </a:cubicBezTo>
                  <a:cubicBezTo>
                    <a:pt x="10316" y="5910"/>
                    <a:pt x="10904" y="7043"/>
                    <a:pt x="11854" y="7980"/>
                  </a:cubicBezTo>
                  <a:cubicBezTo>
                    <a:pt x="12541" y="9112"/>
                    <a:pt x="13342" y="10146"/>
                    <a:pt x="14252" y="11086"/>
                  </a:cubicBezTo>
                  <a:cubicBezTo>
                    <a:pt x="13196" y="10176"/>
                    <a:pt x="12010" y="9471"/>
                    <a:pt x="10718" y="8986"/>
                  </a:cubicBezTo>
                  <a:cubicBezTo>
                    <a:pt x="10226" y="8635"/>
                    <a:pt x="9706" y="8458"/>
                    <a:pt x="9160" y="8458"/>
                  </a:cubicBezTo>
                  <a:cubicBezTo>
                    <a:pt x="8809" y="8458"/>
                    <a:pt x="8447" y="8531"/>
                    <a:pt x="8076" y="8678"/>
                  </a:cubicBezTo>
                  <a:lnTo>
                    <a:pt x="8040" y="8691"/>
                  </a:lnTo>
                  <a:lnTo>
                    <a:pt x="7575" y="10029"/>
                  </a:lnTo>
                  <a:lnTo>
                    <a:pt x="7578" y="10053"/>
                  </a:lnTo>
                  <a:cubicBezTo>
                    <a:pt x="7954" y="11794"/>
                    <a:pt x="8771" y="13318"/>
                    <a:pt x="9997" y="14578"/>
                  </a:cubicBezTo>
                  <a:cubicBezTo>
                    <a:pt x="11163" y="16388"/>
                    <a:pt x="12624" y="17979"/>
                    <a:pt x="14332" y="19295"/>
                  </a:cubicBezTo>
                  <a:cubicBezTo>
                    <a:pt x="16242" y="21315"/>
                    <a:pt x="18389" y="23122"/>
                    <a:pt x="20701" y="24654"/>
                  </a:cubicBezTo>
                  <a:cubicBezTo>
                    <a:pt x="22694" y="26319"/>
                    <a:pt x="24834" y="27807"/>
                    <a:pt x="27096" y="29105"/>
                  </a:cubicBezTo>
                  <a:cubicBezTo>
                    <a:pt x="27508" y="29956"/>
                    <a:pt x="27738" y="30867"/>
                    <a:pt x="27781" y="31813"/>
                  </a:cubicBezTo>
                  <a:lnTo>
                    <a:pt x="27784" y="31840"/>
                  </a:lnTo>
                  <a:cubicBezTo>
                    <a:pt x="28069" y="32664"/>
                    <a:pt x="28056" y="33484"/>
                    <a:pt x="27741" y="34285"/>
                  </a:cubicBezTo>
                  <a:lnTo>
                    <a:pt x="27734" y="34318"/>
                  </a:lnTo>
                  <a:cubicBezTo>
                    <a:pt x="27738" y="35332"/>
                    <a:pt x="27249" y="36016"/>
                    <a:pt x="26239" y="36401"/>
                  </a:cubicBezTo>
                  <a:lnTo>
                    <a:pt x="23774" y="36178"/>
                  </a:lnTo>
                  <a:lnTo>
                    <a:pt x="19967" y="34717"/>
                  </a:lnTo>
                  <a:cubicBezTo>
                    <a:pt x="19967" y="34717"/>
                    <a:pt x="19964" y="34714"/>
                    <a:pt x="19960" y="34714"/>
                  </a:cubicBezTo>
                  <a:cubicBezTo>
                    <a:pt x="19850" y="34398"/>
                    <a:pt x="19691" y="34099"/>
                    <a:pt x="19485" y="33823"/>
                  </a:cubicBezTo>
                  <a:cubicBezTo>
                    <a:pt x="18272" y="31405"/>
                    <a:pt x="16502" y="29332"/>
                    <a:pt x="14940" y="27581"/>
                  </a:cubicBezTo>
                  <a:cubicBezTo>
                    <a:pt x="13176" y="25604"/>
                    <a:pt x="11309" y="23694"/>
                    <a:pt x="9548" y="21913"/>
                  </a:cubicBezTo>
                  <a:cubicBezTo>
                    <a:pt x="8568" y="20730"/>
                    <a:pt x="7435" y="19691"/>
                    <a:pt x="6183" y="18827"/>
                  </a:cubicBezTo>
                  <a:cubicBezTo>
                    <a:pt x="5897" y="18412"/>
                    <a:pt x="5555" y="18203"/>
                    <a:pt x="5163" y="18203"/>
                  </a:cubicBezTo>
                  <a:cubicBezTo>
                    <a:pt x="4990" y="18203"/>
                    <a:pt x="4807" y="18244"/>
                    <a:pt x="4615" y="18325"/>
                  </a:cubicBezTo>
                  <a:lnTo>
                    <a:pt x="4555" y="18349"/>
                  </a:lnTo>
                  <a:lnTo>
                    <a:pt x="4665" y="19697"/>
                  </a:lnTo>
                  <a:lnTo>
                    <a:pt x="4668" y="19717"/>
                  </a:lnTo>
                  <a:cubicBezTo>
                    <a:pt x="5206" y="21265"/>
                    <a:pt x="6020" y="22674"/>
                    <a:pt x="7083" y="23893"/>
                  </a:cubicBezTo>
                  <a:cubicBezTo>
                    <a:pt x="7894" y="25135"/>
                    <a:pt x="8864" y="26265"/>
                    <a:pt x="9964" y="27248"/>
                  </a:cubicBezTo>
                  <a:cubicBezTo>
                    <a:pt x="11066" y="28511"/>
                    <a:pt x="12305" y="29654"/>
                    <a:pt x="13638" y="30647"/>
                  </a:cubicBezTo>
                  <a:cubicBezTo>
                    <a:pt x="15471" y="32342"/>
                    <a:pt x="17548" y="33750"/>
                    <a:pt x="19817" y="34840"/>
                  </a:cubicBezTo>
                  <a:cubicBezTo>
                    <a:pt x="19890" y="35065"/>
                    <a:pt x="19937" y="35301"/>
                    <a:pt x="19953" y="35544"/>
                  </a:cubicBezTo>
                  <a:lnTo>
                    <a:pt x="19967" y="35584"/>
                  </a:lnTo>
                  <a:cubicBezTo>
                    <a:pt x="20156" y="35913"/>
                    <a:pt x="20129" y="36186"/>
                    <a:pt x="19880" y="36418"/>
                  </a:cubicBezTo>
                  <a:lnTo>
                    <a:pt x="19864" y="36448"/>
                  </a:lnTo>
                  <a:cubicBezTo>
                    <a:pt x="19688" y="36832"/>
                    <a:pt x="19380" y="37020"/>
                    <a:pt x="18928" y="37020"/>
                  </a:cubicBezTo>
                  <a:cubicBezTo>
                    <a:pt x="18840" y="37020"/>
                    <a:pt x="18747" y="37013"/>
                    <a:pt x="18648" y="36999"/>
                  </a:cubicBezTo>
                  <a:lnTo>
                    <a:pt x="16804" y="36764"/>
                  </a:lnTo>
                  <a:lnTo>
                    <a:pt x="14645" y="35942"/>
                  </a:lnTo>
                  <a:cubicBezTo>
                    <a:pt x="13312" y="35292"/>
                    <a:pt x="12090" y="34455"/>
                    <a:pt x="11000" y="33451"/>
                  </a:cubicBezTo>
                  <a:cubicBezTo>
                    <a:pt x="9694" y="32385"/>
                    <a:pt x="8435" y="31225"/>
                    <a:pt x="7216" y="30106"/>
                  </a:cubicBezTo>
                  <a:cubicBezTo>
                    <a:pt x="6549" y="29488"/>
                    <a:pt x="5854" y="28853"/>
                    <a:pt x="5166" y="28242"/>
                  </a:cubicBezTo>
                  <a:cubicBezTo>
                    <a:pt x="4173" y="27275"/>
                    <a:pt x="3076" y="26408"/>
                    <a:pt x="1900" y="25670"/>
                  </a:cubicBezTo>
                  <a:lnTo>
                    <a:pt x="711" y="25298"/>
                  </a:lnTo>
                  <a:lnTo>
                    <a:pt x="672" y="25348"/>
                  </a:lnTo>
                  <a:cubicBezTo>
                    <a:pt x="113" y="26119"/>
                    <a:pt x="0" y="27000"/>
                    <a:pt x="339" y="27963"/>
                  </a:cubicBezTo>
                  <a:cubicBezTo>
                    <a:pt x="549" y="29691"/>
                    <a:pt x="1150" y="31308"/>
                    <a:pt x="2123" y="32763"/>
                  </a:cubicBezTo>
                  <a:cubicBezTo>
                    <a:pt x="3067" y="34424"/>
                    <a:pt x="4173" y="36002"/>
                    <a:pt x="5419" y="37457"/>
                  </a:cubicBezTo>
                  <a:cubicBezTo>
                    <a:pt x="5914" y="37906"/>
                    <a:pt x="6389" y="38385"/>
                    <a:pt x="6834" y="38883"/>
                  </a:cubicBezTo>
                  <a:cubicBezTo>
                    <a:pt x="6974" y="39032"/>
                    <a:pt x="7110" y="39182"/>
                    <a:pt x="7249" y="39335"/>
                  </a:cubicBezTo>
                  <a:cubicBezTo>
                    <a:pt x="8229" y="40398"/>
                    <a:pt x="9246" y="41497"/>
                    <a:pt x="10518" y="42245"/>
                  </a:cubicBezTo>
                  <a:cubicBezTo>
                    <a:pt x="10761" y="42388"/>
                    <a:pt x="10963" y="42508"/>
                    <a:pt x="11189" y="42508"/>
                  </a:cubicBezTo>
                  <a:cubicBezTo>
                    <a:pt x="11325" y="42508"/>
                    <a:pt x="11472" y="42465"/>
                    <a:pt x="11638" y="42358"/>
                  </a:cubicBezTo>
                  <a:lnTo>
                    <a:pt x="11545" y="42209"/>
                  </a:lnTo>
                  <a:cubicBezTo>
                    <a:pt x="11408" y="42295"/>
                    <a:pt x="11295" y="42331"/>
                    <a:pt x="11187" y="42331"/>
                  </a:cubicBezTo>
                  <a:cubicBezTo>
                    <a:pt x="11011" y="42331"/>
                    <a:pt x="10846" y="42235"/>
                    <a:pt x="10608" y="42095"/>
                  </a:cubicBezTo>
                  <a:cubicBezTo>
                    <a:pt x="9355" y="41358"/>
                    <a:pt x="8352" y="40268"/>
                    <a:pt x="7379" y="39215"/>
                  </a:cubicBezTo>
                  <a:cubicBezTo>
                    <a:pt x="7239" y="39062"/>
                    <a:pt x="7100" y="38912"/>
                    <a:pt x="6963" y="38763"/>
                  </a:cubicBezTo>
                  <a:cubicBezTo>
                    <a:pt x="6515" y="38262"/>
                    <a:pt x="6037" y="37780"/>
                    <a:pt x="5545" y="37338"/>
                  </a:cubicBezTo>
                  <a:cubicBezTo>
                    <a:pt x="4312" y="35896"/>
                    <a:pt x="3216" y="34328"/>
                    <a:pt x="2273" y="32670"/>
                  </a:cubicBezTo>
                  <a:cubicBezTo>
                    <a:pt x="1313" y="31229"/>
                    <a:pt x="718" y="29637"/>
                    <a:pt x="512" y="27933"/>
                  </a:cubicBezTo>
                  <a:lnTo>
                    <a:pt x="505" y="27913"/>
                  </a:lnTo>
                  <a:cubicBezTo>
                    <a:pt x="193" y="27026"/>
                    <a:pt x="282" y="26215"/>
                    <a:pt x="778" y="25501"/>
                  </a:cubicBezTo>
                  <a:lnTo>
                    <a:pt x="1817" y="25827"/>
                  </a:lnTo>
                  <a:cubicBezTo>
                    <a:pt x="2977" y="26558"/>
                    <a:pt x="4063" y="27411"/>
                    <a:pt x="5046" y="28372"/>
                  </a:cubicBezTo>
                  <a:cubicBezTo>
                    <a:pt x="5738" y="28983"/>
                    <a:pt x="6429" y="29620"/>
                    <a:pt x="7096" y="30235"/>
                  </a:cubicBezTo>
                  <a:cubicBezTo>
                    <a:pt x="8319" y="31355"/>
                    <a:pt x="9582" y="32518"/>
                    <a:pt x="10884" y="33584"/>
                  </a:cubicBezTo>
                  <a:cubicBezTo>
                    <a:pt x="11983" y="34594"/>
                    <a:pt x="13219" y="35441"/>
                    <a:pt x="14574" y="36102"/>
                  </a:cubicBezTo>
                  <a:lnTo>
                    <a:pt x="16750" y="36930"/>
                  </a:lnTo>
                  <a:lnTo>
                    <a:pt x="18624" y="37172"/>
                  </a:lnTo>
                  <a:cubicBezTo>
                    <a:pt x="18731" y="37188"/>
                    <a:pt x="18833" y="37196"/>
                    <a:pt x="18930" y="37196"/>
                  </a:cubicBezTo>
                  <a:cubicBezTo>
                    <a:pt x="19445" y="37196"/>
                    <a:pt x="19809" y="36973"/>
                    <a:pt x="20013" y="36534"/>
                  </a:cubicBezTo>
                  <a:cubicBezTo>
                    <a:pt x="20306" y="36252"/>
                    <a:pt x="20342" y="35899"/>
                    <a:pt x="20126" y="35511"/>
                  </a:cubicBezTo>
                  <a:cubicBezTo>
                    <a:pt x="20110" y="35312"/>
                    <a:pt x="20076" y="35116"/>
                    <a:pt x="20027" y="34926"/>
                  </a:cubicBezTo>
                  <a:lnTo>
                    <a:pt x="20027" y="34926"/>
                  </a:lnTo>
                  <a:lnTo>
                    <a:pt x="23721" y="36345"/>
                  </a:lnTo>
                  <a:lnTo>
                    <a:pt x="26262" y="36580"/>
                  </a:lnTo>
                  <a:lnTo>
                    <a:pt x="26282" y="36574"/>
                  </a:lnTo>
                  <a:cubicBezTo>
                    <a:pt x="27359" y="36166"/>
                    <a:pt x="27907" y="35415"/>
                    <a:pt x="27910" y="34335"/>
                  </a:cubicBezTo>
                  <a:cubicBezTo>
                    <a:pt x="28232" y="33504"/>
                    <a:pt x="28249" y="32647"/>
                    <a:pt x="27953" y="31793"/>
                  </a:cubicBezTo>
                  <a:cubicBezTo>
                    <a:pt x="27913" y="30910"/>
                    <a:pt x="27710" y="30053"/>
                    <a:pt x="27359" y="29252"/>
                  </a:cubicBezTo>
                  <a:lnTo>
                    <a:pt x="27359" y="29252"/>
                  </a:lnTo>
                  <a:cubicBezTo>
                    <a:pt x="28123" y="29683"/>
                    <a:pt x="28900" y="30096"/>
                    <a:pt x="29691" y="30481"/>
                  </a:cubicBezTo>
                  <a:lnTo>
                    <a:pt x="33013" y="31514"/>
                  </a:lnTo>
                  <a:lnTo>
                    <a:pt x="35381" y="31338"/>
                  </a:lnTo>
                  <a:lnTo>
                    <a:pt x="36953" y="30206"/>
                  </a:lnTo>
                  <a:lnTo>
                    <a:pt x="36963" y="30182"/>
                  </a:lnTo>
                  <a:cubicBezTo>
                    <a:pt x="37411" y="29006"/>
                    <a:pt x="37305" y="27886"/>
                    <a:pt x="36644" y="26860"/>
                  </a:cubicBezTo>
                  <a:cubicBezTo>
                    <a:pt x="36275" y="25750"/>
                    <a:pt x="35747" y="24704"/>
                    <a:pt x="35076" y="23751"/>
                  </a:cubicBezTo>
                  <a:cubicBezTo>
                    <a:pt x="34561" y="22863"/>
                    <a:pt x="34012" y="21973"/>
                    <a:pt x="33434" y="21086"/>
                  </a:cubicBezTo>
                  <a:lnTo>
                    <a:pt x="33434" y="21086"/>
                  </a:lnTo>
                  <a:lnTo>
                    <a:pt x="34983" y="21285"/>
                  </a:lnTo>
                  <a:cubicBezTo>
                    <a:pt x="35125" y="21295"/>
                    <a:pt x="35265" y="21300"/>
                    <a:pt x="35403" y="21300"/>
                  </a:cubicBezTo>
                  <a:cubicBezTo>
                    <a:pt x="36653" y="21300"/>
                    <a:pt x="37752" y="20907"/>
                    <a:pt x="38670" y="20129"/>
                  </a:cubicBezTo>
                  <a:cubicBezTo>
                    <a:pt x="39355" y="19893"/>
                    <a:pt x="39747" y="19418"/>
                    <a:pt x="39843" y="18720"/>
                  </a:cubicBezTo>
                  <a:cubicBezTo>
                    <a:pt x="40192" y="18146"/>
                    <a:pt x="40259" y="17524"/>
                    <a:pt x="40043" y="16874"/>
                  </a:cubicBezTo>
                  <a:cubicBezTo>
                    <a:pt x="40020" y="15621"/>
                    <a:pt x="39618" y="14451"/>
                    <a:pt x="38850" y="13398"/>
                  </a:cubicBezTo>
                  <a:lnTo>
                    <a:pt x="37528" y="11591"/>
                  </a:lnTo>
                  <a:lnTo>
                    <a:pt x="37528" y="11591"/>
                  </a:lnTo>
                  <a:cubicBezTo>
                    <a:pt x="38242" y="11937"/>
                    <a:pt x="39013" y="12129"/>
                    <a:pt x="39830" y="12159"/>
                  </a:cubicBezTo>
                  <a:cubicBezTo>
                    <a:pt x="39873" y="12161"/>
                    <a:pt x="39915" y="12161"/>
                    <a:pt x="39958" y="12161"/>
                  </a:cubicBezTo>
                  <a:cubicBezTo>
                    <a:pt x="40375" y="12161"/>
                    <a:pt x="40780" y="12087"/>
                    <a:pt x="41168" y="11940"/>
                  </a:cubicBezTo>
                  <a:lnTo>
                    <a:pt x="41102" y="11774"/>
                  </a:lnTo>
                  <a:cubicBezTo>
                    <a:pt x="40740" y="11915"/>
                    <a:pt x="40358" y="11985"/>
                    <a:pt x="39964" y="11985"/>
                  </a:cubicBezTo>
                  <a:cubicBezTo>
                    <a:pt x="39922" y="11985"/>
                    <a:pt x="39880" y="11984"/>
                    <a:pt x="39837" y="11983"/>
                  </a:cubicBezTo>
                  <a:cubicBezTo>
                    <a:pt x="38930" y="11950"/>
                    <a:pt x="38079" y="11711"/>
                    <a:pt x="37292" y="11272"/>
                  </a:cubicBezTo>
                  <a:lnTo>
                    <a:pt x="36870" y="10694"/>
                  </a:lnTo>
                  <a:cubicBezTo>
                    <a:pt x="35481" y="9013"/>
                    <a:pt x="33949" y="7542"/>
                    <a:pt x="32442" y="6438"/>
                  </a:cubicBezTo>
                  <a:cubicBezTo>
                    <a:pt x="31697" y="5940"/>
                    <a:pt x="30913" y="5492"/>
                    <a:pt x="30106" y="5103"/>
                  </a:cubicBezTo>
                  <a:cubicBezTo>
                    <a:pt x="29896" y="4866"/>
                    <a:pt x="29671" y="4747"/>
                    <a:pt x="29432" y="4747"/>
                  </a:cubicBezTo>
                  <a:cubicBezTo>
                    <a:pt x="29318" y="4747"/>
                    <a:pt x="29202" y="4774"/>
                    <a:pt x="29083" y="4827"/>
                  </a:cubicBezTo>
                  <a:lnTo>
                    <a:pt x="28969" y="4877"/>
                  </a:lnTo>
                  <a:lnTo>
                    <a:pt x="29056" y="4966"/>
                  </a:lnTo>
                  <a:cubicBezTo>
                    <a:pt x="30222" y="6193"/>
                    <a:pt x="31468" y="7365"/>
                    <a:pt x="32757" y="8451"/>
                  </a:cubicBezTo>
                  <a:cubicBezTo>
                    <a:pt x="33966" y="9641"/>
                    <a:pt x="35358" y="10578"/>
                    <a:pt x="36883" y="11229"/>
                  </a:cubicBezTo>
                  <a:cubicBezTo>
                    <a:pt x="36979" y="11289"/>
                    <a:pt x="37076" y="11349"/>
                    <a:pt x="37172" y="11405"/>
                  </a:cubicBezTo>
                  <a:lnTo>
                    <a:pt x="38707" y="13502"/>
                  </a:lnTo>
                  <a:cubicBezTo>
                    <a:pt x="39458" y="14528"/>
                    <a:pt x="39847" y="15667"/>
                    <a:pt x="39866" y="16890"/>
                  </a:cubicBezTo>
                  <a:lnTo>
                    <a:pt x="39870" y="16917"/>
                  </a:lnTo>
                  <a:cubicBezTo>
                    <a:pt x="40079" y="17524"/>
                    <a:pt x="40016" y="18106"/>
                    <a:pt x="39684" y="18644"/>
                  </a:cubicBezTo>
                  <a:lnTo>
                    <a:pt x="39670" y="18680"/>
                  </a:lnTo>
                  <a:cubicBezTo>
                    <a:pt x="39587" y="19329"/>
                    <a:pt x="39235" y="19754"/>
                    <a:pt x="38601" y="19970"/>
                  </a:cubicBezTo>
                  <a:lnTo>
                    <a:pt x="38571" y="19986"/>
                  </a:lnTo>
                  <a:cubicBezTo>
                    <a:pt x="37683" y="20743"/>
                    <a:pt x="36616" y="21123"/>
                    <a:pt x="35406" y="21123"/>
                  </a:cubicBezTo>
                  <a:cubicBezTo>
                    <a:pt x="35272" y="21123"/>
                    <a:pt x="35137" y="21118"/>
                    <a:pt x="35000" y="21109"/>
                  </a:cubicBezTo>
                  <a:lnTo>
                    <a:pt x="33308" y="20893"/>
                  </a:lnTo>
                  <a:cubicBezTo>
                    <a:pt x="31215" y="17700"/>
                    <a:pt x="28744" y="14528"/>
                    <a:pt x="26050" y="11588"/>
                  </a:cubicBezTo>
                  <a:lnTo>
                    <a:pt x="21388" y="6728"/>
                  </a:lnTo>
                  <a:lnTo>
                    <a:pt x="17279" y="3183"/>
                  </a:lnTo>
                  <a:lnTo>
                    <a:pt x="13900" y="887"/>
                  </a:lnTo>
                  <a:cubicBezTo>
                    <a:pt x="13248" y="296"/>
                    <a:pt x="12626" y="0"/>
                    <a:pt x="12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flipH="1">
              <a:off x="7505959" y="4115899"/>
              <a:ext cx="169999" cy="702844"/>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flipH="1">
              <a:off x="7918048" y="412549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flipH="1">
              <a:off x="7280960" y="3311751"/>
              <a:ext cx="781409" cy="292633"/>
            </a:xfrm>
            <a:custGeom>
              <a:rect b="b" l="l" r="r" t="t"/>
              <a:pathLst>
                <a:path extrusionOk="0" h="6481" w="17306">
                  <a:moveTo>
                    <a:pt x="17306" y="0"/>
                  </a:moveTo>
                  <a:lnTo>
                    <a:pt x="17306" y="0"/>
                  </a:lnTo>
                  <a:cubicBezTo>
                    <a:pt x="14223" y="1127"/>
                    <a:pt x="11140" y="2250"/>
                    <a:pt x="8057" y="3376"/>
                  </a:cubicBezTo>
                  <a:cubicBezTo>
                    <a:pt x="6526" y="3934"/>
                    <a:pt x="4994" y="4496"/>
                    <a:pt x="3443" y="4997"/>
                  </a:cubicBezTo>
                  <a:cubicBezTo>
                    <a:pt x="2373" y="5346"/>
                    <a:pt x="1104" y="5685"/>
                    <a:pt x="1" y="5911"/>
                  </a:cubicBezTo>
                  <a:lnTo>
                    <a:pt x="1" y="5911"/>
                  </a:lnTo>
                  <a:cubicBezTo>
                    <a:pt x="16" y="5911"/>
                    <a:pt x="31" y="5910"/>
                    <a:pt x="47" y="5910"/>
                  </a:cubicBezTo>
                  <a:cubicBezTo>
                    <a:pt x="547" y="5910"/>
                    <a:pt x="1049" y="6070"/>
                    <a:pt x="1546" y="6156"/>
                  </a:cubicBezTo>
                  <a:cubicBezTo>
                    <a:pt x="2133" y="6263"/>
                    <a:pt x="2728" y="6343"/>
                    <a:pt x="3323" y="6396"/>
                  </a:cubicBezTo>
                  <a:cubicBezTo>
                    <a:pt x="3922" y="6451"/>
                    <a:pt x="4524" y="6480"/>
                    <a:pt x="5126" y="6480"/>
                  </a:cubicBezTo>
                  <a:cubicBezTo>
                    <a:pt x="5720" y="6480"/>
                    <a:pt x="6314" y="6452"/>
                    <a:pt x="6905" y="6392"/>
                  </a:cubicBezTo>
                  <a:cubicBezTo>
                    <a:pt x="8927" y="6193"/>
                    <a:pt x="10894" y="5635"/>
                    <a:pt x="12851" y="5080"/>
                  </a:cubicBezTo>
                  <a:cubicBezTo>
                    <a:pt x="13466" y="4908"/>
                    <a:pt x="14084" y="4728"/>
                    <a:pt x="14639" y="4409"/>
                  </a:cubicBezTo>
                  <a:cubicBezTo>
                    <a:pt x="15240" y="4063"/>
                    <a:pt x="15738" y="3556"/>
                    <a:pt x="16140" y="2990"/>
                  </a:cubicBezTo>
                  <a:cubicBezTo>
                    <a:pt x="16767" y="2110"/>
                    <a:pt x="17173" y="1073"/>
                    <a:pt x="17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flipH="1">
              <a:off x="7000885" y="3529110"/>
              <a:ext cx="524401" cy="466064"/>
            </a:xfrm>
            <a:custGeom>
              <a:rect b="b" l="l" r="r" t="t"/>
              <a:pathLst>
                <a:path extrusionOk="0" h="10322" w="11614">
                  <a:moveTo>
                    <a:pt x="11321" y="1"/>
                  </a:moveTo>
                  <a:cubicBezTo>
                    <a:pt x="9331" y="1894"/>
                    <a:pt x="7341" y="3788"/>
                    <a:pt x="5351" y="5678"/>
                  </a:cubicBezTo>
                  <a:cubicBezTo>
                    <a:pt x="4361" y="6618"/>
                    <a:pt x="3371" y="7558"/>
                    <a:pt x="2351" y="8466"/>
                  </a:cubicBezTo>
                  <a:cubicBezTo>
                    <a:pt x="1643" y="9087"/>
                    <a:pt x="783" y="9771"/>
                    <a:pt x="13" y="10312"/>
                  </a:cubicBezTo>
                  <a:cubicBezTo>
                    <a:pt x="3" y="10319"/>
                    <a:pt x="0" y="10321"/>
                    <a:pt x="0" y="10321"/>
                  </a:cubicBezTo>
                  <a:cubicBezTo>
                    <a:pt x="1" y="10321"/>
                    <a:pt x="10" y="10315"/>
                    <a:pt x="17" y="10310"/>
                  </a:cubicBezTo>
                  <a:lnTo>
                    <a:pt x="17" y="10310"/>
                  </a:lnTo>
                  <a:cubicBezTo>
                    <a:pt x="411" y="10133"/>
                    <a:pt x="861" y="10090"/>
                    <a:pt x="1281" y="9987"/>
                  </a:cubicBezTo>
                  <a:cubicBezTo>
                    <a:pt x="1767" y="9871"/>
                    <a:pt x="2252" y="9734"/>
                    <a:pt x="2727" y="9578"/>
                  </a:cubicBezTo>
                  <a:cubicBezTo>
                    <a:pt x="3676" y="9263"/>
                    <a:pt x="4601" y="8868"/>
                    <a:pt x="5474" y="8379"/>
                  </a:cubicBezTo>
                  <a:cubicBezTo>
                    <a:pt x="6956" y="7549"/>
                    <a:pt x="8281" y="6465"/>
                    <a:pt x="9597" y="5386"/>
                  </a:cubicBezTo>
                  <a:cubicBezTo>
                    <a:pt x="10009" y="5050"/>
                    <a:pt x="10427" y="4705"/>
                    <a:pt x="10743" y="4276"/>
                  </a:cubicBezTo>
                  <a:cubicBezTo>
                    <a:pt x="11092" y="3808"/>
                    <a:pt x="11304" y="3253"/>
                    <a:pt x="11424" y="2685"/>
                  </a:cubicBezTo>
                  <a:cubicBezTo>
                    <a:pt x="11614" y="1801"/>
                    <a:pt x="11577" y="867"/>
                    <a:pt x="1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flipH="1">
              <a:off x="7357135"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flipH="1">
              <a:off x="6797788"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6"/>
            <p:cNvSpPr/>
            <p:nvPr/>
          </p:nvSpPr>
          <p:spPr>
            <a:xfrm flipH="1">
              <a:off x="7652974"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flipH="1">
              <a:off x="7836290"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6"/>
            <p:cNvSpPr/>
            <p:nvPr/>
          </p:nvSpPr>
          <p:spPr>
            <a:xfrm flipH="1">
              <a:off x="7301056"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flipH="1">
              <a:off x="7408564"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flipH="1">
              <a:off x="7427034"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flipH="1">
              <a:off x="7363009"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flipH="1">
              <a:off x="7232519"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flipH="1">
              <a:off x="7077691"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flipH="1">
              <a:off x="6922006"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flipH="1">
              <a:off x="6931127"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36"/>
            <p:cNvGrpSpPr/>
            <p:nvPr/>
          </p:nvGrpSpPr>
          <p:grpSpPr>
            <a:xfrm flipH="1">
              <a:off x="0" y="-10650"/>
              <a:ext cx="9143949" cy="5158468"/>
              <a:chOff x="267864" y="140547"/>
              <a:chExt cx="8608500" cy="4856400"/>
            </a:xfrm>
          </p:grpSpPr>
          <p:sp>
            <p:nvSpPr>
              <p:cNvPr id="1038" name="Google Shape;1038;p36"/>
              <p:cNvSpPr/>
              <p:nvPr/>
            </p:nvSpPr>
            <p:spPr>
              <a:xfrm>
                <a:off x="267864" y="146479"/>
                <a:ext cx="8608500" cy="39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rot="5400000">
                <a:off x="-1927873" y="2336397"/>
                <a:ext cx="4856400" cy="46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0" name="Google Shape;1040;p36"/>
          <p:cNvSpPr txBox="1"/>
          <p:nvPr>
            <p:ph type="title"/>
          </p:nvPr>
        </p:nvSpPr>
        <p:spPr>
          <a:xfrm>
            <a:off x="1531975" y="966725"/>
            <a:ext cx="6080100" cy="994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6000">
                <a:solidFill>
                  <a:schemeClr val="lt1"/>
                </a:solidFill>
              </a:defRPr>
            </a:lvl1pPr>
            <a:lvl2pPr lvl="1" rtl="0" algn="ctr">
              <a:spcBef>
                <a:spcPts val="0"/>
              </a:spcBef>
              <a:spcAft>
                <a:spcPts val="0"/>
              </a:spcAft>
              <a:buSzPts val="4200"/>
              <a:buNone/>
              <a:defRPr b="0" sz="4200"/>
            </a:lvl2pPr>
            <a:lvl3pPr lvl="2" rtl="0" algn="ctr">
              <a:spcBef>
                <a:spcPts val="0"/>
              </a:spcBef>
              <a:spcAft>
                <a:spcPts val="0"/>
              </a:spcAft>
              <a:buSzPts val="4200"/>
              <a:buNone/>
              <a:defRPr b="0" sz="4200"/>
            </a:lvl3pPr>
            <a:lvl4pPr lvl="3" rtl="0" algn="ctr">
              <a:spcBef>
                <a:spcPts val="0"/>
              </a:spcBef>
              <a:spcAft>
                <a:spcPts val="0"/>
              </a:spcAft>
              <a:buSzPts val="4200"/>
              <a:buNone/>
              <a:defRPr b="0" sz="4200"/>
            </a:lvl4pPr>
            <a:lvl5pPr lvl="4" rtl="0" algn="ctr">
              <a:spcBef>
                <a:spcPts val="0"/>
              </a:spcBef>
              <a:spcAft>
                <a:spcPts val="0"/>
              </a:spcAft>
              <a:buSzPts val="4200"/>
              <a:buNone/>
              <a:defRPr b="0" sz="4200"/>
            </a:lvl5pPr>
            <a:lvl6pPr lvl="5" rtl="0" algn="ctr">
              <a:spcBef>
                <a:spcPts val="0"/>
              </a:spcBef>
              <a:spcAft>
                <a:spcPts val="0"/>
              </a:spcAft>
              <a:buSzPts val="4200"/>
              <a:buNone/>
              <a:defRPr b="0" sz="4200"/>
            </a:lvl6pPr>
            <a:lvl7pPr lvl="6" rtl="0" algn="ctr">
              <a:spcBef>
                <a:spcPts val="0"/>
              </a:spcBef>
              <a:spcAft>
                <a:spcPts val="0"/>
              </a:spcAft>
              <a:buSzPts val="4200"/>
              <a:buNone/>
              <a:defRPr b="0" sz="4200"/>
            </a:lvl7pPr>
            <a:lvl8pPr lvl="7" rtl="0" algn="ctr">
              <a:spcBef>
                <a:spcPts val="0"/>
              </a:spcBef>
              <a:spcAft>
                <a:spcPts val="0"/>
              </a:spcAft>
              <a:buSzPts val="4200"/>
              <a:buNone/>
              <a:defRPr b="0" sz="4200"/>
            </a:lvl8pPr>
            <a:lvl9pPr lvl="8" rtl="0" algn="ctr">
              <a:spcBef>
                <a:spcPts val="0"/>
              </a:spcBef>
              <a:spcAft>
                <a:spcPts val="0"/>
              </a:spcAft>
              <a:buSzPts val="4200"/>
              <a:buNone/>
              <a:defRPr b="0" sz="4200"/>
            </a:lvl9pPr>
          </a:lstStyle>
          <a:p/>
        </p:txBody>
      </p:sp>
      <p:sp>
        <p:nvSpPr>
          <p:cNvPr id="1041" name="Google Shape;1041;p36"/>
          <p:cNvSpPr txBox="1"/>
          <p:nvPr>
            <p:ph idx="1" type="subTitle"/>
          </p:nvPr>
        </p:nvSpPr>
        <p:spPr>
          <a:xfrm flipH="1">
            <a:off x="2410650" y="2335275"/>
            <a:ext cx="4322700" cy="994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1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042" name="Google Shape;1042;p36"/>
          <p:cNvSpPr txBox="1"/>
          <p:nvPr/>
        </p:nvSpPr>
        <p:spPr>
          <a:xfrm>
            <a:off x="2194350" y="3631900"/>
            <a:ext cx="4755300" cy="53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ko" sz="1200">
                <a:solidFill>
                  <a:schemeClr val="lt1"/>
                </a:solidFill>
                <a:latin typeface="Didact Gothic"/>
                <a:ea typeface="Didact Gothic"/>
                <a:cs typeface="Didact Gothic"/>
                <a:sym typeface="Didact Gothic"/>
              </a:rPr>
              <a:t>CREDITS: This presentation template was created by </a:t>
            </a:r>
            <a:r>
              <a:rPr lang="ko" sz="12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ko" sz="1200">
                <a:solidFill>
                  <a:schemeClr val="lt1"/>
                </a:solidFill>
                <a:latin typeface="Didact Gothic"/>
                <a:ea typeface="Didact Gothic"/>
                <a:cs typeface="Didact Gothic"/>
                <a:sym typeface="Didact Gothic"/>
              </a:rPr>
              <a:t>, including icons by </a:t>
            </a:r>
            <a:r>
              <a:rPr lang="ko" sz="12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ko" sz="1200">
                <a:solidFill>
                  <a:schemeClr val="lt1"/>
                </a:solidFill>
                <a:latin typeface="Didact Gothic"/>
                <a:ea typeface="Didact Gothic"/>
                <a:cs typeface="Didact Gothic"/>
                <a:sym typeface="Didact Gothic"/>
              </a:rPr>
              <a:t>, and infographics &amp; images by </a:t>
            </a:r>
            <a:r>
              <a:rPr lang="ko" sz="12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sz="12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t/>
            </a:r>
            <a:endParaRPr sz="1200">
              <a:solidFill>
                <a:schemeClr val="lt1"/>
              </a:solidFill>
              <a:latin typeface="Didact Gothic"/>
              <a:ea typeface="Didact Gothic"/>
              <a:cs typeface="Didact Gothic"/>
              <a:sym typeface="Didact Gothic"/>
            </a:endParaRPr>
          </a:p>
          <a:p>
            <a:pPr indent="0" lvl="0" marL="0" rtl="0" algn="ctr">
              <a:lnSpc>
                <a:spcPct val="115000"/>
              </a:lnSpc>
              <a:spcBef>
                <a:spcPts val="300"/>
              </a:spcBef>
              <a:spcAft>
                <a:spcPts val="0"/>
              </a:spcAft>
              <a:buNone/>
            </a:pPr>
            <a:r>
              <a:t/>
            </a:r>
            <a:endParaRPr sz="1200">
              <a:solidFill>
                <a:schemeClr val="lt1"/>
              </a:solidFill>
              <a:latin typeface="Didact Gothic"/>
              <a:ea typeface="Didact Gothic"/>
              <a:cs typeface="Didact Gothic"/>
              <a:sym typeface="Didact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hyperlink" Target="https://www.figma.com/file/9oh3Zpdupih2LqxGsDZIS7/Pinocchio-Web-Design?node-id=0%3A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grpSp>
        <p:nvGrpSpPr>
          <p:cNvPr id="1047" name="Google Shape;1047;p37"/>
          <p:cNvGrpSpPr/>
          <p:nvPr/>
        </p:nvGrpSpPr>
        <p:grpSpPr>
          <a:xfrm>
            <a:off x="5440556" y="2086140"/>
            <a:ext cx="284338" cy="337832"/>
            <a:chOff x="5440556" y="2086140"/>
            <a:chExt cx="284338" cy="337832"/>
          </a:xfrm>
        </p:grpSpPr>
        <p:sp>
          <p:nvSpPr>
            <p:cNvPr id="1048" name="Google Shape;1048;p37"/>
            <p:cNvSpPr/>
            <p:nvPr/>
          </p:nvSpPr>
          <p:spPr>
            <a:xfrm flipH="1" rot="353954">
              <a:off x="5492266" y="2117784"/>
              <a:ext cx="65717" cy="90840"/>
            </a:xfrm>
            <a:custGeom>
              <a:rect b="b" l="l" r="r" t="t"/>
              <a:pathLst>
                <a:path extrusionOk="0" h="2202" w="1593">
                  <a:moveTo>
                    <a:pt x="1167" y="1"/>
                  </a:moveTo>
                  <a:cubicBezTo>
                    <a:pt x="1142" y="1"/>
                    <a:pt x="1121" y="12"/>
                    <a:pt x="1104" y="38"/>
                  </a:cubicBezTo>
                  <a:lnTo>
                    <a:pt x="104" y="1586"/>
                  </a:lnTo>
                  <a:cubicBezTo>
                    <a:pt x="1" y="1744"/>
                    <a:pt x="274" y="2202"/>
                    <a:pt x="429" y="2202"/>
                  </a:cubicBezTo>
                  <a:cubicBezTo>
                    <a:pt x="454" y="2202"/>
                    <a:pt x="476" y="2190"/>
                    <a:pt x="492" y="2164"/>
                  </a:cubicBezTo>
                  <a:lnTo>
                    <a:pt x="1492" y="616"/>
                  </a:lnTo>
                  <a:cubicBezTo>
                    <a:pt x="1593" y="458"/>
                    <a:pt x="1321" y="1"/>
                    <a:pt x="1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flipH="1" rot="353954">
              <a:off x="5605982" y="2088421"/>
              <a:ext cx="47607" cy="62829"/>
            </a:xfrm>
            <a:custGeom>
              <a:rect b="b" l="l" r="r" t="t"/>
              <a:pathLst>
                <a:path extrusionOk="0" h="1523" w="1154">
                  <a:moveTo>
                    <a:pt x="744" y="0"/>
                  </a:moveTo>
                  <a:cubicBezTo>
                    <a:pt x="704" y="0"/>
                    <a:pt x="667" y="16"/>
                    <a:pt x="638" y="58"/>
                  </a:cubicBezTo>
                  <a:cubicBezTo>
                    <a:pt x="459" y="341"/>
                    <a:pt x="276" y="623"/>
                    <a:pt x="94" y="902"/>
                  </a:cubicBezTo>
                  <a:cubicBezTo>
                    <a:pt x="1" y="1045"/>
                    <a:pt x="60" y="1241"/>
                    <a:pt x="157" y="1367"/>
                  </a:cubicBezTo>
                  <a:cubicBezTo>
                    <a:pt x="201" y="1426"/>
                    <a:pt x="316" y="1523"/>
                    <a:pt x="412" y="1523"/>
                  </a:cubicBezTo>
                  <a:cubicBezTo>
                    <a:pt x="452" y="1523"/>
                    <a:pt x="488" y="1506"/>
                    <a:pt x="516" y="1463"/>
                  </a:cubicBezTo>
                  <a:lnTo>
                    <a:pt x="1060" y="620"/>
                  </a:lnTo>
                  <a:cubicBezTo>
                    <a:pt x="1153" y="477"/>
                    <a:pt x="1094" y="284"/>
                    <a:pt x="997" y="154"/>
                  </a:cubicBezTo>
                  <a:cubicBezTo>
                    <a:pt x="953" y="96"/>
                    <a:pt x="840"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flipH="1" rot="353954">
              <a:off x="5508413" y="2280275"/>
              <a:ext cx="49504" cy="58497"/>
            </a:xfrm>
            <a:custGeom>
              <a:rect b="b" l="l" r="r" t="t"/>
              <a:pathLst>
                <a:path extrusionOk="0" h="1418" w="1200">
                  <a:moveTo>
                    <a:pt x="789" y="0"/>
                  </a:moveTo>
                  <a:cubicBezTo>
                    <a:pt x="738" y="0"/>
                    <a:pt x="690" y="19"/>
                    <a:pt x="655" y="68"/>
                  </a:cubicBezTo>
                  <a:cubicBezTo>
                    <a:pt x="562" y="201"/>
                    <a:pt x="459" y="330"/>
                    <a:pt x="359" y="463"/>
                  </a:cubicBezTo>
                  <a:cubicBezTo>
                    <a:pt x="307" y="477"/>
                    <a:pt x="256" y="514"/>
                    <a:pt x="227" y="577"/>
                  </a:cubicBezTo>
                  <a:cubicBezTo>
                    <a:pt x="183" y="669"/>
                    <a:pt x="143" y="766"/>
                    <a:pt x="100" y="859"/>
                  </a:cubicBezTo>
                  <a:cubicBezTo>
                    <a:pt x="1" y="1080"/>
                    <a:pt x="231" y="1417"/>
                    <a:pt x="437" y="1417"/>
                  </a:cubicBezTo>
                  <a:cubicBezTo>
                    <a:pt x="505" y="1417"/>
                    <a:pt x="571" y="1380"/>
                    <a:pt x="622" y="1287"/>
                  </a:cubicBezTo>
                  <a:cubicBezTo>
                    <a:pt x="748" y="1045"/>
                    <a:pt x="937" y="842"/>
                    <a:pt x="1097" y="620"/>
                  </a:cubicBezTo>
                  <a:cubicBezTo>
                    <a:pt x="1200" y="474"/>
                    <a:pt x="1170" y="281"/>
                    <a:pt x="1060" y="144"/>
                  </a:cubicBezTo>
                  <a:cubicBezTo>
                    <a:pt x="1005" y="76"/>
                    <a:pt x="891" y="0"/>
                    <a:pt x="7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flipH="1" rot="353954">
              <a:off x="5680422" y="2195286"/>
              <a:ext cx="41707" cy="55940"/>
            </a:xfrm>
            <a:custGeom>
              <a:rect b="b" l="l" r="r" t="t"/>
              <a:pathLst>
                <a:path extrusionOk="0" h="1356" w="1011">
                  <a:moveTo>
                    <a:pt x="558" y="1"/>
                  </a:moveTo>
                  <a:cubicBezTo>
                    <a:pt x="545" y="1"/>
                    <a:pt x="533" y="4"/>
                    <a:pt x="522" y="12"/>
                  </a:cubicBezTo>
                  <a:cubicBezTo>
                    <a:pt x="250" y="201"/>
                    <a:pt x="87" y="466"/>
                    <a:pt x="27" y="792"/>
                  </a:cubicBezTo>
                  <a:cubicBezTo>
                    <a:pt x="0" y="944"/>
                    <a:pt x="113" y="1137"/>
                    <a:pt x="207" y="1251"/>
                  </a:cubicBezTo>
                  <a:cubicBezTo>
                    <a:pt x="244" y="1294"/>
                    <a:pt x="314" y="1356"/>
                    <a:pt x="367" y="1356"/>
                  </a:cubicBezTo>
                  <a:cubicBezTo>
                    <a:pt x="397" y="1356"/>
                    <a:pt x="423" y="1335"/>
                    <a:pt x="432" y="1277"/>
                  </a:cubicBezTo>
                  <a:cubicBezTo>
                    <a:pt x="483" y="1015"/>
                    <a:pt x="632" y="799"/>
                    <a:pt x="848" y="649"/>
                  </a:cubicBezTo>
                  <a:cubicBezTo>
                    <a:pt x="1011" y="539"/>
                    <a:pt x="718" y="1"/>
                    <a:pt x="5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flipH="1" rot="353954">
              <a:off x="5670060" y="2297322"/>
              <a:ext cx="44925" cy="57384"/>
            </a:xfrm>
            <a:custGeom>
              <a:rect b="b" l="l" r="r" t="t"/>
              <a:pathLst>
                <a:path extrusionOk="0" h="1391" w="1089">
                  <a:moveTo>
                    <a:pt x="655" y="1"/>
                  </a:moveTo>
                  <a:cubicBezTo>
                    <a:pt x="625" y="1"/>
                    <a:pt x="598" y="15"/>
                    <a:pt x="576" y="48"/>
                  </a:cubicBezTo>
                  <a:cubicBezTo>
                    <a:pt x="487" y="187"/>
                    <a:pt x="397" y="330"/>
                    <a:pt x="303" y="469"/>
                  </a:cubicBezTo>
                  <a:lnTo>
                    <a:pt x="111" y="768"/>
                  </a:lnTo>
                  <a:cubicBezTo>
                    <a:pt x="1" y="940"/>
                    <a:pt x="265" y="1390"/>
                    <a:pt x="432" y="1390"/>
                  </a:cubicBezTo>
                  <a:cubicBezTo>
                    <a:pt x="462" y="1390"/>
                    <a:pt x="489" y="1376"/>
                    <a:pt x="510" y="1343"/>
                  </a:cubicBezTo>
                  <a:lnTo>
                    <a:pt x="702" y="1041"/>
                  </a:lnTo>
                  <a:cubicBezTo>
                    <a:pt x="795" y="901"/>
                    <a:pt x="885" y="762"/>
                    <a:pt x="978" y="619"/>
                  </a:cubicBezTo>
                  <a:cubicBezTo>
                    <a:pt x="1088" y="450"/>
                    <a:pt x="825" y="1"/>
                    <a:pt x="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flipH="1" rot="353954">
              <a:off x="5588351" y="2218434"/>
              <a:ext cx="54991" cy="72152"/>
            </a:xfrm>
            <a:custGeom>
              <a:rect b="b" l="l" r="r" t="t"/>
              <a:pathLst>
                <a:path extrusionOk="0" h="1749" w="1333">
                  <a:moveTo>
                    <a:pt x="923" y="1"/>
                  </a:moveTo>
                  <a:cubicBezTo>
                    <a:pt x="888" y="1"/>
                    <a:pt x="857" y="16"/>
                    <a:pt x="834" y="55"/>
                  </a:cubicBezTo>
                  <a:cubicBezTo>
                    <a:pt x="611" y="430"/>
                    <a:pt x="359" y="783"/>
                    <a:pt x="90" y="1125"/>
                  </a:cubicBezTo>
                  <a:cubicBezTo>
                    <a:pt x="0" y="1241"/>
                    <a:pt x="70" y="1437"/>
                    <a:pt x="137" y="1543"/>
                  </a:cubicBezTo>
                  <a:cubicBezTo>
                    <a:pt x="177" y="1606"/>
                    <a:pt x="292" y="1748"/>
                    <a:pt x="395" y="1748"/>
                  </a:cubicBezTo>
                  <a:cubicBezTo>
                    <a:pt x="417" y="1748"/>
                    <a:pt x="439" y="1742"/>
                    <a:pt x="459" y="1726"/>
                  </a:cubicBezTo>
                  <a:cubicBezTo>
                    <a:pt x="475" y="1717"/>
                    <a:pt x="488" y="1703"/>
                    <a:pt x="502" y="1689"/>
                  </a:cubicBezTo>
                  <a:lnTo>
                    <a:pt x="505" y="1686"/>
                  </a:lnTo>
                  <a:cubicBezTo>
                    <a:pt x="644" y="1570"/>
                    <a:pt x="741" y="1441"/>
                    <a:pt x="817" y="1271"/>
                  </a:cubicBezTo>
                  <a:cubicBezTo>
                    <a:pt x="821" y="1268"/>
                    <a:pt x="821" y="1264"/>
                    <a:pt x="821" y="1264"/>
                  </a:cubicBezTo>
                  <a:cubicBezTo>
                    <a:pt x="970" y="1056"/>
                    <a:pt x="1116" y="843"/>
                    <a:pt x="1246" y="620"/>
                  </a:cubicBezTo>
                  <a:cubicBezTo>
                    <a:pt x="1333" y="477"/>
                    <a:pt x="1266" y="288"/>
                    <a:pt x="1173" y="162"/>
                  </a:cubicBezTo>
                  <a:cubicBezTo>
                    <a:pt x="1134" y="108"/>
                    <a:pt x="1017" y="1"/>
                    <a:pt x="9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flipH="1" rot="353954">
              <a:off x="5594512" y="2336617"/>
              <a:ext cx="60973" cy="84446"/>
            </a:xfrm>
            <a:custGeom>
              <a:rect b="b" l="l" r="r" t="t"/>
              <a:pathLst>
                <a:path extrusionOk="0" h="2047" w="1478">
                  <a:moveTo>
                    <a:pt x="1052" y="0"/>
                  </a:moveTo>
                  <a:cubicBezTo>
                    <a:pt x="1033" y="0"/>
                    <a:pt x="1017" y="8"/>
                    <a:pt x="1005" y="27"/>
                  </a:cubicBezTo>
                  <a:cubicBezTo>
                    <a:pt x="703" y="495"/>
                    <a:pt x="401" y="967"/>
                    <a:pt x="95" y="1435"/>
                  </a:cubicBezTo>
                  <a:cubicBezTo>
                    <a:pt x="1" y="1579"/>
                    <a:pt x="290" y="2047"/>
                    <a:pt x="428" y="2047"/>
                  </a:cubicBezTo>
                  <a:cubicBezTo>
                    <a:pt x="446" y="2047"/>
                    <a:pt x="462" y="2038"/>
                    <a:pt x="473" y="2020"/>
                  </a:cubicBezTo>
                  <a:lnTo>
                    <a:pt x="1384" y="611"/>
                  </a:lnTo>
                  <a:cubicBezTo>
                    <a:pt x="1477" y="465"/>
                    <a:pt x="1191" y="0"/>
                    <a:pt x="1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flipH="1" rot="353954">
              <a:off x="5443800" y="2194387"/>
              <a:ext cx="47607" cy="65593"/>
            </a:xfrm>
            <a:custGeom>
              <a:rect b="b" l="l" r="r" t="t"/>
              <a:pathLst>
                <a:path extrusionOk="0" h="1590" w="1154">
                  <a:moveTo>
                    <a:pt x="733" y="0"/>
                  </a:moveTo>
                  <a:cubicBezTo>
                    <a:pt x="723" y="0"/>
                    <a:pt x="716" y="4"/>
                    <a:pt x="710" y="13"/>
                  </a:cubicBezTo>
                  <a:cubicBezTo>
                    <a:pt x="587" y="202"/>
                    <a:pt x="467" y="392"/>
                    <a:pt x="344" y="577"/>
                  </a:cubicBezTo>
                  <a:cubicBezTo>
                    <a:pt x="258" y="714"/>
                    <a:pt x="168" y="850"/>
                    <a:pt x="82" y="986"/>
                  </a:cubicBezTo>
                  <a:cubicBezTo>
                    <a:pt x="0" y="1114"/>
                    <a:pt x="314" y="1590"/>
                    <a:pt x="418" y="1590"/>
                  </a:cubicBezTo>
                  <a:cubicBezTo>
                    <a:pt x="427" y="1590"/>
                    <a:pt x="435" y="1586"/>
                    <a:pt x="441" y="1577"/>
                  </a:cubicBezTo>
                  <a:lnTo>
                    <a:pt x="1072" y="608"/>
                  </a:lnTo>
                  <a:cubicBezTo>
                    <a:pt x="1154" y="480"/>
                    <a:pt x="837"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37"/>
          <p:cNvSpPr txBox="1"/>
          <p:nvPr>
            <p:ph type="ctrTitle"/>
          </p:nvPr>
        </p:nvSpPr>
        <p:spPr>
          <a:xfrm flipH="1">
            <a:off x="2667975" y="1421600"/>
            <a:ext cx="3807900" cy="218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ct val="31935"/>
              <a:buNone/>
            </a:pPr>
            <a:r>
              <a:rPr lang="ko" sz="3100"/>
              <a:t>1st Internal Check</a:t>
            </a:r>
            <a:endParaRPr sz="3100"/>
          </a:p>
          <a:p>
            <a:pPr indent="0" lvl="0" marL="0" rtl="0" algn="ctr">
              <a:spcBef>
                <a:spcPts val="0"/>
              </a:spcBef>
              <a:spcAft>
                <a:spcPts val="0"/>
              </a:spcAft>
              <a:buSzPts val="891"/>
              <a:buNone/>
            </a:pPr>
            <a:r>
              <a:rPr lang="ko" sz="6755"/>
              <a:t>Pinocchio</a:t>
            </a:r>
            <a:endParaRPr sz="6755"/>
          </a:p>
        </p:txBody>
      </p:sp>
      <p:sp>
        <p:nvSpPr>
          <p:cNvPr id="1057" name="Google Shape;1057;p37"/>
          <p:cNvSpPr txBox="1"/>
          <p:nvPr>
            <p:ph idx="1" type="subTitle"/>
          </p:nvPr>
        </p:nvSpPr>
        <p:spPr>
          <a:xfrm flipH="1">
            <a:off x="1557925" y="3994425"/>
            <a:ext cx="5931000" cy="131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sz="1600"/>
              <a:t>Minjin Gu	, Tiffany Yang, Sungbin Yoon</a:t>
            </a:r>
            <a:endParaRPr sz="1600"/>
          </a:p>
          <a:p>
            <a:pPr indent="0" lvl="0" marL="0" rtl="0" algn="ctr">
              <a:spcBef>
                <a:spcPts val="1200"/>
              </a:spcBef>
              <a:spcAft>
                <a:spcPts val="1200"/>
              </a:spcAft>
              <a:buNone/>
            </a:pPr>
            <a:r>
              <a:rPr lang="ko" sz="1600"/>
              <a:t>Stanley Chan, Adhya Bansal, Sanjana Manikandan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46"/>
          <p:cNvSpPr txBox="1"/>
          <p:nvPr>
            <p:ph idx="1" type="subTitle"/>
          </p:nvPr>
        </p:nvSpPr>
        <p:spPr>
          <a:xfrm>
            <a:off x="720400" y="1531275"/>
            <a:ext cx="3314100" cy="480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ko"/>
              <a:t>Engagement</a:t>
            </a:r>
            <a:endParaRPr/>
          </a:p>
        </p:txBody>
      </p:sp>
      <p:sp>
        <p:nvSpPr>
          <p:cNvPr id="1359" name="Google Shape;1359;p46"/>
          <p:cNvSpPr txBox="1"/>
          <p:nvPr>
            <p:ph idx="2" type="subTitle"/>
          </p:nvPr>
        </p:nvSpPr>
        <p:spPr>
          <a:xfrm>
            <a:off x="5096827" y="1531275"/>
            <a:ext cx="3314100" cy="480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ko">
                <a:solidFill>
                  <a:srgbClr val="000000"/>
                </a:solidFill>
              </a:rPr>
              <a:t>Moderators</a:t>
            </a:r>
            <a:endParaRPr>
              <a:solidFill>
                <a:srgbClr val="000000"/>
              </a:solidFill>
            </a:endParaRPr>
          </a:p>
        </p:txBody>
      </p:sp>
      <p:sp>
        <p:nvSpPr>
          <p:cNvPr id="1360" name="Google Shape;1360;p46"/>
          <p:cNvSpPr txBox="1"/>
          <p:nvPr>
            <p:ph idx="3" type="subTitle"/>
          </p:nvPr>
        </p:nvSpPr>
        <p:spPr>
          <a:xfrm>
            <a:off x="720450" y="1907199"/>
            <a:ext cx="3314100" cy="1197600"/>
          </a:xfrm>
          <a:prstGeom prst="rect">
            <a:avLst/>
          </a:prstGeom>
        </p:spPr>
        <p:txBody>
          <a:bodyPr anchorCtr="0" anchor="t" bIns="91425" lIns="91425" spcFirstLastPara="1" rIns="91425" wrap="square" tIns="91425">
            <a:normAutofit/>
          </a:bodyPr>
          <a:lstStyle/>
          <a:p>
            <a:pPr indent="0" lvl="0" marL="45720" rtl="0" algn="ctr">
              <a:spcBef>
                <a:spcPts val="0"/>
              </a:spcBef>
              <a:spcAft>
                <a:spcPts val="1200"/>
              </a:spcAft>
              <a:buNone/>
            </a:pPr>
            <a:r>
              <a:rPr lang="ko"/>
              <a:t>engaging with the forum users through replies on posts, comments, etc. </a:t>
            </a:r>
            <a:endParaRPr/>
          </a:p>
        </p:txBody>
      </p:sp>
      <p:sp>
        <p:nvSpPr>
          <p:cNvPr id="1361" name="Google Shape;1361;p46"/>
          <p:cNvSpPr txBox="1"/>
          <p:nvPr>
            <p:ph idx="4" type="subTitle"/>
          </p:nvPr>
        </p:nvSpPr>
        <p:spPr>
          <a:xfrm>
            <a:off x="5096800" y="1907200"/>
            <a:ext cx="3314100" cy="1093200"/>
          </a:xfrm>
          <a:prstGeom prst="rect">
            <a:avLst/>
          </a:prstGeom>
        </p:spPr>
        <p:txBody>
          <a:bodyPr anchorCtr="0" anchor="t" bIns="91425" lIns="91425" spcFirstLastPara="1" rIns="91425" wrap="square" tIns="91425">
            <a:normAutofit/>
          </a:bodyPr>
          <a:lstStyle/>
          <a:p>
            <a:pPr indent="0" lvl="0" marL="45720" rtl="0" algn="ctr">
              <a:spcBef>
                <a:spcPts val="0"/>
              </a:spcBef>
              <a:spcAft>
                <a:spcPts val="1200"/>
              </a:spcAft>
              <a:buNone/>
            </a:pPr>
            <a:r>
              <a:rPr lang="ko"/>
              <a:t>Peer counselors and mentors will be able to act as moderators for the website in order to keep with the guidelines</a:t>
            </a:r>
            <a:endParaRPr/>
          </a:p>
        </p:txBody>
      </p:sp>
      <p:sp>
        <p:nvSpPr>
          <p:cNvPr id="1362" name="Google Shape;1362;p46"/>
          <p:cNvSpPr txBox="1"/>
          <p:nvPr>
            <p:ph idx="5" type="subTitle"/>
          </p:nvPr>
        </p:nvSpPr>
        <p:spPr>
          <a:xfrm>
            <a:off x="2914950" y="3000400"/>
            <a:ext cx="3314100" cy="480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ko"/>
              <a:t>Personal Experiences</a:t>
            </a:r>
            <a:endParaRPr/>
          </a:p>
        </p:txBody>
      </p:sp>
      <p:sp>
        <p:nvSpPr>
          <p:cNvPr id="1363" name="Google Shape;1363;p46"/>
          <p:cNvSpPr txBox="1"/>
          <p:nvPr>
            <p:ph idx="7" type="subTitle"/>
          </p:nvPr>
        </p:nvSpPr>
        <p:spPr>
          <a:xfrm>
            <a:off x="2914950" y="3418475"/>
            <a:ext cx="3314100" cy="981300"/>
          </a:xfrm>
          <a:prstGeom prst="rect">
            <a:avLst/>
          </a:prstGeom>
        </p:spPr>
        <p:txBody>
          <a:bodyPr anchorCtr="0" anchor="t" bIns="91425" lIns="91425" spcFirstLastPara="1" rIns="91425" wrap="square" tIns="91425">
            <a:normAutofit lnSpcReduction="10000"/>
          </a:bodyPr>
          <a:lstStyle/>
          <a:p>
            <a:pPr indent="0" lvl="0" marL="45720" rtl="0" algn="ctr">
              <a:spcBef>
                <a:spcPts val="0"/>
              </a:spcBef>
              <a:spcAft>
                <a:spcPts val="1200"/>
              </a:spcAft>
              <a:buNone/>
            </a:pPr>
            <a:r>
              <a:rPr lang="ko"/>
              <a:t>Forum </a:t>
            </a:r>
            <a:r>
              <a:rPr lang="ko"/>
              <a:t>should</a:t>
            </a:r>
            <a:r>
              <a:rPr lang="ko"/>
              <a:t> include posts/threads with issues or </a:t>
            </a:r>
            <a:r>
              <a:rPr lang="ko"/>
              <a:t>struggles</a:t>
            </a:r>
            <a:r>
              <a:rPr lang="ko"/>
              <a:t> that peer counselors or mentors have faced with mental health</a:t>
            </a:r>
            <a:endParaRPr/>
          </a:p>
        </p:txBody>
      </p:sp>
      <p:sp>
        <p:nvSpPr>
          <p:cNvPr id="1364" name="Google Shape;1364;p46"/>
          <p:cNvSpPr txBox="1"/>
          <p:nvPr>
            <p:ph type="ctrTitle"/>
          </p:nvPr>
        </p:nvSpPr>
        <p:spPr>
          <a:xfrm>
            <a:off x="939299" y="552646"/>
            <a:ext cx="7265400" cy="54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Main Objectives/Tasks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47"/>
          <p:cNvSpPr txBox="1"/>
          <p:nvPr>
            <p:ph type="ctrTitle"/>
          </p:nvPr>
        </p:nvSpPr>
        <p:spPr>
          <a:xfrm>
            <a:off x="725275" y="902405"/>
            <a:ext cx="3012000" cy="953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Our Plan</a:t>
            </a:r>
            <a:endParaRPr/>
          </a:p>
        </p:txBody>
      </p:sp>
      <p:sp>
        <p:nvSpPr>
          <p:cNvPr id="1370" name="Google Shape;1370;p47"/>
          <p:cNvSpPr txBox="1"/>
          <p:nvPr>
            <p:ph idx="1" type="subTitle"/>
          </p:nvPr>
        </p:nvSpPr>
        <p:spPr>
          <a:xfrm>
            <a:off x="462475" y="1930050"/>
            <a:ext cx="4340100" cy="18417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ko"/>
              <a:t>Engage UST community after beta-testing</a:t>
            </a:r>
            <a:endParaRPr/>
          </a:p>
          <a:p>
            <a:pPr indent="-342900" lvl="0" marL="457200" rtl="0" algn="l">
              <a:spcBef>
                <a:spcPts val="0"/>
              </a:spcBef>
              <a:spcAft>
                <a:spcPts val="0"/>
              </a:spcAft>
              <a:buSzPts val="1800"/>
              <a:buChar char="●"/>
            </a:pPr>
            <a:r>
              <a:rPr lang="ko"/>
              <a:t>Marketing from May 15, 2021</a:t>
            </a:r>
            <a:endParaRPr/>
          </a:p>
          <a:p>
            <a:pPr indent="-342900" lvl="0" marL="457200" rtl="0" algn="l">
              <a:spcBef>
                <a:spcPts val="0"/>
              </a:spcBef>
              <a:spcAft>
                <a:spcPts val="0"/>
              </a:spcAft>
              <a:buSzPts val="1800"/>
              <a:buChar char="●"/>
            </a:pPr>
            <a:r>
              <a:rPr lang="ko"/>
              <a:t>Launch date ~ May 29, 2021</a:t>
            </a:r>
            <a:endParaRPr/>
          </a:p>
        </p:txBody>
      </p:sp>
      <p:grpSp>
        <p:nvGrpSpPr>
          <p:cNvPr id="1371" name="Google Shape;1371;p47"/>
          <p:cNvGrpSpPr/>
          <p:nvPr/>
        </p:nvGrpSpPr>
        <p:grpSpPr>
          <a:xfrm flipH="1">
            <a:off x="5966254" y="1636089"/>
            <a:ext cx="2007154" cy="3088873"/>
            <a:chOff x="2469050" y="1944925"/>
            <a:chExt cx="685925" cy="1055700"/>
          </a:xfrm>
        </p:grpSpPr>
        <p:sp>
          <p:nvSpPr>
            <p:cNvPr id="1372" name="Google Shape;1372;p47"/>
            <p:cNvSpPr/>
            <p:nvPr/>
          </p:nvSpPr>
          <p:spPr>
            <a:xfrm>
              <a:off x="2667575" y="1945300"/>
              <a:ext cx="69600" cy="66850"/>
            </a:xfrm>
            <a:custGeom>
              <a:rect b="b" l="l" r="r" t="t"/>
              <a:pathLst>
                <a:path extrusionOk="0" h="2674" w="2784">
                  <a:moveTo>
                    <a:pt x="1151" y="0"/>
                  </a:moveTo>
                  <a:cubicBezTo>
                    <a:pt x="1095" y="0"/>
                    <a:pt x="1039" y="4"/>
                    <a:pt x="984" y="10"/>
                  </a:cubicBezTo>
                  <a:cubicBezTo>
                    <a:pt x="632" y="54"/>
                    <a:pt x="284" y="234"/>
                    <a:pt x="124" y="545"/>
                  </a:cubicBezTo>
                  <a:cubicBezTo>
                    <a:pt x="0" y="790"/>
                    <a:pt x="3" y="1084"/>
                    <a:pt x="84" y="1348"/>
                  </a:cubicBezTo>
                  <a:cubicBezTo>
                    <a:pt x="201" y="1734"/>
                    <a:pt x="488" y="2061"/>
                    <a:pt x="850" y="2236"/>
                  </a:cubicBezTo>
                  <a:cubicBezTo>
                    <a:pt x="1046" y="2329"/>
                    <a:pt x="1263" y="2376"/>
                    <a:pt x="1480" y="2376"/>
                  </a:cubicBezTo>
                  <a:cubicBezTo>
                    <a:pt x="1666" y="2376"/>
                    <a:pt x="1852" y="2342"/>
                    <a:pt x="2025" y="2272"/>
                  </a:cubicBezTo>
                  <a:lnTo>
                    <a:pt x="2031" y="2673"/>
                  </a:lnTo>
                  <a:cubicBezTo>
                    <a:pt x="2168" y="2673"/>
                    <a:pt x="2286" y="2570"/>
                    <a:pt x="2369" y="2460"/>
                  </a:cubicBezTo>
                  <a:cubicBezTo>
                    <a:pt x="2734" y="1988"/>
                    <a:pt x="2784" y="1295"/>
                    <a:pt x="2490" y="777"/>
                  </a:cubicBezTo>
                  <a:cubicBezTo>
                    <a:pt x="2223" y="303"/>
                    <a:pt x="1689" y="0"/>
                    <a:pt x="1151" y="0"/>
                  </a:cubicBezTo>
                  <a:close/>
                </a:path>
              </a:pathLst>
            </a:custGeom>
            <a:solidFill>
              <a:srgbClr val="FFC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7"/>
            <p:cNvSpPr/>
            <p:nvPr/>
          </p:nvSpPr>
          <p:spPr>
            <a:xfrm>
              <a:off x="2668225" y="1945275"/>
              <a:ext cx="62600" cy="58950"/>
            </a:xfrm>
            <a:custGeom>
              <a:rect b="b" l="l" r="r" t="t"/>
              <a:pathLst>
                <a:path extrusionOk="0" h="2358" w="2504">
                  <a:moveTo>
                    <a:pt x="1122" y="1"/>
                  </a:moveTo>
                  <a:cubicBezTo>
                    <a:pt x="1068" y="1"/>
                    <a:pt x="1011" y="4"/>
                    <a:pt x="958" y="11"/>
                  </a:cubicBezTo>
                  <a:cubicBezTo>
                    <a:pt x="606" y="55"/>
                    <a:pt x="258" y="235"/>
                    <a:pt x="98" y="546"/>
                  </a:cubicBezTo>
                  <a:cubicBezTo>
                    <a:pt x="31" y="680"/>
                    <a:pt x="1" y="831"/>
                    <a:pt x="1" y="981"/>
                  </a:cubicBezTo>
                  <a:cubicBezTo>
                    <a:pt x="1" y="1105"/>
                    <a:pt x="21" y="1229"/>
                    <a:pt x="58" y="1349"/>
                  </a:cubicBezTo>
                  <a:cubicBezTo>
                    <a:pt x="175" y="1735"/>
                    <a:pt x="462" y="2062"/>
                    <a:pt x="824" y="2237"/>
                  </a:cubicBezTo>
                  <a:cubicBezTo>
                    <a:pt x="947" y="2297"/>
                    <a:pt x="1078" y="2337"/>
                    <a:pt x="1212" y="2357"/>
                  </a:cubicBezTo>
                  <a:cubicBezTo>
                    <a:pt x="1216" y="2280"/>
                    <a:pt x="1222" y="2203"/>
                    <a:pt x="1236" y="2129"/>
                  </a:cubicBezTo>
                  <a:cubicBezTo>
                    <a:pt x="1289" y="1815"/>
                    <a:pt x="1533" y="1500"/>
                    <a:pt x="1844" y="1500"/>
                  </a:cubicBezTo>
                  <a:lnTo>
                    <a:pt x="1885" y="1500"/>
                  </a:lnTo>
                  <a:lnTo>
                    <a:pt x="2109" y="1446"/>
                  </a:lnTo>
                  <a:cubicBezTo>
                    <a:pt x="2189" y="1249"/>
                    <a:pt x="2330" y="1045"/>
                    <a:pt x="2504" y="855"/>
                  </a:cubicBezTo>
                  <a:cubicBezTo>
                    <a:pt x="2493" y="827"/>
                    <a:pt x="2481" y="801"/>
                    <a:pt x="2464" y="778"/>
                  </a:cubicBezTo>
                  <a:cubicBezTo>
                    <a:pt x="2195" y="305"/>
                    <a:pt x="1664" y="1"/>
                    <a:pt x="11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7"/>
            <p:cNvSpPr/>
            <p:nvPr/>
          </p:nvSpPr>
          <p:spPr>
            <a:xfrm>
              <a:off x="2688300" y="1944925"/>
              <a:ext cx="167250" cy="168125"/>
            </a:xfrm>
            <a:custGeom>
              <a:rect b="b" l="l" r="r" t="t"/>
              <a:pathLst>
                <a:path extrusionOk="0" h="6725" w="6690">
                  <a:moveTo>
                    <a:pt x="3978" y="0"/>
                  </a:moveTo>
                  <a:cubicBezTo>
                    <a:pt x="3584" y="0"/>
                    <a:pt x="3192" y="67"/>
                    <a:pt x="2775" y="169"/>
                  </a:cubicBezTo>
                  <a:cubicBezTo>
                    <a:pt x="2212" y="306"/>
                    <a:pt x="1523" y="922"/>
                    <a:pt x="1306" y="1460"/>
                  </a:cubicBezTo>
                  <a:lnTo>
                    <a:pt x="1082" y="1514"/>
                  </a:lnTo>
                  <a:cubicBezTo>
                    <a:pt x="1069" y="1513"/>
                    <a:pt x="1056" y="1513"/>
                    <a:pt x="1044" y="1513"/>
                  </a:cubicBezTo>
                  <a:cubicBezTo>
                    <a:pt x="730" y="1513"/>
                    <a:pt x="487" y="1828"/>
                    <a:pt x="433" y="2143"/>
                  </a:cubicBezTo>
                  <a:cubicBezTo>
                    <a:pt x="373" y="2468"/>
                    <a:pt x="449" y="2802"/>
                    <a:pt x="442" y="3134"/>
                  </a:cubicBezTo>
                  <a:cubicBezTo>
                    <a:pt x="436" y="3462"/>
                    <a:pt x="308" y="3833"/>
                    <a:pt x="1" y="3957"/>
                  </a:cubicBezTo>
                  <a:cubicBezTo>
                    <a:pt x="87" y="4045"/>
                    <a:pt x="208" y="4091"/>
                    <a:pt x="329" y="4091"/>
                  </a:cubicBezTo>
                  <a:cubicBezTo>
                    <a:pt x="411" y="4091"/>
                    <a:pt x="493" y="4070"/>
                    <a:pt x="563" y="4027"/>
                  </a:cubicBezTo>
                  <a:lnTo>
                    <a:pt x="563" y="4027"/>
                  </a:lnTo>
                  <a:cubicBezTo>
                    <a:pt x="248" y="4549"/>
                    <a:pt x="225" y="5235"/>
                    <a:pt x="509" y="5774"/>
                  </a:cubicBezTo>
                  <a:cubicBezTo>
                    <a:pt x="790" y="6313"/>
                    <a:pt x="1369" y="6688"/>
                    <a:pt x="1975" y="6724"/>
                  </a:cubicBezTo>
                  <a:cubicBezTo>
                    <a:pt x="1902" y="6631"/>
                    <a:pt x="1825" y="6540"/>
                    <a:pt x="1751" y="6447"/>
                  </a:cubicBezTo>
                  <a:lnTo>
                    <a:pt x="1751" y="6447"/>
                  </a:lnTo>
                  <a:cubicBezTo>
                    <a:pt x="2031" y="6518"/>
                    <a:pt x="2328" y="6559"/>
                    <a:pt x="2623" y="6559"/>
                  </a:cubicBezTo>
                  <a:cubicBezTo>
                    <a:pt x="3251" y="6559"/>
                    <a:pt x="3868" y="6375"/>
                    <a:pt x="4280" y="5914"/>
                  </a:cubicBezTo>
                  <a:cubicBezTo>
                    <a:pt x="4398" y="5784"/>
                    <a:pt x="4495" y="5630"/>
                    <a:pt x="4619" y="5503"/>
                  </a:cubicBezTo>
                  <a:cubicBezTo>
                    <a:pt x="4762" y="5349"/>
                    <a:pt x="4937" y="5229"/>
                    <a:pt x="5111" y="5115"/>
                  </a:cubicBezTo>
                  <a:cubicBezTo>
                    <a:pt x="5488" y="4867"/>
                    <a:pt x="5880" y="4633"/>
                    <a:pt x="6185" y="4299"/>
                  </a:cubicBezTo>
                  <a:cubicBezTo>
                    <a:pt x="6486" y="3967"/>
                    <a:pt x="6690" y="3508"/>
                    <a:pt x="6603" y="3067"/>
                  </a:cubicBezTo>
                  <a:lnTo>
                    <a:pt x="6603" y="3067"/>
                  </a:lnTo>
                  <a:cubicBezTo>
                    <a:pt x="6562" y="3167"/>
                    <a:pt x="6493" y="3261"/>
                    <a:pt x="6374" y="3261"/>
                  </a:cubicBezTo>
                  <a:cubicBezTo>
                    <a:pt x="6346" y="3261"/>
                    <a:pt x="6315" y="3256"/>
                    <a:pt x="6282" y="3244"/>
                  </a:cubicBezTo>
                  <a:cubicBezTo>
                    <a:pt x="5927" y="2990"/>
                    <a:pt x="6158" y="2444"/>
                    <a:pt x="6195" y="2006"/>
                  </a:cubicBezTo>
                  <a:cubicBezTo>
                    <a:pt x="6258" y="1273"/>
                    <a:pt x="5553" y="306"/>
                    <a:pt x="4839" y="115"/>
                  </a:cubicBezTo>
                  <a:cubicBezTo>
                    <a:pt x="4544" y="35"/>
                    <a:pt x="4260" y="0"/>
                    <a:pt x="3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7"/>
            <p:cNvSpPr/>
            <p:nvPr/>
          </p:nvSpPr>
          <p:spPr>
            <a:xfrm>
              <a:off x="2788775" y="2135000"/>
              <a:ext cx="270575" cy="182225"/>
            </a:xfrm>
            <a:custGeom>
              <a:rect b="b" l="l" r="r" t="t"/>
              <a:pathLst>
                <a:path extrusionOk="0" h="7289" w="10823">
                  <a:moveTo>
                    <a:pt x="1763" y="0"/>
                  </a:moveTo>
                  <a:cubicBezTo>
                    <a:pt x="1218" y="0"/>
                    <a:pt x="739" y="134"/>
                    <a:pt x="510" y="286"/>
                  </a:cubicBezTo>
                  <a:cubicBezTo>
                    <a:pt x="0" y="627"/>
                    <a:pt x="987" y="1320"/>
                    <a:pt x="1844" y="2880"/>
                  </a:cubicBezTo>
                  <a:cubicBezTo>
                    <a:pt x="3632" y="6140"/>
                    <a:pt x="5137" y="7289"/>
                    <a:pt x="6406" y="7289"/>
                  </a:cubicBezTo>
                  <a:cubicBezTo>
                    <a:pt x="7728" y="7289"/>
                    <a:pt x="8795" y="6041"/>
                    <a:pt x="9661" y="4636"/>
                  </a:cubicBezTo>
                  <a:cubicBezTo>
                    <a:pt x="10099" y="3920"/>
                    <a:pt x="10474" y="2883"/>
                    <a:pt x="10822" y="1932"/>
                  </a:cubicBezTo>
                  <a:lnTo>
                    <a:pt x="9661" y="523"/>
                  </a:lnTo>
                  <a:cubicBezTo>
                    <a:pt x="8912" y="2126"/>
                    <a:pt x="7469" y="4201"/>
                    <a:pt x="6760" y="4475"/>
                  </a:cubicBezTo>
                  <a:cubicBezTo>
                    <a:pt x="6657" y="4515"/>
                    <a:pt x="6556" y="4534"/>
                    <a:pt x="6456" y="4534"/>
                  </a:cubicBezTo>
                  <a:cubicBezTo>
                    <a:pt x="5101" y="4534"/>
                    <a:pt x="4077" y="1076"/>
                    <a:pt x="3497" y="583"/>
                  </a:cubicBezTo>
                  <a:cubicBezTo>
                    <a:pt x="2987" y="149"/>
                    <a:pt x="2338" y="0"/>
                    <a:pt x="1763" y="0"/>
                  </a:cubicBez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7"/>
            <p:cNvSpPr/>
            <p:nvPr/>
          </p:nvSpPr>
          <p:spPr>
            <a:xfrm>
              <a:off x="2675100" y="1997375"/>
              <a:ext cx="174775" cy="434075"/>
            </a:xfrm>
            <a:custGeom>
              <a:rect b="b" l="l" r="r" t="t"/>
              <a:pathLst>
                <a:path extrusionOk="0" h="17363" w="6991">
                  <a:moveTo>
                    <a:pt x="4087" y="1"/>
                  </a:moveTo>
                  <a:cubicBezTo>
                    <a:pt x="3559" y="1"/>
                    <a:pt x="3007" y="110"/>
                    <a:pt x="2570" y="460"/>
                  </a:cubicBezTo>
                  <a:cubicBezTo>
                    <a:pt x="2577" y="871"/>
                    <a:pt x="2577" y="2338"/>
                    <a:pt x="2557" y="2338"/>
                  </a:cubicBezTo>
                  <a:cubicBezTo>
                    <a:pt x="2557" y="2338"/>
                    <a:pt x="2557" y="2337"/>
                    <a:pt x="2557" y="2337"/>
                  </a:cubicBezTo>
                  <a:cubicBezTo>
                    <a:pt x="2516" y="2277"/>
                    <a:pt x="2436" y="2153"/>
                    <a:pt x="2235" y="2093"/>
                  </a:cubicBezTo>
                  <a:cubicBezTo>
                    <a:pt x="2195" y="2080"/>
                    <a:pt x="2155" y="2073"/>
                    <a:pt x="2112" y="2070"/>
                  </a:cubicBezTo>
                  <a:cubicBezTo>
                    <a:pt x="2093" y="2068"/>
                    <a:pt x="2075" y="2068"/>
                    <a:pt x="2058" y="2068"/>
                  </a:cubicBezTo>
                  <a:cubicBezTo>
                    <a:pt x="1712" y="2068"/>
                    <a:pt x="1417" y="2335"/>
                    <a:pt x="1392" y="2689"/>
                  </a:cubicBezTo>
                  <a:cubicBezTo>
                    <a:pt x="1366" y="3057"/>
                    <a:pt x="1643" y="3378"/>
                    <a:pt x="2011" y="3405"/>
                  </a:cubicBezTo>
                  <a:cubicBezTo>
                    <a:pt x="2030" y="3407"/>
                    <a:pt x="2049" y="3408"/>
                    <a:pt x="2068" y="3408"/>
                  </a:cubicBezTo>
                  <a:cubicBezTo>
                    <a:pt x="2148" y="3408"/>
                    <a:pt x="2226" y="3392"/>
                    <a:pt x="2299" y="3365"/>
                  </a:cubicBezTo>
                  <a:lnTo>
                    <a:pt x="2312" y="5362"/>
                  </a:lnTo>
                  <a:cubicBezTo>
                    <a:pt x="2309" y="5403"/>
                    <a:pt x="2306" y="5446"/>
                    <a:pt x="2302" y="5486"/>
                  </a:cubicBezTo>
                  <a:cubicBezTo>
                    <a:pt x="1673" y="5513"/>
                    <a:pt x="1503" y="5537"/>
                    <a:pt x="1194" y="5590"/>
                  </a:cubicBezTo>
                  <a:lnTo>
                    <a:pt x="0" y="8525"/>
                  </a:lnTo>
                  <a:cubicBezTo>
                    <a:pt x="124" y="9077"/>
                    <a:pt x="419" y="10606"/>
                    <a:pt x="419" y="10606"/>
                  </a:cubicBezTo>
                  <a:lnTo>
                    <a:pt x="746" y="13491"/>
                  </a:lnTo>
                  <a:lnTo>
                    <a:pt x="321" y="16368"/>
                  </a:lnTo>
                  <a:cubicBezTo>
                    <a:pt x="321" y="16368"/>
                    <a:pt x="1733" y="17362"/>
                    <a:pt x="4039" y="17362"/>
                  </a:cubicBezTo>
                  <a:cubicBezTo>
                    <a:pt x="6345" y="17362"/>
                    <a:pt x="6990" y="16844"/>
                    <a:pt x="6990" y="16844"/>
                  </a:cubicBezTo>
                  <a:lnTo>
                    <a:pt x="6197" y="13508"/>
                  </a:lnTo>
                  <a:lnTo>
                    <a:pt x="6749" y="5650"/>
                  </a:lnTo>
                  <a:cubicBezTo>
                    <a:pt x="6294" y="5577"/>
                    <a:pt x="5809" y="5566"/>
                    <a:pt x="5381" y="5523"/>
                  </a:cubicBezTo>
                  <a:cubicBezTo>
                    <a:pt x="5381" y="5523"/>
                    <a:pt x="5378" y="5529"/>
                    <a:pt x="5374" y="5537"/>
                  </a:cubicBezTo>
                  <a:cubicBezTo>
                    <a:pt x="5374" y="5473"/>
                    <a:pt x="5367" y="5413"/>
                    <a:pt x="5361" y="5349"/>
                  </a:cubicBezTo>
                  <a:lnTo>
                    <a:pt x="5354" y="4496"/>
                  </a:lnTo>
                  <a:cubicBezTo>
                    <a:pt x="6161" y="4221"/>
                    <a:pt x="6277" y="3388"/>
                    <a:pt x="6164" y="2652"/>
                  </a:cubicBezTo>
                  <a:cubicBezTo>
                    <a:pt x="6050" y="1916"/>
                    <a:pt x="5869" y="337"/>
                    <a:pt x="5860" y="300"/>
                  </a:cubicBezTo>
                  <a:cubicBezTo>
                    <a:pt x="5693" y="273"/>
                    <a:pt x="4920" y="1"/>
                    <a:pt x="4087" y="1"/>
                  </a:cubicBez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7"/>
            <p:cNvSpPr/>
            <p:nvPr/>
          </p:nvSpPr>
          <p:spPr>
            <a:xfrm>
              <a:off x="2843825" y="2350100"/>
              <a:ext cx="13575" cy="37100"/>
            </a:xfrm>
            <a:custGeom>
              <a:rect b="b" l="l" r="r" t="t"/>
              <a:pathLst>
                <a:path extrusionOk="0" h="1484" w="543">
                  <a:moveTo>
                    <a:pt x="0" y="1"/>
                  </a:moveTo>
                  <a:lnTo>
                    <a:pt x="0" y="1483"/>
                  </a:lnTo>
                  <a:lnTo>
                    <a:pt x="543" y="1483"/>
                  </a:lnTo>
                  <a:lnTo>
                    <a:pt x="0" y="1"/>
                  </a:lnTo>
                  <a:close/>
                </a:path>
              </a:pathLst>
            </a:custGeom>
            <a:solidFill>
              <a:srgbClr val="FF97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7"/>
            <p:cNvSpPr/>
            <p:nvPr/>
          </p:nvSpPr>
          <p:spPr>
            <a:xfrm>
              <a:off x="2776150" y="2066750"/>
              <a:ext cx="20350" cy="8250"/>
            </a:xfrm>
            <a:custGeom>
              <a:rect b="b" l="l" r="r" t="t"/>
              <a:pathLst>
                <a:path extrusionOk="0" h="330" w="814">
                  <a:moveTo>
                    <a:pt x="0" y="1"/>
                  </a:moveTo>
                  <a:lnTo>
                    <a:pt x="0" y="1"/>
                  </a:lnTo>
                  <a:cubicBezTo>
                    <a:pt x="55" y="172"/>
                    <a:pt x="211" y="329"/>
                    <a:pt x="442" y="329"/>
                  </a:cubicBezTo>
                  <a:cubicBezTo>
                    <a:pt x="551" y="329"/>
                    <a:pt x="675" y="295"/>
                    <a:pt x="814" y="212"/>
                  </a:cubicBezTo>
                  <a:lnTo>
                    <a:pt x="814" y="212"/>
                  </a:lnTo>
                  <a:cubicBezTo>
                    <a:pt x="814" y="212"/>
                    <a:pt x="708" y="235"/>
                    <a:pt x="574" y="235"/>
                  </a:cubicBezTo>
                  <a:cubicBezTo>
                    <a:pt x="507" y="235"/>
                    <a:pt x="433" y="230"/>
                    <a:pt x="362" y="212"/>
                  </a:cubicBezTo>
                  <a:cubicBezTo>
                    <a:pt x="147" y="158"/>
                    <a:pt x="0" y="1"/>
                    <a:pt x="0" y="1"/>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a:off x="2720925" y="2059325"/>
              <a:ext cx="13675" cy="10875"/>
            </a:xfrm>
            <a:custGeom>
              <a:rect b="b" l="l" r="r" t="t"/>
              <a:pathLst>
                <a:path extrusionOk="0" h="435" w="547">
                  <a:moveTo>
                    <a:pt x="168" y="0"/>
                  </a:moveTo>
                  <a:cubicBezTo>
                    <a:pt x="111" y="0"/>
                    <a:pt x="52" y="13"/>
                    <a:pt x="1" y="37"/>
                  </a:cubicBezTo>
                  <a:cubicBezTo>
                    <a:pt x="1" y="37"/>
                    <a:pt x="175" y="40"/>
                    <a:pt x="252" y="64"/>
                  </a:cubicBezTo>
                  <a:cubicBezTo>
                    <a:pt x="332" y="87"/>
                    <a:pt x="352" y="117"/>
                    <a:pt x="352" y="117"/>
                  </a:cubicBezTo>
                  <a:cubicBezTo>
                    <a:pt x="252" y="157"/>
                    <a:pt x="165" y="231"/>
                    <a:pt x="108" y="321"/>
                  </a:cubicBezTo>
                  <a:lnTo>
                    <a:pt x="376" y="154"/>
                  </a:lnTo>
                  <a:cubicBezTo>
                    <a:pt x="466" y="200"/>
                    <a:pt x="523" y="435"/>
                    <a:pt x="523" y="435"/>
                  </a:cubicBezTo>
                  <a:cubicBezTo>
                    <a:pt x="546" y="301"/>
                    <a:pt x="499" y="188"/>
                    <a:pt x="382" y="77"/>
                  </a:cubicBezTo>
                  <a:cubicBezTo>
                    <a:pt x="326" y="25"/>
                    <a:pt x="248" y="0"/>
                    <a:pt x="168" y="0"/>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2799775" y="2024250"/>
              <a:ext cx="19150" cy="9025"/>
            </a:xfrm>
            <a:custGeom>
              <a:rect b="b" l="l" r="r" t="t"/>
              <a:pathLst>
                <a:path extrusionOk="0" h="361" w="766">
                  <a:moveTo>
                    <a:pt x="219" y="1"/>
                  </a:moveTo>
                  <a:cubicBezTo>
                    <a:pt x="144" y="1"/>
                    <a:pt x="66" y="17"/>
                    <a:pt x="39" y="58"/>
                  </a:cubicBezTo>
                  <a:cubicBezTo>
                    <a:pt x="0" y="115"/>
                    <a:pt x="72" y="159"/>
                    <a:pt x="145" y="192"/>
                  </a:cubicBezTo>
                  <a:lnTo>
                    <a:pt x="145" y="192"/>
                  </a:lnTo>
                  <a:cubicBezTo>
                    <a:pt x="200" y="220"/>
                    <a:pt x="263" y="237"/>
                    <a:pt x="323" y="266"/>
                  </a:cubicBezTo>
                  <a:cubicBezTo>
                    <a:pt x="394" y="298"/>
                    <a:pt x="464" y="352"/>
                    <a:pt x="551" y="359"/>
                  </a:cubicBezTo>
                  <a:cubicBezTo>
                    <a:pt x="562" y="360"/>
                    <a:pt x="572" y="361"/>
                    <a:pt x="582" y="361"/>
                  </a:cubicBezTo>
                  <a:cubicBezTo>
                    <a:pt x="628" y="361"/>
                    <a:pt x="665" y="346"/>
                    <a:pt x="685" y="319"/>
                  </a:cubicBezTo>
                  <a:cubicBezTo>
                    <a:pt x="765" y="192"/>
                    <a:pt x="491" y="48"/>
                    <a:pt x="320" y="11"/>
                  </a:cubicBezTo>
                  <a:cubicBezTo>
                    <a:pt x="291" y="4"/>
                    <a:pt x="255"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a:off x="2759150" y="2024250"/>
              <a:ext cx="19175" cy="8825"/>
            </a:xfrm>
            <a:custGeom>
              <a:rect b="b" l="l" r="r" t="t"/>
              <a:pathLst>
                <a:path extrusionOk="0" h="353" w="767">
                  <a:moveTo>
                    <a:pt x="535" y="1"/>
                  </a:moveTo>
                  <a:cubicBezTo>
                    <a:pt x="507" y="1"/>
                    <a:pt x="480" y="3"/>
                    <a:pt x="456" y="8"/>
                  </a:cubicBezTo>
                  <a:cubicBezTo>
                    <a:pt x="279" y="41"/>
                    <a:pt x="1" y="175"/>
                    <a:pt x="71" y="309"/>
                  </a:cubicBezTo>
                  <a:cubicBezTo>
                    <a:pt x="84" y="331"/>
                    <a:pt x="123" y="353"/>
                    <a:pt x="161" y="353"/>
                  </a:cubicBezTo>
                  <a:cubicBezTo>
                    <a:pt x="164" y="353"/>
                    <a:pt x="166" y="352"/>
                    <a:pt x="169" y="352"/>
                  </a:cubicBezTo>
                  <a:cubicBezTo>
                    <a:pt x="275" y="349"/>
                    <a:pt x="336" y="302"/>
                    <a:pt x="426" y="266"/>
                  </a:cubicBezTo>
                  <a:cubicBezTo>
                    <a:pt x="495" y="238"/>
                    <a:pt x="562" y="224"/>
                    <a:pt x="624" y="192"/>
                  </a:cubicBezTo>
                  <a:lnTo>
                    <a:pt x="624" y="192"/>
                  </a:lnTo>
                  <a:cubicBezTo>
                    <a:pt x="698" y="162"/>
                    <a:pt x="766" y="121"/>
                    <a:pt x="727" y="62"/>
                  </a:cubicBezTo>
                  <a:cubicBezTo>
                    <a:pt x="700" y="19"/>
                    <a:pt x="614" y="1"/>
                    <a:pt x="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a:off x="2786350" y="2034550"/>
              <a:ext cx="14425" cy="30975"/>
            </a:xfrm>
            <a:custGeom>
              <a:rect b="b" l="l" r="r" t="t"/>
              <a:pathLst>
                <a:path extrusionOk="0" h="1239" w="577">
                  <a:moveTo>
                    <a:pt x="125" y="0"/>
                  </a:moveTo>
                  <a:lnTo>
                    <a:pt x="0" y="1239"/>
                  </a:lnTo>
                  <a:lnTo>
                    <a:pt x="576" y="1239"/>
                  </a:lnTo>
                  <a:lnTo>
                    <a:pt x="352" y="0"/>
                  </a:ln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2745525" y="2051875"/>
              <a:ext cx="25975" cy="25950"/>
            </a:xfrm>
            <a:custGeom>
              <a:rect b="b" l="l" r="r" t="t"/>
              <a:pathLst>
                <a:path extrusionOk="0" h="1038" w="1039">
                  <a:moveTo>
                    <a:pt x="519" y="1"/>
                  </a:moveTo>
                  <a:cubicBezTo>
                    <a:pt x="232" y="1"/>
                    <a:pt x="1" y="234"/>
                    <a:pt x="1" y="519"/>
                  </a:cubicBezTo>
                  <a:cubicBezTo>
                    <a:pt x="1" y="807"/>
                    <a:pt x="232" y="1037"/>
                    <a:pt x="519" y="1037"/>
                  </a:cubicBezTo>
                  <a:cubicBezTo>
                    <a:pt x="804" y="1037"/>
                    <a:pt x="1038" y="807"/>
                    <a:pt x="1038" y="519"/>
                  </a:cubicBezTo>
                  <a:cubicBezTo>
                    <a:pt x="1038" y="234"/>
                    <a:pt x="804" y="1"/>
                    <a:pt x="519"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a:off x="2811700" y="2049775"/>
              <a:ext cx="18425" cy="25875"/>
            </a:xfrm>
            <a:custGeom>
              <a:rect b="b" l="l" r="r" t="t"/>
              <a:pathLst>
                <a:path extrusionOk="0" h="1035" w="737">
                  <a:moveTo>
                    <a:pt x="519" y="0"/>
                  </a:moveTo>
                  <a:cubicBezTo>
                    <a:pt x="235" y="0"/>
                    <a:pt x="1" y="232"/>
                    <a:pt x="1" y="519"/>
                  </a:cubicBezTo>
                  <a:cubicBezTo>
                    <a:pt x="1" y="803"/>
                    <a:pt x="235" y="1035"/>
                    <a:pt x="519" y="1035"/>
                  </a:cubicBezTo>
                  <a:cubicBezTo>
                    <a:pt x="596" y="1035"/>
                    <a:pt x="670" y="1018"/>
                    <a:pt x="737" y="988"/>
                  </a:cubicBezTo>
                  <a:cubicBezTo>
                    <a:pt x="733" y="851"/>
                    <a:pt x="720" y="717"/>
                    <a:pt x="700" y="582"/>
                  </a:cubicBezTo>
                  <a:cubicBezTo>
                    <a:pt x="677" y="422"/>
                    <a:pt x="649" y="225"/>
                    <a:pt x="620" y="11"/>
                  </a:cubicBezTo>
                  <a:cubicBezTo>
                    <a:pt x="586" y="4"/>
                    <a:pt x="552" y="0"/>
                    <a:pt x="51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a:off x="2769125" y="2043075"/>
              <a:ext cx="3800" cy="8475"/>
            </a:xfrm>
            <a:custGeom>
              <a:rect b="b" l="l" r="r" t="t"/>
              <a:pathLst>
                <a:path extrusionOk="0" h="339" w="152">
                  <a:moveTo>
                    <a:pt x="77" y="1"/>
                  </a:moveTo>
                  <a:cubicBezTo>
                    <a:pt x="34" y="1"/>
                    <a:pt x="0" y="78"/>
                    <a:pt x="0" y="172"/>
                  </a:cubicBezTo>
                  <a:cubicBezTo>
                    <a:pt x="0" y="262"/>
                    <a:pt x="34" y="339"/>
                    <a:pt x="77" y="339"/>
                  </a:cubicBezTo>
                  <a:cubicBezTo>
                    <a:pt x="117" y="339"/>
                    <a:pt x="151" y="262"/>
                    <a:pt x="151" y="172"/>
                  </a:cubicBezTo>
                  <a:cubicBezTo>
                    <a:pt x="151" y="78"/>
                    <a:pt x="117" y="1"/>
                    <a:pt x="77" y="1"/>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7"/>
            <p:cNvSpPr/>
            <p:nvPr/>
          </p:nvSpPr>
          <p:spPr>
            <a:xfrm>
              <a:off x="2802250" y="2043125"/>
              <a:ext cx="17850" cy="7675"/>
            </a:xfrm>
            <a:custGeom>
              <a:rect b="b" l="l" r="r" t="t"/>
              <a:pathLst>
                <a:path extrusionOk="0" h="307" w="714">
                  <a:moveTo>
                    <a:pt x="371" y="0"/>
                  </a:moveTo>
                  <a:cubicBezTo>
                    <a:pt x="94" y="0"/>
                    <a:pt x="0" y="306"/>
                    <a:pt x="0" y="306"/>
                  </a:cubicBezTo>
                  <a:cubicBezTo>
                    <a:pt x="148" y="141"/>
                    <a:pt x="361" y="106"/>
                    <a:pt x="516" y="106"/>
                  </a:cubicBezTo>
                  <a:cubicBezTo>
                    <a:pt x="631" y="106"/>
                    <a:pt x="713" y="126"/>
                    <a:pt x="713" y="126"/>
                  </a:cubicBezTo>
                  <a:cubicBezTo>
                    <a:pt x="577" y="34"/>
                    <a:pt x="464" y="0"/>
                    <a:pt x="371" y="0"/>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7"/>
            <p:cNvSpPr/>
            <p:nvPr/>
          </p:nvSpPr>
          <p:spPr>
            <a:xfrm>
              <a:off x="2763750" y="2041325"/>
              <a:ext cx="7325" cy="5050"/>
            </a:xfrm>
            <a:custGeom>
              <a:rect b="b" l="l" r="r" t="t"/>
              <a:pathLst>
                <a:path extrusionOk="0" h="202" w="293">
                  <a:moveTo>
                    <a:pt x="1" y="1"/>
                  </a:moveTo>
                  <a:lnTo>
                    <a:pt x="242" y="202"/>
                  </a:lnTo>
                  <a:lnTo>
                    <a:pt x="292" y="71"/>
                  </a:lnTo>
                  <a:lnTo>
                    <a:pt x="1" y="1"/>
                  </a:ln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7"/>
            <p:cNvSpPr/>
            <p:nvPr/>
          </p:nvSpPr>
          <p:spPr>
            <a:xfrm>
              <a:off x="2816225" y="2041500"/>
              <a:ext cx="8700" cy="4775"/>
            </a:xfrm>
            <a:custGeom>
              <a:rect b="b" l="l" r="r" t="t"/>
              <a:pathLst>
                <a:path extrusionOk="0" h="191" w="348">
                  <a:moveTo>
                    <a:pt x="348" y="0"/>
                  </a:moveTo>
                  <a:lnTo>
                    <a:pt x="0" y="130"/>
                  </a:lnTo>
                  <a:lnTo>
                    <a:pt x="154" y="191"/>
                  </a:lnTo>
                  <a:lnTo>
                    <a:pt x="348" y="0"/>
                  </a:ln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7"/>
            <p:cNvSpPr/>
            <p:nvPr/>
          </p:nvSpPr>
          <p:spPr>
            <a:xfrm>
              <a:off x="2786025" y="2110100"/>
              <a:ext cx="22850" cy="22275"/>
            </a:xfrm>
            <a:custGeom>
              <a:rect b="b" l="l" r="r" t="t"/>
              <a:pathLst>
                <a:path extrusionOk="0" h="891" w="914">
                  <a:moveTo>
                    <a:pt x="907" y="1"/>
                  </a:moveTo>
                  <a:cubicBezTo>
                    <a:pt x="907" y="1"/>
                    <a:pt x="609" y="107"/>
                    <a:pt x="184" y="107"/>
                  </a:cubicBezTo>
                  <a:cubicBezTo>
                    <a:pt x="127" y="107"/>
                    <a:pt x="64" y="104"/>
                    <a:pt x="0" y="101"/>
                  </a:cubicBezTo>
                  <a:lnTo>
                    <a:pt x="0" y="101"/>
                  </a:lnTo>
                  <a:lnTo>
                    <a:pt x="913" y="890"/>
                  </a:lnTo>
                  <a:lnTo>
                    <a:pt x="907" y="1"/>
                  </a:lnTo>
                  <a:close/>
                </a:path>
              </a:pathLst>
            </a:custGeom>
            <a:solidFill>
              <a:srgbClr val="864F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7"/>
            <p:cNvSpPr/>
            <p:nvPr/>
          </p:nvSpPr>
          <p:spPr>
            <a:xfrm>
              <a:off x="3020925" y="2141125"/>
              <a:ext cx="13075" cy="29050"/>
            </a:xfrm>
            <a:custGeom>
              <a:rect b="b" l="l" r="r" t="t"/>
              <a:pathLst>
                <a:path extrusionOk="0" h="1162" w="523">
                  <a:moveTo>
                    <a:pt x="523" y="0"/>
                  </a:moveTo>
                  <a:cubicBezTo>
                    <a:pt x="308" y="399"/>
                    <a:pt x="98" y="864"/>
                    <a:pt x="1" y="1162"/>
                  </a:cubicBezTo>
                  <a:lnTo>
                    <a:pt x="523" y="0"/>
                  </a:lnTo>
                  <a:close/>
                </a:path>
              </a:pathLst>
            </a:custGeom>
            <a:solidFill>
              <a:srgbClr val="FF97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a:off x="3019350" y="2126850"/>
              <a:ext cx="74550" cy="89275"/>
            </a:xfrm>
            <a:custGeom>
              <a:rect b="b" l="l" r="r" t="t"/>
              <a:pathLst>
                <a:path extrusionOk="0" h="3571" w="2982">
                  <a:moveTo>
                    <a:pt x="2463" y="1"/>
                  </a:moveTo>
                  <a:cubicBezTo>
                    <a:pt x="2220" y="1"/>
                    <a:pt x="1642" y="188"/>
                    <a:pt x="1292" y="358"/>
                  </a:cubicBezTo>
                  <a:lnTo>
                    <a:pt x="759" y="294"/>
                  </a:lnTo>
                  <a:lnTo>
                    <a:pt x="438" y="849"/>
                  </a:lnTo>
                  <a:lnTo>
                    <a:pt x="64" y="2178"/>
                  </a:lnTo>
                  <a:lnTo>
                    <a:pt x="538" y="2117"/>
                  </a:lnTo>
                  <a:lnTo>
                    <a:pt x="0" y="3570"/>
                  </a:lnTo>
                  <a:cubicBezTo>
                    <a:pt x="1077" y="2891"/>
                    <a:pt x="1733" y="2251"/>
                    <a:pt x="1733" y="2251"/>
                  </a:cubicBezTo>
                  <a:lnTo>
                    <a:pt x="1727" y="2242"/>
                  </a:lnTo>
                  <a:cubicBezTo>
                    <a:pt x="2044" y="2101"/>
                    <a:pt x="2339" y="1930"/>
                    <a:pt x="2560" y="1763"/>
                  </a:cubicBezTo>
                  <a:cubicBezTo>
                    <a:pt x="2593" y="1736"/>
                    <a:pt x="2654" y="1652"/>
                    <a:pt x="2674" y="1609"/>
                  </a:cubicBezTo>
                  <a:cubicBezTo>
                    <a:pt x="2691" y="1569"/>
                    <a:pt x="2691" y="1512"/>
                    <a:pt x="2660" y="1482"/>
                  </a:cubicBezTo>
                  <a:cubicBezTo>
                    <a:pt x="2644" y="1465"/>
                    <a:pt x="2623" y="1461"/>
                    <a:pt x="2601" y="1461"/>
                  </a:cubicBezTo>
                  <a:cubicBezTo>
                    <a:pt x="2583" y="1461"/>
                    <a:pt x="2564" y="1464"/>
                    <a:pt x="2546" y="1465"/>
                  </a:cubicBezTo>
                  <a:cubicBezTo>
                    <a:pt x="2359" y="1479"/>
                    <a:pt x="2269" y="1532"/>
                    <a:pt x="1827" y="1656"/>
                  </a:cubicBezTo>
                  <a:cubicBezTo>
                    <a:pt x="2336" y="1472"/>
                    <a:pt x="2626" y="1305"/>
                    <a:pt x="2834" y="1150"/>
                  </a:cubicBezTo>
                  <a:cubicBezTo>
                    <a:pt x="2938" y="1073"/>
                    <a:pt x="2981" y="1003"/>
                    <a:pt x="2978" y="943"/>
                  </a:cubicBezTo>
                  <a:cubicBezTo>
                    <a:pt x="2978" y="877"/>
                    <a:pt x="2918" y="849"/>
                    <a:pt x="2858" y="843"/>
                  </a:cubicBezTo>
                  <a:cubicBezTo>
                    <a:pt x="2837" y="840"/>
                    <a:pt x="2817" y="839"/>
                    <a:pt x="2796" y="839"/>
                  </a:cubicBezTo>
                  <a:cubicBezTo>
                    <a:pt x="2647" y="839"/>
                    <a:pt x="2503" y="899"/>
                    <a:pt x="2356" y="946"/>
                  </a:cubicBezTo>
                  <a:cubicBezTo>
                    <a:pt x="2038" y="1053"/>
                    <a:pt x="2141" y="1013"/>
                    <a:pt x="1820" y="1121"/>
                  </a:cubicBezTo>
                  <a:cubicBezTo>
                    <a:pt x="2135" y="970"/>
                    <a:pt x="2864" y="608"/>
                    <a:pt x="2854" y="451"/>
                  </a:cubicBezTo>
                  <a:cubicBezTo>
                    <a:pt x="2849" y="371"/>
                    <a:pt x="2766" y="347"/>
                    <a:pt x="2672" y="347"/>
                  </a:cubicBezTo>
                  <a:cubicBezTo>
                    <a:pt x="2575" y="347"/>
                    <a:pt x="2467" y="372"/>
                    <a:pt x="2416" y="391"/>
                  </a:cubicBezTo>
                  <a:cubicBezTo>
                    <a:pt x="2055" y="531"/>
                    <a:pt x="1998" y="515"/>
                    <a:pt x="1636" y="656"/>
                  </a:cubicBezTo>
                  <a:cubicBezTo>
                    <a:pt x="2098" y="441"/>
                    <a:pt x="2637" y="180"/>
                    <a:pt x="2573" y="36"/>
                  </a:cubicBezTo>
                  <a:cubicBezTo>
                    <a:pt x="2562" y="12"/>
                    <a:pt x="2522" y="1"/>
                    <a:pt x="2463" y="1"/>
                  </a:cubicBez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2773300" y="2388750"/>
              <a:ext cx="149350" cy="611875"/>
            </a:xfrm>
            <a:custGeom>
              <a:rect b="b" l="l" r="r" t="t"/>
              <a:pathLst>
                <a:path extrusionOk="0" h="24475" w="5974">
                  <a:moveTo>
                    <a:pt x="1981" y="1"/>
                  </a:moveTo>
                  <a:lnTo>
                    <a:pt x="37" y="31"/>
                  </a:lnTo>
                  <a:lnTo>
                    <a:pt x="0" y="31"/>
                  </a:lnTo>
                  <a:lnTo>
                    <a:pt x="141" y="3966"/>
                  </a:lnTo>
                  <a:lnTo>
                    <a:pt x="647" y="3959"/>
                  </a:lnTo>
                  <a:lnTo>
                    <a:pt x="730" y="5124"/>
                  </a:lnTo>
                  <a:cubicBezTo>
                    <a:pt x="811" y="7433"/>
                    <a:pt x="1051" y="12084"/>
                    <a:pt x="1064" y="13021"/>
                  </a:cubicBezTo>
                  <a:cubicBezTo>
                    <a:pt x="1095" y="14968"/>
                    <a:pt x="1279" y="24204"/>
                    <a:pt x="1279" y="24204"/>
                  </a:cubicBezTo>
                  <a:cubicBezTo>
                    <a:pt x="1279" y="24204"/>
                    <a:pt x="2650" y="24415"/>
                    <a:pt x="3719" y="24462"/>
                  </a:cubicBezTo>
                  <a:cubicBezTo>
                    <a:pt x="3914" y="24471"/>
                    <a:pt x="4110" y="24475"/>
                    <a:pt x="4300" y="24475"/>
                  </a:cubicBezTo>
                  <a:cubicBezTo>
                    <a:pt x="5202" y="24475"/>
                    <a:pt x="5974" y="24388"/>
                    <a:pt x="5974" y="24388"/>
                  </a:cubicBezTo>
                  <a:cubicBezTo>
                    <a:pt x="5307" y="23779"/>
                    <a:pt x="4611" y="23769"/>
                    <a:pt x="4567" y="23769"/>
                  </a:cubicBezTo>
                  <a:cubicBezTo>
                    <a:pt x="4566" y="23769"/>
                    <a:pt x="4565" y="23769"/>
                    <a:pt x="4565" y="23769"/>
                  </a:cubicBezTo>
                  <a:lnTo>
                    <a:pt x="3430" y="23083"/>
                  </a:lnTo>
                  <a:cubicBezTo>
                    <a:pt x="3430" y="23083"/>
                    <a:pt x="4090" y="14058"/>
                    <a:pt x="4173" y="12385"/>
                  </a:cubicBezTo>
                  <a:cubicBezTo>
                    <a:pt x="4230" y="11268"/>
                    <a:pt x="4337" y="4307"/>
                    <a:pt x="4113" y="2788"/>
                  </a:cubicBezTo>
                  <a:cubicBezTo>
                    <a:pt x="4120" y="2718"/>
                    <a:pt x="4123" y="2648"/>
                    <a:pt x="4123" y="2574"/>
                  </a:cubicBezTo>
                  <a:lnTo>
                    <a:pt x="3855" y="713"/>
                  </a:lnTo>
                  <a:lnTo>
                    <a:pt x="1981" y="1"/>
                  </a:ln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a:off x="2829000" y="2714425"/>
              <a:ext cx="37100" cy="66100"/>
            </a:xfrm>
            <a:custGeom>
              <a:rect b="b" l="l" r="r" t="t"/>
              <a:pathLst>
                <a:path extrusionOk="0" h="2644" w="1484">
                  <a:moveTo>
                    <a:pt x="740" y="1"/>
                  </a:moveTo>
                  <a:cubicBezTo>
                    <a:pt x="332" y="1"/>
                    <a:pt x="1" y="593"/>
                    <a:pt x="1" y="1322"/>
                  </a:cubicBezTo>
                  <a:cubicBezTo>
                    <a:pt x="1" y="2055"/>
                    <a:pt x="332" y="2644"/>
                    <a:pt x="740" y="2644"/>
                  </a:cubicBezTo>
                  <a:cubicBezTo>
                    <a:pt x="1152" y="2644"/>
                    <a:pt x="1483" y="2055"/>
                    <a:pt x="1483" y="1322"/>
                  </a:cubicBezTo>
                  <a:cubicBezTo>
                    <a:pt x="1483" y="593"/>
                    <a:pt x="1152" y="1"/>
                    <a:pt x="740" y="1"/>
                  </a:cubicBezTo>
                  <a:close/>
                </a:path>
              </a:pathLst>
            </a:custGeom>
            <a:solidFill>
              <a:srgbClr val="864F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a:off x="2471725" y="2401800"/>
              <a:ext cx="318075" cy="583775"/>
            </a:xfrm>
            <a:custGeom>
              <a:rect b="b" l="l" r="r" t="t"/>
              <a:pathLst>
                <a:path extrusionOk="0" h="23351" w="12723">
                  <a:moveTo>
                    <a:pt x="10835" y="1"/>
                  </a:moveTo>
                  <a:lnTo>
                    <a:pt x="8162" y="606"/>
                  </a:lnTo>
                  <a:cubicBezTo>
                    <a:pt x="8138" y="673"/>
                    <a:pt x="6117" y="7751"/>
                    <a:pt x="5150" y="11217"/>
                  </a:cubicBezTo>
                  <a:cubicBezTo>
                    <a:pt x="4651" y="13004"/>
                    <a:pt x="2611" y="21597"/>
                    <a:pt x="2611" y="21597"/>
                  </a:cubicBezTo>
                  <a:lnTo>
                    <a:pt x="1717" y="21942"/>
                  </a:lnTo>
                  <a:cubicBezTo>
                    <a:pt x="1717" y="21942"/>
                    <a:pt x="1628" y="21933"/>
                    <a:pt x="1480" y="21933"/>
                  </a:cubicBezTo>
                  <a:cubicBezTo>
                    <a:pt x="1163" y="21933"/>
                    <a:pt x="575" y="21976"/>
                    <a:pt x="1" y="22250"/>
                  </a:cubicBezTo>
                  <a:cubicBezTo>
                    <a:pt x="1" y="22250"/>
                    <a:pt x="997" y="22635"/>
                    <a:pt x="2089" y="22912"/>
                  </a:cubicBezTo>
                  <a:cubicBezTo>
                    <a:pt x="3122" y="23174"/>
                    <a:pt x="4260" y="23351"/>
                    <a:pt x="4260" y="23351"/>
                  </a:cubicBezTo>
                  <a:cubicBezTo>
                    <a:pt x="4260" y="23351"/>
                    <a:pt x="7697" y="14537"/>
                    <a:pt x="8366" y="12449"/>
                  </a:cubicBezTo>
                  <a:cubicBezTo>
                    <a:pt x="8650" y="11555"/>
                    <a:pt x="11294" y="5040"/>
                    <a:pt x="12040" y="2852"/>
                  </a:cubicBezTo>
                  <a:lnTo>
                    <a:pt x="12723" y="603"/>
                  </a:lnTo>
                  <a:lnTo>
                    <a:pt x="12690" y="593"/>
                  </a:lnTo>
                  <a:lnTo>
                    <a:pt x="10835" y="1"/>
                  </a:ln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a:off x="2590675" y="2698200"/>
              <a:ext cx="46025" cy="64175"/>
            </a:xfrm>
            <a:custGeom>
              <a:rect b="b" l="l" r="r" t="t"/>
              <a:pathLst>
                <a:path extrusionOk="0" h="2567" w="1841">
                  <a:moveTo>
                    <a:pt x="1178" y="0"/>
                  </a:moveTo>
                  <a:cubicBezTo>
                    <a:pt x="814" y="0"/>
                    <a:pt x="403" y="445"/>
                    <a:pt x="211" y="1072"/>
                  </a:cubicBezTo>
                  <a:cubicBezTo>
                    <a:pt x="1" y="1770"/>
                    <a:pt x="148" y="2433"/>
                    <a:pt x="539" y="2550"/>
                  </a:cubicBezTo>
                  <a:cubicBezTo>
                    <a:pt x="579" y="2564"/>
                    <a:pt x="619" y="2567"/>
                    <a:pt x="664" y="2567"/>
                  </a:cubicBezTo>
                  <a:cubicBezTo>
                    <a:pt x="1028" y="2567"/>
                    <a:pt x="1439" y="2125"/>
                    <a:pt x="1630" y="1500"/>
                  </a:cubicBezTo>
                  <a:cubicBezTo>
                    <a:pt x="1841" y="800"/>
                    <a:pt x="1694" y="138"/>
                    <a:pt x="1302" y="20"/>
                  </a:cubicBezTo>
                  <a:cubicBezTo>
                    <a:pt x="1262" y="7"/>
                    <a:pt x="1222" y="0"/>
                    <a:pt x="1178" y="0"/>
                  </a:cubicBezTo>
                  <a:close/>
                </a:path>
              </a:pathLst>
            </a:custGeom>
            <a:solidFill>
              <a:srgbClr val="864F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a:off x="2487950" y="1987675"/>
              <a:ext cx="51675" cy="91325"/>
            </a:xfrm>
            <a:custGeom>
              <a:rect b="b" l="l" r="r" t="t"/>
              <a:pathLst>
                <a:path extrusionOk="0" h="3653" w="2067">
                  <a:moveTo>
                    <a:pt x="1416" y="0"/>
                  </a:moveTo>
                  <a:cubicBezTo>
                    <a:pt x="1319" y="0"/>
                    <a:pt x="1249" y="114"/>
                    <a:pt x="1249" y="289"/>
                  </a:cubicBezTo>
                  <a:cubicBezTo>
                    <a:pt x="1191" y="152"/>
                    <a:pt x="1091" y="90"/>
                    <a:pt x="1001" y="90"/>
                  </a:cubicBezTo>
                  <a:cubicBezTo>
                    <a:pt x="870" y="90"/>
                    <a:pt x="761" y="222"/>
                    <a:pt x="841" y="440"/>
                  </a:cubicBezTo>
                  <a:cubicBezTo>
                    <a:pt x="783" y="318"/>
                    <a:pt x="675" y="251"/>
                    <a:pt x="585" y="251"/>
                  </a:cubicBezTo>
                  <a:cubicBezTo>
                    <a:pt x="464" y="251"/>
                    <a:pt x="377" y="372"/>
                    <a:pt x="492" y="641"/>
                  </a:cubicBezTo>
                  <a:cubicBezTo>
                    <a:pt x="431" y="524"/>
                    <a:pt x="367" y="465"/>
                    <a:pt x="313" y="465"/>
                  </a:cubicBezTo>
                  <a:cubicBezTo>
                    <a:pt x="191" y="465"/>
                    <a:pt x="124" y="770"/>
                    <a:pt x="275" y="1377"/>
                  </a:cubicBezTo>
                  <a:cubicBezTo>
                    <a:pt x="328" y="1594"/>
                    <a:pt x="1" y="3034"/>
                    <a:pt x="208" y="3579"/>
                  </a:cubicBezTo>
                  <a:lnTo>
                    <a:pt x="1844" y="3653"/>
                  </a:lnTo>
                  <a:cubicBezTo>
                    <a:pt x="1741" y="3399"/>
                    <a:pt x="2066" y="460"/>
                    <a:pt x="1770" y="460"/>
                  </a:cubicBezTo>
                  <a:cubicBezTo>
                    <a:pt x="1769" y="460"/>
                    <a:pt x="1768" y="460"/>
                    <a:pt x="1767" y="460"/>
                  </a:cubicBezTo>
                  <a:cubicBezTo>
                    <a:pt x="1656" y="132"/>
                    <a:pt x="1521" y="0"/>
                    <a:pt x="1416" y="0"/>
                  </a:cubicBez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a:off x="2474900" y="2018500"/>
              <a:ext cx="288725" cy="209825"/>
            </a:xfrm>
            <a:custGeom>
              <a:rect b="b" l="l" r="r" t="t"/>
              <a:pathLst>
                <a:path extrusionOk="0" h="8393" w="11549">
                  <a:moveTo>
                    <a:pt x="844" y="0"/>
                  </a:moveTo>
                  <a:cubicBezTo>
                    <a:pt x="476" y="1838"/>
                    <a:pt x="1" y="3881"/>
                    <a:pt x="890" y="5859"/>
                  </a:cubicBezTo>
                  <a:cubicBezTo>
                    <a:pt x="1487" y="7183"/>
                    <a:pt x="2806" y="8392"/>
                    <a:pt x="4989" y="8392"/>
                  </a:cubicBezTo>
                  <a:cubicBezTo>
                    <a:pt x="6062" y="8392"/>
                    <a:pt x="7344" y="8100"/>
                    <a:pt x="8851" y="7385"/>
                  </a:cubicBezTo>
                  <a:cubicBezTo>
                    <a:pt x="11548" y="6110"/>
                    <a:pt x="10724" y="4594"/>
                    <a:pt x="8882" y="4594"/>
                  </a:cubicBezTo>
                  <a:cubicBezTo>
                    <a:pt x="8598" y="4594"/>
                    <a:pt x="8291" y="4630"/>
                    <a:pt x="7968" y="4709"/>
                  </a:cubicBezTo>
                  <a:cubicBezTo>
                    <a:pt x="7313" y="4867"/>
                    <a:pt x="5996" y="5686"/>
                    <a:pt x="4725" y="5686"/>
                  </a:cubicBezTo>
                  <a:cubicBezTo>
                    <a:pt x="4018" y="5686"/>
                    <a:pt x="3325" y="5432"/>
                    <a:pt x="2768" y="4668"/>
                  </a:cubicBezTo>
                  <a:cubicBezTo>
                    <a:pt x="2138" y="3805"/>
                    <a:pt x="2279" y="1787"/>
                    <a:pt x="2651" y="134"/>
                  </a:cubicBezTo>
                  <a:lnTo>
                    <a:pt x="844" y="0"/>
                  </a:ln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7"/>
            <p:cNvSpPr/>
            <p:nvPr/>
          </p:nvSpPr>
          <p:spPr>
            <a:xfrm>
              <a:off x="2501575" y="2173750"/>
              <a:ext cx="21625" cy="27125"/>
            </a:xfrm>
            <a:custGeom>
              <a:rect b="b" l="l" r="r" t="t"/>
              <a:pathLst>
                <a:path extrusionOk="0" h="1085" w="865">
                  <a:moveTo>
                    <a:pt x="1" y="0"/>
                  </a:moveTo>
                  <a:cubicBezTo>
                    <a:pt x="172" y="389"/>
                    <a:pt x="456" y="757"/>
                    <a:pt x="864" y="1085"/>
                  </a:cubicBezTo>
                  <a:cubicBezTo>
                    <a:pt x="509" y="763"/>
                    <a:pt x="222" y="392"/>
                    <a:pt x="1" y="0"/>
                  </a:cubicBezTo>
                  <a:close/>
                </a:path>
              </a:pathLst>
            </a:custGeom>
            <a:solidFill>
              <a:srgbClr val="7F62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7"/>
            <p:cNvSpPr/>
            <p:nvPr/>
          </p:nvSpPr>
          <p:spPr>
            <a:xfrm>
              <a:off x="2501500" y="2170925"/>
              <a:ext cx="38325" cy="38475"/>
            </a:xfrm>
            <a:custGeom>
              <a:rect b="b" l="l" r="r" t="t"/>
              <a:pathLst>
                <a:path extrusionOk="0" h="1539" w="1533">
                  <a:moveTo>
                    <a:pt x="268" y="0"/>
                  </a:moveTo>
                  <a:cubicBezTo>
                    <a:pt x="171" y="0"/>
                    <a:pt x="84" y="27"/>
                    <a:pt x="21" y="84"/>
                  </a:cubicBezTo>
                  <a:cubicBezTo>
                    <a:pt x="14" y="90"/>
                    <a:pt x="7" y="97"/>
                    <a:pt x="1" y="104"/>
                  </a:cubicBezTo>
                  <a:cubicBezTo>
                    <a:pt x="1" y="107"/>
                    <a:pt x="4" y="110"/>
                    <a:pt x="4" y="113"/>
                  </a:cubicBezTo>
                  <a:cubicBezTo>
                    <a:pt x="225" y="505"/>
                    <a:pt x="512" y="876"/>
                    <a:pt x="867" y="1198"/>
                  </a:cubicBezTo>
                  <a:cubicBezTo>
                    <a:pt x="1018" y="1318"/>
                    <a:pt x="1185" y="1432"/>
                    <a:pt x="1366" y="1539"/>
                  </a:cubicBezTo>
                  <a:cubicBezTo>
                    <a:pt x="1533" y="1315"/>
                    <a:pt x="1423" y="860"/>
                    <a:pt x="1094" y="479"/>
                  </a:cubicBezTo>
                  <a:cubicBezTo>
                    <a:pt x="837" y="178"/>
                    <a:pt x="516" y="0"/>
                    <a:pt x="268" y="0"/>
                  </a:cubicBezTo>
                  <a:close/>
                </a:path>
              </a:pathLst>
            </a:custGeom>
            <a:solidFill>
              <a:srgbClr val="864F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7"/>
            <p:cNvSpPr/>
            <p:nvPr/>
          </p:nvSpPr>
          <p:spPr>
            <a:xfrm>
              <a:off x="2918100" y="2308600"/>
              <a:ext cx="49475" cy="6475"/>
            </a:xfrm>
            <a:custGeom>
              <a:rect b="b" l="l" r="r" t="t"/>
              <a:pathLst>
                <a:path extrusionOk="0" h="259" w="1979">
                  <a:moveTo>
                    <a:pt x="1978" y="212"/>
                  </a:moveTo>
                  <a:cubicBezTo>
                    <a:pt x="1965" y="215"/>
                    <a:pt x="1952" y="218"/>
                    <a:pt x="1942" y="225"/>
                  </a:cubicBezTo>
                  <a:cubicBezTo>
                    <a:pt x="1955" y="222"/>
                    <a:pt x="1965" y="218"/>
                    <a:pt x="1978" y="215"/>
                  </a:cubicBezTo>
                  <a:lnTo>
                    <a:pt x="1978" y="212"/>
                  </a:lnTo>
                  <a:close/>
                  <a:moveTo>
                    <a:pt x="11" y="1"/>
                  </a:moveTo>
                  <a:cubicBezTo>
                    <a:pt x="7" y="14"/>
                    <a:pt x="4" y="27"/>
                    <a:pt x="1" y="41"/>
                  </a:cubicBezTo>
                  <a:lnTo>
                    <a:pt x="1" y="67"/>
                  </a:lnTo>
                  <a:cubicBezTo>
                    <a:pt x="191" y="155"/>
                    <a:pt x="403" y="218"/>
                    <a:pt x="627" y="259"/>
                  </a:cubicBezTo>
                  <a:cubicBezTo>
                    <a:pt x="426" y="202"/>
                    <a:pt x="222" y="118"/>
                    <a:pt x="11" y="1"/>
                  </a:cubicBezTo>
                  <a:close/>
                </a:path>
              </a:pathLst>
            </a:custGeom>
            <a:solidFill>
              <a:srgbClr val="7F62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a:off x="2918350" y="2298575"/>
              <a:ext cx="49225" cy="17675"/>
            </a:xfrm>
            <a:custGeom>
              <a:rect b="b" l="l" r="r" t="t"/>
              <a:pathLst>
                <a:path extrusionOk="0" h="707" w="1969">
                  <a:moveTo>
                    <a:pt x="834" y="0"/>
                  </a:moveTo>
                  <a:cubicBezTo>
                    <a:pt x="409" y="0"/>
                    <a:pt x="65" y="161"/>
                    <a:pt x="1" y="402"/>
                  </a:cubicBezTo>
                  <a:cubicBezTo>
                    <a:pt x="212" y="519"/>
                    <a:pt x="416" y="603"/>
                    <a:pt x="617" y="660"/>
                  </a:cubicBezTo>
                  <a:cubicBezTo>
                    <a:pt x="788" y="689"/>
                    <a:pt x="964" y="706"/>
                    <a:pt x="1155" y="706"/>
                  </a:cubicBezTo>
                  <a:cubicBezTo>
                    <a:pt x="1396" y="706"/>
                    <a:pt x="1657" y="680"/>
                    <a:pt x="1932" y="626"/>
                  </a:cubicBezTo>
                  <a:cubicBezTo>
                    <a:pt x="1942" y="619"/>
                    <a:pt x="1955" y="616"/>
                    <a:pt x="1968" y="613"/>
                  </a:cubicBezTo>
                  <a:cubicBezTo>
                    <a:pt x="1935" y="335"/>
                    <a:pt x="1551" y="77"/>
                    <a:pt x="1052" y="14"/>
                  </a:cubicBezTo>
                  <a:cubicBezTo>
                    <a:pt x="978" y="3"/>
                    <a:pt x="904" y="0"/>
                    <a:pt x="834" y="0"/>
                  </a:cubicBezTo>
                  <a:close/>
                </a:path>
              </a:pathLst>
            </a:custGeom>
            <a:solidFill>
              <a:srgbClr val="864F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a:off x="2531850" y="2130550"/>
              <a:ext cx="419150" cy="359375"/>
            </a:xfrm>
            <a:custGeom>
              <a:rect b="b" l="l" r="r" t="t"/>
              <a:pathLst>
                <a:path extrusionOk="0" h="14375" w="16766">
                  <a:moveTo>
                    <a:pt x="5825" y="0"/>
                  </a:moveTo>
                  <a:cubicBezTo>
                    <a:pt x="4564" y="0"/>
                    <a:pt x="4145" y="711"/>
                    <a:pt x="2956" y="1083"/>
                  </a:cubicBezTo>
                  <a:cubicBezTo>
                    <a:pt x="2766" y="1142"/>
                    <a:pt x="2585" y="1167"/>
                    <a:pt x="2414" y="1167"/>
                  </a:cubicBezTo>
                  <a:cubicBezTo>
                    <a:pt x="1596" y="1167"/>
                    <a:pt x="1032" y="601"/>
                    <a:pt x="1032" y="601"/>
                  </a:cubicBezTo>
                  <a:lnTo>
                    <a:pt x="1" y="3078"/>
                  </a:lnTo>
                  <a:cubicBezTo>
                    <a:pt x="1043" y="3936"/>
                    <a:pt x="2104" y="4203"/>
                    <a:pt x="3021" y="4203"/>
                  </a:cubicBezTo>
                  <a:cubicBezTo>
                    <a:pt x="4521" y="4203"/>
                    <a:pt x="5633" y="3489"/>
                    <a:pt x="5633" y="3489"/>
                  </a:cubicBezTo>
                  <a:lnTo>
                    <a:pt x="5968" y="4857"/>
                  </a:lnTo>
                  <a:lnTo>
                    <a:pt x="6476" y="8164"/>
                  </a:lnTo>
                  <a:cubicBezTo>
                    <a:pt x="6490" y="8170"/>
                    <a:pt x="6503" y="8173"/>
                    <a:pt x="6516" y="8177"/>
                  </a:cubicBezTo>
                  <a:cubicBezTo>
                    <a:pt x="6064" y="9322"/>
                    <a:pt x="5623" y="11058"/>
                    <a:pt x="5693" y="11517"/>
                  </a:cubicBezTo>
                  <a:cubicBezTo>
                    <a:pt x="5693" y="11517"/>
                    <a:pt x="8186" y="12567"/>
                    <a:pt x="9441" y="14344"/>
                  </a:cubicBezTo>
                  <a:lnTo>
                    <a:pt x="10338" y="14374"/>
                  </a:lnTo>
                  <a:cubicBezTo>
                    <a:pt x="10338" y="14374"/>
                    <a:pt x="11171" y="13859"/>
                    <a:pt x="12004" y="13026"/>
                  </a:cubicBezTo>
                  <a:cubicBezTo>
                    <a:pt x="12663" y="12366"/>
                    <a:pt x="13553" y="11199"/>
                    <a:pt x="13553" y="11199"/>
                  </a:cubicBezTo>
                  <a:cubicBezTo>
                    <a:pt x="13437" y="9770"/>
                    <a:pt x="12279" y="8238"/>
                    <a:pt x="12279" y="8238"/>
                  </a:cubicBezTo>
                  <a:lnTo>
                    <a:pt x="13122" y="4794"/>
                  </a:lnTo>
                  <a:cubicBezTo>
                    <a:pt x="14251" y="7362"/>
                    <a:pt x="16236" y="7476"/>
                    <a:pt x="16578" y="7476"/>
                  </a:cubicBezTo>
                  <a:cubicBezTo>
                    <a:pt x="16611" y="7476"/>
                    <a:pt x="16629" y="7475"/>
                    <a:pt x="16629" y="7475"/>
                  </a:cubicBezTo>
                  <a:cubicBezTo>
                    <a:pt x="16284" y="6581"/>
                    <a:pt x="16766" y="4656"/>
                    <a:pt x="16766" y="4656"/>
                  </a:cubicBezTo>
                  <a:cubicBezTo>
                    <a:pt x="15939" y="4587"/>
                    <a:pt x="15143" y="3372"/>
                    <a:pt x="14290" y="1495"/>
                  </a:cubicBezTo>
                  <a:cubicBezTo>
                    <a:pt x="13750" y="307"/>
                    <a:pt x="12698" y="180"/>
                    <a:pt x="12275" y="180"/>
                  </a:cubicBezTo>
                  <a:cubicBezTo>
                    <a:pt x="12160" y="180"/>
                    <a:pt x="12092" y="190"/>
                    <a:pt x="12092" y="190"/>
                  </a:cubicBezTo>
                  <a:cubicBezTo>
                    <a:pt x="12092" y="190"/>
                    <a:pt x="11954" y="2046"/>
                    <a:pt x="9414" y="2046"/>
                  </a:cubicBezTo>
                  <a:cubicBezTo>
                    <a:pt x="7068" y="2046"/>
                    <a:pt x="6459" y="52"/>
                    <a:pt x="6459" y="52"/>
                  </a:cubicBezTo>
                  <a:cubicBezTo>
                    <a:pt x="6225" y="16"/>
                    <a:pt x="6015" y="0"/>
                    <a:pt x="58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a:off x="2787775" y="2649275"/>
              <a:ext cx="104925" cy="19400"/>
            </a:xfrm>
            <a:custGeom>
              <a:rect b="b" l="l" r="r" t="t"/>
              <a:pathLst>
                <a:path extrusionOk="0" h="776" w="4197">
                  <a:moveTo>
                    <a:pt x="3927" y="1"/>
                  </a:moveTo>
                  <a:cubicBezTo>
                    <a:pt x="3900" y="1"/>
                    <a:pt x="3874" y="3"/>
                    <a:pt x="3849" y="6"/>
                  </a:cubicBezTo>
                  <a:cubicBezTo>
                    <a:pt x="2848" y="87"/>
                    <a:pt x="1844" y="167"/>
                    <a:pt x="843" y="251"/>
                  </a:cubicBezTo>
                  <a:cubicBezTo>
                    <a:pt x="834" y="225"/>
                    <a:pt x="866" y="202"/>
                    <a:pt x="909" y="190"/>
                  </a:cubicBezTo>
                  <a:lnTo>
                    <a:pt x="909" y="190"/>
                  </a:lnTo>
                  <a:lnTo>
                    <a:pt x="1024" y="190"/>
                  </a:lnTo>
                  <a:cubicBezTo>
                    <a:pt x="1007" y="185"/>
                    <a:pt x="988" y="182"/>
                    <a:pt x="969" y="182"/>
                  </a:cubicBezTo>
                  <a:cubicBezTo>
                    <a:pt x="948" y="182"/>
                    <a:pt x="928" y="185"/>
                    <a:pt x="909" y="190"/>
                  </a:cubicBezTo>
                  <a:lnTo>
                    <a:pt x="909" y="190"/>
                  </a:lnTo>
                  <a:lnTo>
                    <a:pt x="228" y="187"/>
                  </a:lnTo>
                  <a:cubicBezTo>
                    <a:pt x="175" y="267"/>
                    <a:pt x="54" y="418"/>
                    <a:pt x="0" y="495"/>
                  </a:cubicBezTo>
                  <a:cubicBezTo>
                    <a:pt x="124" y="448"/>
                    <a:pt x="232" y="435"/>
                    <a:pt x="378" y="411"/>
                  </a:cubicBezTo>
                  <a:lnTo>
                    <a:pt x="378" y="411"/>
                  </a:lnTo>
                  <a:cubicBezTo>
                    <a:pt x="362" y="535"/>
                    <a:pt x="476" y="575"/>
                    <a:pt x="529" y="700"/>
                  </a:cubicBezTo>
                  <a:cubicBezTo>
                    <a:pt x="616" y="629"/>
                    <a:pt x="700" y="562"/>
                    <a:pt x="786" y="492"/>
                  </a:cubicBezTo>
                  <a:cubicBezTo>
                    <a:pt x="847" y="569"/>
                    <a:pt x="907" y="643"/>
                    <a:pt x="967" y="716"/>
                  </a:cubicBezTo>
                  <a:lnTo>
                    <a:pt x="1239" y="505"/>
                  </a:lnTo>
                  <a:cubicBezTo>
                    <a:pt x="1329" y="559"/>
                    <a:pt x="1419" y="609"/>
                    <a:pt x="1509" y="663"/>
                  </a:cubicBezTo>
                  <a:cubicBezTo>
                    <a:pt x="1580" y="592"/>
                    <a:pt x="1650" y="525"/>
                    <a:pt x="1720" y="455"/>
                  </a:cubicBezTo>
                  <a:cubicBezTo>
                    <a:pt x="1858" y="562"/>
                    <a:pt x="1998" y="669"/>
                    <a:pt x="2136" y="776"/>
                  </a:cubicBezTo>
                  <a:cubicBezTo>
                    <a:pt x="2185" y="683"/>
                    <a:pt x="2239" y="589"/>
                    <a:pt x="2292" y="499"/>
                  </a:cubicBezTo>
                  <a:cubicBezTo>
                    <a:pt x="2570" y="559"/>
                    <a:pt x="2828" y="649"/>
                    <a:pt x="3042" y="763"/>
                  </a:cubicBezTo>
                  <a:cubicBezTo>
                    <a:pt x="3069" y="652"/>
                    <a:pt x="3095" y="542"/>
                    <a:pt x="3123" y="431"/>
                  </a:cubicBezTo>
                  <a:cubicBezTo>
                    <a:pt x="3293" y="502"/>
                    <a:pt x="3461" y="572"/>
                    <a:pt x="3631" y="639"/>
                  </a:cubicBezTo>
                  <a:cubicBezTo>
                    <a:pt x="3605" y="542"/>
                    <a:pt x="3645" y="439"/>
                    <a:pt x="3742" y="348"/>
                  </a:cubicBezTo>
                  <a:cubicBezTo>
                    <a:pt x="3845" y="428"/>
                    <a:pt x="3986" y="499"/>
                    <a:pt x="4153" y="545"/>
                  </a:cubicBezTo>
                  <a:cubicBezTo>
                    <a:pt x="4196" y="394"/>
                    <a:pt x="4184" y="241"/>
                    <a:pt x="4110" y="97"/>
                  </a:cubicBezTo>
                  <a:cubicBezTo>
                    <a:pt x="4093" y="60"/>
                    <a:pt x="4066" y="23"/>
                    <a:pt x="4003" y="10"/>
                  </a:cubicBezTo>
                  <a:cubicBezTo>
                    <a:pt x="3979" y="3"/>
                    <a:pt x="3953" y="1"/>
                    <a:pt x="39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a:off x="2609150" y="2612625"/>
              <a:ext cx="106125" cy="40500"/>
            </a:xfrm>
            <a:custGeom>
              <a:rect b="b" l="l" r="r" t="t"/>
              <a:pathLst>
                <a:path extrusionOk="0" h="1620" w="4245">
                  <a:moveTo>
                    <a:pt x="954" y="205"/>
                  </a:moveTo>
                  <a:cubicBezTo>
                    <a:pt x="952" y="205"/>
                    <a:pt x="951" y="205"/>
                    <a:pt x="949" y="205"/>
                  </a:cubicBezTo>
                  <a:lnTo>
                    <a:pt x="949" y="205"/>
                  </a:lnTo>
                  <a:lnTo>
                    <a:pt x="1062" y="238"/>
                  </a:lnTo>
                  <a:cubicBezTo>
                    <a:pt x="1034" y="215"/>
                    <a:pt x="992" y="205"/>
                    <a:pt x="954" y="205"/>
                  </a:cubicBezTo>
                  <a:close/>
                  <a:moveTo>
                    <a:pt x="255" y="0"/>
                  </a:moveTo>
                  <a:cubicBezTo>
                    <a:pt x="172" y="84"/>
                    <a:pt x="85" y="171"/>
                    <a:pt x="1" y="254"/>
                  </a:cubicBezTo>
                  <a:cubicBezTo>
                    <a:pt x="89" y="240"/>
                    <a:pt x="180" y="233"/>
                    <a:pt x="274" y="233"/>
                  </a:cubicBezTo>
                  <a:cubicBezTo>
                    <a:pt x="334" y="233"/>
                    <a:pt x="395" y="236"/>
                    <a:pt x="456" y="241"/>
                  </a:cubicBezTo>
                  <a:cubicBezTo>
                    <a:pt x="393" y="395"/>
                    <a:pt x="362" y="563"/>
                    <a:pt x="369" y="733"/>
                  </a:cubicBezTo>
                  <a:cubicBezTo>
                    <a:pt x="483" y="673"/>
                    <a:pt x="597" y="612"/>
                    <a:pt x="711" y="552"/>
                  </a:cubicBezTo>
                  <a:cubicBezTo>
                    <a:pt x="744" y="663"/>
                    <a:pt x="774" y="776"/>
                    <a:pt x="808" y="890"/>
                  </a:cubicBezTo>
                  <a:cubicBezTo>
                    <a:pt x="924" y="827"/>
                    <a:pt x="1045" y="767"/>
                    <a:pt x="1162" y="703"/>
                  </a:cubicBezTo>
                  <a:cubicBezTo>
                    <a:pt x="1236" y="796"/>
                    <a:pt x="1306" y="887"/>
                    <a:pt x="1380" y="981"/>
                  </a:cubicBezTo>
                  <a:cubicBezTo>
                    <a:pt x="1477" y="914"/>
                    <a:pt x="1574" y="847"/>
                    <a:pt x="1671" y="783"/>
                  </a:cubicBezTo>
                  <a:cubicBezTo>
                    <a:pt x="1772" y="957"/>
                    <a:pt x="1872" y="1134"/>
                    <a:pt x="1972" y="1312"/>
                  </a:cubicBezTo>
                  <a:cubicBezTo>
                    <a:pt x="2059" y="1208"/>
                    <a:pt x="2146" y="1108"/>
                    <a:pt x="2233" y="1004"/>
                  </a:cubicBezTo>
                  <a:cubicBezTo>
                    <a:pt x="2494" y="1168"/>
                    <a:pt x="2719" y="1358"/>
                    <a:pt x="2896" y="1563"/>
                  </a:cubicBezTo>
                  <a:cubicBezTo>
                    <a:pt x="2966" y="1432"/>
                    <a:pt x="3033" y="1302"/>
                    <a:pt x="3100" y="1168"/>
                  </a:cubicBezTo>
                  <a:cubicBezTo>
                    <a:pt x="3247" y="1309"/>
                    <a:pt x="3391" y="1446"/>
                    <a:pt x="3539" y="1587"/>
                  </a:cubicBezTo>
                  <a:cubicBezTo>
                    <a:pt x="3548" y="1452"/>
                    <a:pt x="3628" y="1332"/>
                    <a:pt x="3759" y="1248"/>
                  </a:cubicBezTo>
                  <a:cubicBezTo>
                    <a:pt x="3832" y="1383"/>
                    <a:pt x="3953" y="1509"/>
                    <a:pt x="4104" y="1619"/>
                  </a:cubicBezTo>
                  <a:cubicBezTo>
                    <a:pt x="4204" y="1446"/>
                    <a:pt x="4244" y="1245"/>
                    <a:pt x="4224" y="1037"/>
                  </a:cubicBezTo>
                  <a:cubicBezTo>
                    <a:pt x="4221" y="991"/>
                    <a:pt x="4207" y="934"/>
                    <a:pt x="4150" y="897"/>
                  </a:cubicBezTo>
                  <a:cubicBezTo>
                    <a:pt x="4107" y="867"/>
                    <a:pt x="4047" y="856"/>
                    <a:pt x="3993" y="847"/>
                  </a:cubicBezTo>
                  <a:cubicBezTo>
                    <a:pt x="2949" y="649"/>
                    <a:pt x="1902" y="455"/>
                    <a:pt x="858" y="261"/>
                  </a:cubicBezTo>
                  <a:cubicBezTo>
                    <a:pt x="856" y="226"/>
                    <a:pt x="899" y="206"/>
                    <a:pt x="949" y="205"/>
                  </a:cubicBezTo>
                  <a:lnTo>
                    <a:pt x="949" y="205"/>
                  </a:lnTo>
                  <a:lnTo>
                    <a:pt x="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a:off x="2616025" y="2129425"/>
              <a:ext cx="278250" cy="529625"/>
            </a:xfrm>
            <a:custGeom>
              <a:rect b="b" l="l" r="r" t="t"/>
              <a:pathLst>
                <a:path extrusionOk="0" h="21185" w="11130">
                  <a:moveTo>
                    <a:pt x="4254" y="0"/>
                  </a:moveTo>
                  <a:lnTo>
                    <a:pt x="3712" y="31"/>
                  </a:lnTo>
                  <a:lnTo>
                    <a:pt x="4190" y="4220"/>
                  </a:lnTo>
                  <a:cubicBezTo>
                    <a:pt x="4190" y="4220"/>
                    <a:pt x="4053" y="8138"/>
                    <a:pt x="3109" y="8209"/>
                  </a:cubicBezTo>
                  <a:cubicBezTo>
                    <a:pt x="3109" y="8209"/>
                    <a:pt x="1991" y="10885"/>
                    <a:pt x="1" y="19268"/>
                  </a:cubicBezTo>
                  <a:cubicBezTo>
                    <a:pt x="1" y="19268"/>
                    <a:pt x="1372" y="20365"/>
                    <a:pt x="3916" y="20640"/>
                  </a:cubicBezTo>
                  <a:lnTo>
                    <a:pt x="6115" y="14630"/>
                  </a:lnTo>
                  <a:lnTo>
                    <a:pt x="6941" y="14459"/>
                  </a:lnTo>
                  <a:cubicBezTo>
                    <a:pt x="6941" y="14459"/>
                    <a:pt x="7078" y="20091"/>
                    <a:pt x="7078" y="20918"/>
                  </a:cubicBezTo>
                  <a:cubicBezTo>
                    <a:pt x="7078" y="20918"/>
                    <a:pt x="7640" y="21185"/>
                    <a:pt x="8680" y="21185"/>
                  </a:cubicBezTo>
                  <a:cubicBezTo>
                    <a:pt x="9307" y="21185"/>
                    <a:pt x="10107" y="21088"/>
                    <a:pt x="11063" y="20777"/>
                  </a:cubicBezTo>
                  <a:cubicBezTo>
                    <a:pt x="11063" y="20777"/>
                    <a:pt x="11020" y="9594"/>
                    <a:pt x="8912" y="8283"/>
                  </a:cubicBezTo>
                  <a:lnTo>
                    <a:pt x="8865" y="4494"/>
                  </a:lnTo>
                  <a:lnTo>
                    <a:pt x="11130" y="1954"/>
                  </a:lnTo>
                  <a:lnTo>
                    <a:pt x="10785" y="1128"/>
                  </a:lnTo>
                  <a:lnTo>
                    <a:pt x="8450" y="3808"/>
                  </a:lnTo>
                  <a:cubicBezTo>
                    <a:pt x="8450" y="3808"/>
                    <a:pt x="7481" y="4072"/>
                    <a:pt x="6106" y="4072"/>
                  </a:cubicBezTo>
                  <a:cubicBezTo>
                    <a:pt x="5765" y="4072"/>
                    <a:pt x="5399" y="4056"/>
                    <a:pt x="5017" y="4016"/>
                  </a:cubicBezTo>
                  <a:lnTo>
                    <a:pt x="42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7"/>
            <p:cNvSpPr/>
            <p:nvPr/>
          </p:nvSpPr>
          <p:spPr>
            <a:xfrm>
              <a:off x="2724200" y="2221200"/>
              <a:ext cx="10400" cy="10300"/>
            </a:xfrm>
            <a:custGeom>
              <a:rect b="b" l="l" r="r" t="t"/>
              <a:pathLst>
                <a:path extrusionOk="0" h="412" w="416">
                  <a:moveTo>
                    <a:pt x="208" y="0"/>
                  </a:moveTo>
                  <a:cubicBezTo>
                    <a:pt x="94" y="0"/>
                    <a:pt x="1" y="90"/>
                    <a:pt x="1" y="207"/>
                  </a:cubicBezTo>
                  <a:cubicBezTo>
                    <a:pt x="1" y="321"/>
                    <a:pt x="94" y="411"/>
                    <a:pt x="208" y="411"/>
                  </a:cubicBezTo>
                  <a:cubicBezTo>
                    <a:pt x="322" y="411"/>
                    <a:pt x="415" y="321"/>
                    <a:pt x="415" y="207"/>
                  </a:cubicBezTo>
                  <a:cubicBezTo>
                    <a:pt x="415" y="90"/>
                    <a:pt x="322" y="0"/>
                    <a:pt x="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7"/>
            <p:cNvSpPr/>
            <p:nvPr/>
          </p:nvSpPr>
          <p:spPr>
            <a:xfrm>
              <a:off x="2827250" y="2228050"/>
              <a:ext cx="10425" cy="10300"/>
            </a:xfrm>
            <a:custGeom>
              <a:rect b="b" l="l" r="r" t="t"/>
              <a:pathLst>
                <a:path extrusionOk="0" h="412" w="417">
                  <a:moveTo>
                    <a:pt x="208" y="1"/>
                  </a:moveTo>
                  <a:cubicBezTo>
                    <a:pt x="95" y="1"/>
                    <a:pt x="1" y="94"/>
                    <a:pt x="1" y="208"/>
                  </a:cubicBezTo>
                  <a:cubicBezTo>
                    <a:pt x="1" y="322"/>
                    <a:pt x="95" y="412"/>
                    <a:pt x="208" y="412"/>
                  </a:cubicBezTo>
                  <a:cubicBezTo>
                    <a:pt x="322" y="412"/>
                    <a:pt x="416" y="322"/>
                    <a:pt x="416" y="208"/>
                  </a:cubicBezTo>
                  <a:cubicBezTo>
                    <a:pt x="416" y="94"/>
                    <a:pt x="322"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a:off x="2672825" y="2392925"/>
              <a:ext cx="54700" cy="45125"/>
            </a:xfrm>
            <a:custGeom>
              <a:rect b="b" l="l" r="r" t="t"/>
              <a:pathLst>
                <a:path extrusionOk="0" h="1805" w="2188">
                  <a:moveTo>
                    <a:pt x="2136" y="1"/>
                  </a:moveTo>
                  <a:cubicBezTo>
                    <a:pt x="2120" y="1"/>
                    <a:pt x="2104" y="10"/>
                    <a:pt x="2099" y="31"/>
                  </a:cubicBezTo>
                  <a:cubicBezTo>
                    <a:pt x="1931" y="720"/>
                    <a:pt x="1369" y="1312"/>
                    <a:pt x="717" y="1573"/>
                  </a:cubicBezTo>
                  <a:cubicBezTo>
                    <a:pt x="506" y="1658"/>
                    <a:pt x="282" y="1707"/>
                    <a:pt x="54" y="1721"/>
                  </a:cubicBezTo>
                  <a:cubicBezTo>
                    <a:pt x="1" y="1724"/>
                    <a:pt x="1" y="1805"/>
                    <a:pt x="51" y="1805"/>
                  </a:cubicBezTo>
                  <a:cubicBezTo>
                    <a:pt x="52" y="1805"/>
                    <a:pt x="53" y="1805"/>
                    <a:pt x="54" y="1805"/>
                  </a:cubicBezTo>
                  <a:cubicBezTo>
                    <a:pt x="851" y="1761"/>
                    <a:pt x="1574" y="1272"/>
                    <a:pt x="1965" y="586"/>
                  </a:cubicBezTo>
                  <a:cubicBezTo>
                    <a:pt x="2062" y="419"/>
                    <a:pt x="2136" y="242"/>
                    <a:pt x="2179" y="55"/>
                  </a:cubicBezTo>
                  <a:cubicBezTo>
                    <a:pt x="2187" y="22"/>
                    <a:pt x="2161" y="1"/>
                    <a:pt x="2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a:off x="2675600" y="2390175"/>
              <a:ext cx="40450" cy="34825"/>
            </a:xfrm>
            <a:custGeom>
              <a:rect b="b" l="l" r="r" t="t"/>
              <a:pathLst>
                <a:path extrusionOk="0" h="1393" w="1618">
                  <a:moveTo>
                    <a:pt x="1566" y="0"/>
                  </a:moveTo>
                  <a:cubicBezTo>
                    <a:pt x="1549" y="0"/>
                    <a:pt x="1533" y="9"/>
                    <a:pt x="1526" y="31"/>
                  </a:cubicBezTo>
                  <a:cubicBezTo>
                    <a:pt x="1338" y="693"/>
                    <a:pt x="766" y="1269"/>
                    <a:pt x="57" y="1306"/>
                  </a:cubicBezTo>
                  <a:cubicBezTo>
                    <a:pt x="0" y="1309"/>
                    <a:pt x="0" y="1393"/>
                    <a:pt x="57" y="1393"/>
                  </a:cubicBezTo>
                  <a:cubicBezTo>
                    <a:pt x="807" y="1352"/>
                    <a:pt x="1409" y="757"/>
                    <a:pt x="1610" y="54"/>
                  </a:cubicBezTo>
                  <a:cubicBezTo>
                    <a:pt x="1618" y="22"/>
                    <a:pt x="1592" y="0"/>
                    <a:pt x="15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a:off x="2787750" y="2395950"/>
              <a:ext cx="9500" cy="75475"/>
            </a:xfrm>
            <a:custGeom>
              <a:rect b="b" l="l" r="r" t="t"/>
              <a:pathLst>
                <a:path extrusionOk="0" h="3019" w="380">
                  <a:moveTo>
                    <a:pt x="257" y="1"/>
                  </a:moveTo>
                  <a:cubicBezTo>
                    <a:pt x="235" y="1"/>
                    <a:pt x="214" y="15"/>
                    <a:pt x="216" y="44"/>
                  </a:cubicBezTo>
                  <a:cubicBezTo>
                    <a:pt x="293" y="1021"/>
                    <a:pt x="222" y="2008"/>
                    <a:pt x="8" y="2965"/>
                  </a:cubicBezTo>
                  <a:cubicBezTo>
                    <a:pt x="0" y="2997"/>
                    <a:pt x="27" y="3018"/>
                    <a:pt x="52" y="3018"/>
                  </a:cubicBezTo>
                  <a:cubicBezTo>
                    <a:pt x="70" y="3018"/>
                    <a:pt x="86" y="3008"/>
                    <a:pt x="92" y="2985"/>
                  </a:cubicBezTo>
                  <a:cubicBezTo>
                    <a:pt x="306" y="2022"/>
                    <a:pt x="379" y="1027"/>
                    <a:pt x="302" y="44"/>
                  </a:cubicBezTo>
                  <a:cubicBezTo>
                    <a:pt x="301" y="15"/>
                    <a:pt x="278"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a:off x="2839125" y="2391450"/>
              <a:ext cx="36675" cy="31675"/>
            </a:xfrm>
            <a:custGeom>
              <a:rect b="b" l="l" r="r" t="t"/>
              <a:pathLst>
                <a:path extrusionOk="0" h="1267" w="1467">
                  <a:moveTo>
                    <a:pt x="49" y="0"/>
                  </a:moveTo>
                  <a:cubicBezTo>
                    <a:pt x="26" y="0"/>
                    <a:pt x="0" y="27"/>
                    <a:pt x="14" y="57"/>
                  </a:cubicBezTo>
                  <a:cubicBezTo>
                    <a:pt x="258" y="625"/>
                    <a:pt x="821" y="1077"/>
                    <a:pt x="1407" y="1264"/>
                  </a:cubicBezTo>
                  <a:cubicBezTo>
                    <a:pt x="1411" y="1266"/>
                    <a:pt x="1414" y="1266"/>
                    <a:pt x="1418" y="1266"/>
                  </a:cubicBezTo>
                  <a:cubicBezTo>
                    <a:pt x="1453" y="1266"/>
                    <a:pt x="1466" y="1206"/>
                    <a:pt x="1427" y="1195"/>
                  </a:cubicBezTo>
                  <a:cubicBezTo>
                    <a:pt x="857" y="1014"/>
                    <a:pt x="315" y="572"/>
                    <a:pt x="74" y="20"/>
                  </a:cubicBezTo>
                  <a:cubicBezTo>
                    <a:pt x="69" y="6"/>
                    <a:pt x="59" y="0"/>
                    <a:pt x="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a:off x="2849850" y="2388475"/>
              <a:ext cx="23000" cy="19525"/>
            </a:xfrm>
            <a:custGeom>
              <a:rect b="b" l="l" r="r" t="t"/>
              <a:pathLst>
                <a:path extrusionOk="0" h="781" w="920">
                  <a:moveTo>
                    <a:pt x="50" y="1"/>
                  </a:moveTo>
                  <a:cubicBezTo>
                    <a:pt x="27" y="1"/>
                    <a:pt x="0" y="27"/>
                    <a:pt x="14" y="55"/>
                  </a:cubicBezTo>
                  <a:cubicBezTo>
                    <a:pt x="178" y="413"/>
                    <a:pt x="496" y="654"/>
                    <a:pt x="861" y="778"/>
                  </a:cubicBezTo>
                  <a:cubicBezTo>
                    <a:pt x="865" y="780"/>
                    <a:pt x="869" y="781"/>
                    <a:pt x="873" y="781"/>
                  </a:cubicBezTo>
                  <a:cubicBezTo>
                    <a:pt x="907" y="781"/>
                    <a:pt x="919" y="722"/>
                    <a:pt x="881" y="707"/>
                  </a:cubicBezTo>
                  <a:cubicBezTo>
                    <a:pt x="532" y="591"/>
                    <a:pt x="231" y="360"/>
                    <a:pt x="74" y="18"/>
                  </a:cubicBezTo>
                  <a:cubicBezTo>
                    <a:pt x="69" y="6"/>
                    <a:pt x="60" y="1"/>
                    <a:pt x="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a:off x="2684325" y="2357250"/>
              <a:ext cx="175400" cy="16925"/>
            </a:xfrm>
            <a:custGeom>
              <a:rect b="b" l="l" r="r" t="t"/>
              <a:pathLst>
                <a:path extrusionOk="0" h="677" w="7016">
                  <a:moveTo>
                    <a:pt x="55" y="0"/>
                  </a:moveTo>
                  <a:cubicBezTo>
                    <a:pt x="13" y="0"/>
                    <a:pt x="1" y="67"/>
                    <a:pt x="46" y="83"/>
                  </a:cubicBezTo>
                  <a:cubicBezTo>
                    <a:pt x="913" y="357"/>
                    <a:pt x="1809" y="535"/>
                    <a:pt x="2713" y="622"/>
                  </a:cubicBezTo>
                  <a:cubicBezTo>
                    <a:pt x="3116" y="658"/>
                    <a:pt x="3522" y="677"/>
                    <a:pt x="3927" y="677"/>
                  </a:cubicBezTo>
                  <a:cubicBezTo>
                    <a:pt x="4443" y="677"/>
                    <a:pt x="4960" y="647"/>
                    <a:pt x="5474" y="585"/>
                  </a:cubicBezTo>
                  <a:cubicBezTo>
                    <a:pt x="5976" y="521"/>
                    <a:pt x="6474" y="427"/>
                    <a:pt x="6966" y="300"/>
                  </a:cubicBezTo>
                  <a:cubicBezTo>
                    <a:pt x="7016" y="288"/>
                    <a:pt x="7002" y="218"/>
                    <a:pt x="6955" y="218"/>
                  </a:cubicBezTo>
                  <a:cubicBezTo>
                    <a:pt x="6951" y="218"/>
                    <a:pt x="6947" y="219"/>
                    <a:pt x="6943" y="220"/>
                  </a:cubicBezTo>
                  <a:cubicBezTo>
                    <a:pt x="6069" y="444"/>
                    <a:pt x="5169" y="565"/>
                    <a:pt x="4266" y="588"/>
                  </a:cubicBezTo>
                  <a:cubicBezTo>
                    <a:pt x="4156" y="591"/>
                    <a:pt x="4046" y="592"/>
                    <a:pt x="3935" y="592"/>
                  </a:cubicBezTo>
                  <a:cubicBezTo>
                    <a:pt x="3135" y="592"/>
                    <a:pt x="2334" y="518"/>
                    <a:pt x="1545" y="370"/>
                  </a:cubicBezTo>
                  <a:cubicBezTo>
                    <a:pt x="1046" y="277"/>
                    <a:pt x="555" y="153"/>
                    <a:pt x="70" y="2"/>
                  </a:cubicBezTo>
                  <a:cubicBezTo>
                    <a:pt x="65" y="1"/>
                    <a:pt x="60" y="0"/>
                    <a:pt x="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a:off x="2677775" y="2377525"/>
              <a:ext cx="188800" cy="19625"/>
            </a:xfrm>
            <a:custGeom>
              <a:rect b="b" l="l" r="r" t="t"/>
              <a:pathLst>
                <a:path extrusionOk="0" h="785" w="7552">
                  <a:moveTo>
                    <a:pt x="67" y="0"/>
                  </a:moveTo>
                  <a:cubicBezTo>
                    <a:pt x="27" y="0"/>
                    <a:pt x="0" y="58"/>
                    <a:pt x="43" y="78"/>
                  </a:cubicBezTo>
                  <a:cubicBezTo>
                    <a:pt x="904" y="483"/>
                    <a:pt x="1864" y="660"/>
                    <a:pt x="2804" y="737"/>
                  </a:cubicBezTo>
                  <a:cubicBezTo>
                    <a:pt x="3183" y="769"/>
                    <a:pt x="3564" y="784"/>
                    <a:pt x="3944" y="784"/>
                  </a:cubicBezTo>
                  <a:cubicBezTo>
                    <a:pt x="4602" y="784"/>
                    <a:pt x="5260" y="739"/>
                    <a:pt x="5913" y="654"/>
                  </a:cubicBezTo>
                  <a:cubicBezTo>
                    <a:pt x="6448" y="583"/>
                    <a:pt x="6981" y="483"/>
                    <a:pt x="7503" y="349"/>
                  </a:cubicBezTo>
                  <a:cubicBezTo>
                    <a:pt x="7552" y="337"/>
                    <a:pt x="7538" y="264"/>
                    <a:pt x="7494" y="264"/>
                  </a:cubicBezTo>
                  <a:cubicBezTo>
                    <a:pt x="7490" y="264"/>
                    <a:pt x="7487" y="265"/>
                    <a:pt x="7483" y="266"/>
                  </a:cubicBezTo>
                  <a:cubicBezTo>
                    <a:pt x="6532" y="510"/>
                    <a:pt x="5548" y="640"/>
                    <a:pt x="4571" y="684"/>
                  </a:cubicBezTo>
                  <a:cubicBezTo>
                    <a:pt x="4346" y="693"/>
                    <a:pt x="4120" y="699"/>
                    <a:pt x="3894" y="699"/>
                  </a:cubicBezTo>
                  <a:cubicBezTo>
                    <a:pt x="3106" y="699"/>
                    <a:pt x="2316" y="634"/>
                    <a:pt x="1546" y="473"/>
                  </a:cubicBezTo>
                  <a:cubicBezTo>
                    <a:pt x="1044" y="369"/>
                    <a:pt x="549" y="222"/>
                    <a:pt x="87" y="5"/>
                  </a:cubicBezTo>
                  <a:cubicBezTo>
                    <a:pt x="80" y="2"/>
                    <a:pt x="73" y="0"/>
                    <a:pt x="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a:off x="2623350" y="2381725"/>
              <a:ext cx="66450" cy="235600"/>
            </a:xfrm>
            <a:custGeom>
              <a:rect b="b" l="l" r="r" t="t"/>
              <a:pathLst>
                <a:path extrusionOk="0" h="9424" w="2658">
                  <a:moveTo>
                    <a:pt x="2604" y="0"/>
                  </a:moveTo>
                  <a:cubicBezTo>
                    <a:pt x="2587" y="0"/>
                    <a:pt x="2570" y="9"/>
                    <a:pt x="2565" y="30"/>
                  </a:cubicBezTo>
                  <a:cubicBezTo>
                    <a:pt x="2220" y="1225"/>
                    <a:pt x="1879" y="2420"/>
                    <a:pt x="1545" y="3618"/>
                  </a:cubicBezTo>
                  <a:cubicBezTo>
                    <a:pt x="1210" y="4829"/>
                    <a:pt x="878" y="6044"/>
                    <a:pt x="557" y="7258"/>
                  </a:cubicBezTo>
                  <a:cubicBezTo>
                    <a:pt x="373" y="7961"/>
                    <a:pt x="189" y="8664"/>
                    <a:pt x="9" y="9370"/>
                  </a:cubicBezTo>
                  <a:cubicBezTo>
                    <a:pt x="0" y="9402"/>
                    <a:pt x="28" y="9424"/>
                    <a:pt x="54" y="9424"/>
                  </a:cubicBezTo>
                  <a:cubicBezTo>
                    <a:pt x="71" y="9424"/>
                    <a:pt x="87" y="9415"/>
                    <a:pt x="92" y="9394"/>
                  </a:cubicBezTo>
                  <a:cubicBezTo>
                    <a:pt x="407" y="8155"/>
                    <a:pt x="731" y="6920"/>
                    <a:pt x="1066" y="5689"/>
                  </a:cubicBezTo>
                  <a:cubicBezTo>
                    <a:pt x="1391" y="4484"/>
                    <a:pt x="1726" y="3283"/>
                    <a:pt x="2067" y="2082"/>
                  </a:cubicBezTo>
                  <a:cubicBezTo>
                    <a:pt x="2257" y="1406"/>
                    <a:pt x="2452" y="730"/>
                    <a:pt x="2649" y="54"/>
                  </a:cubicBezTo>
                  <a:cubicBezTo>
                    <a:pt x="2657" y="22"/>
                    <a:pt x="2630" y="0"/>
                    <a:pt x="26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a:off x="2830700" y="2550125"/>
              <a:ext cx="49025" cy="31825"/>
            </a:xfrm>
            <a:custGeom>
              <a:rect b="b" l="l" r="r" t="t"/>
              <a:pathLst>
                <a:path extrusionOk="0" h="1273" w="1961">
                  <a:moveTo>
                    <a:pt x="1787" y="0"/>
                  </a:moveTo>
                  <a:lnTo>
                    <a:pt x="0" y="650"/>
                  </a:lnTo>
                  <a:lnTo>
                    <a:pt x="619" y="650"/>
                  </a:lnTo>
                  <a:lnTo>
                    <a:pt x="311" y="887"/>
                  </a:lnTo>
                  <a:lnTo>
                    <a:pt x="860" y="740"/>
                  </a:lnTo>
                  <a:lnTo>
                    <a:pt x="860" y="740"/>
                  </a:lnTo>
                  <a:lnTo>
                    <a:pt x="241" y="1272"/>
                  </a:lnTo>
                  <a:lnTo>
                    <a:pt x="1546" y="740"/>
                  </a:lnTo>
                  <a:lnTo>
                    <a:pt x="1205" y="740"/>
                  </a:lnTo>
                  <a:lnTo>
                    <a:pt x="1961" y="355"/>
                  </a:lnTo>
                  <a:lnTo>
                    <a:pt x="1272" y="385"/>
                  </a:lnTo>
                  <a:lnTo>
                    <a:pt x="17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a:off x="2688150" y="2452250"/>
              <a:ext cx="35225" cy="30900"/>
            </a:xfrm>
            <a:custGeom>
              <a:rect b="b" l="l" r="r" t="t"/>
              <a:pathLst>
                <a:path extrusionOk="0" h="1236" w="1409">
                  <a:moveTo>
                    <a:pt x="311" y="0"/>
                  </a:moveTo>
                  <a:lnTo>
                    <a:pt x="515" y="412"/>
                  </a:lnTo>
                  <a:lnTo>
                    <a:pt x="0" y="204"/>
                  </a:lnTo>
                  <a:lnTo>
                    <a:pt x="827" y="1235"/>
                  </a:lnTo>
                  <a:lnTo>
                    <a:pt x="689" y="720"/>
                  </a:lnTo>
                  <a:lnTo>
                    <a:pt x="1409" y="1168"/>
                  </a:lnTo>
                  <a:lnTo>
                    <a:pt x="756" y="412"/>
                  </a:lnTo>
                  <a:lnTo>
                    <a:pt x="997" y="412"/>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7"/>
            <p:cNvSpPr/>
            <p:nvPr/>
          </p:nvSpPr>
          <p:spPr>
            <a:xfrm>
              <a:off x="2720075" y="2231725"/>
              <a:ext cx="21200" cy="7750"/>
            </a:xfrm>
            <a:custGeom>
              <a:rect b="b" l="l" r="r" t="t"/>
              <a:pathLst>
                <a:path extrusionOk="0" h="310" w="848">
                  <a:moveTo>
                    <a:pt x="775" y="1"/>
                  </a:moveTo>
                  <a:cubicBezTo>
                    <a:pt x="763" y="1"/>
                    <a:pt x="751" y="6"/>
                    <a:pt x="741" y="18"/>
                  </a:cubicBezTo>
                  <a:cubicBezTo>
                    <a:pt x="631" y="139"/>
                    <a:pt x="469" y="208"/>
                    <a:pt x="306" y="208"/>
                  </a:cubicBezTo>
                  <a:cubicBezTo>
                    <a:pt x="231" y="208"/>
                    <a:pt x="155" y="193"/>
                    <a:pt x="85" y="161"/>
                  </a:cubicBezTo>
                  <a:cubicBezTo>
                    <a:pt x="76" y="158"/>
                    <a:pt x="67" y="156"/>
                    <a:pt x="59" y="156"/>
                  </a:cubicBezTo>
                  <a:cubicBezTo>
                    <a:pt x="42" y="156"/>
                    <a:pt x="26" y="164"/>
                    <a:pt x="15" y="181"/>
                  </a:cubicBezTo>
                  <a:cubicBezTo>
                    <a:pt x="1" y="202"/>
                    <a:pt x="8" y="238"/>
                    <a:pt x="31" y="251"/>
                  </a:cubicBezTo>
                  <a:cubicBezTo>
                    <a:pt x="120" y="290"/>
                    <a:pt x="214" y="309"/>
                    <a:pt x="309" y="309"/>
                  </a:cubicBezTo>
                  <a:cubicBezTo>
                    <a:pt x="498" y="309"/>
                    <a:pt x="685" y="234"/>
                    <a:pt x="815" y="91"/>
                  </a:cubicBezTo>
                  <a:cubicBezTo>
                    <a:pt x="848" y="53"/>
                    <a:pt x="812" y="1"/>
                    <a:pt x="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7"/>
            <p:cNvSpPr/>
            <p:nvPr/>
          </p:nvSpPr>
          <p:spPr>
            <a:xfrm>
              <a:off x="2819800" y="2228550"/>
              <a:ext cx="16850" cy="17250"/>
            </a:xfrm>
            <a:custGeom>
              <a:rect b="b" l="l" r="r" t="t"/>
              <a:pathLst>
                <a:path extrusionOk="0" h="690" w="674">
                  <a:moveTo>
                    <a:pt x="56" y="1"/>
                  </a:moveTo>
                  <a:cubicBezTo>
                    <a:pt x="30" y="1"/>
                    <a:pt x="4" y="17"/>
                    <a:pt x="4" y="51"/>
                  </a:cubicBezTo>
                  <a:cubicBezTo>
                    <a:pt x="1" y="378"/>
                    <a:pt x="282" y="673"/>
                    <a:pt x="610" y="690"/>
                  </a:cubicBezTo>
                  <a:cubicBezTo>
                    <a:pt x="611" y="690"/>
                    <a:pt x="612" y="690"/>
                    <a:pt x="613" y="690"/>
                  </a:cubicBezTo>
                  <a:cubicBezTo>
                    <a:pt x="674" y="690"/>
                    <a:pt x="673" y="593"/>
                    <a:pt x="610" y="590"/>
                  </a:cubicBezTo>
                  <a:cubicBezTo>
                    <a:pt x="336" y="573"/>
                    <a:pt x="105" y="322"/>
                    <a:pt x="108" y="51"/>
                  </a:cubicBezTo>
                  <a:cubicBezTo>
                    <a:pt x="108" y="17"/>
                    <a:pt x="82"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7"/>
            <p:cNvSpPr/>
            <p:nvPr/>
          </p:nvSpPr>
          <p:spPr>
            <a:xfrm>
              <a:off x="2735075" y="2257900"/>
              <a:ext cx="88775" cy="6800"/>
            </a:xfrm>
            <a:custGeom>
              <a:rect b="b" l="l" r="r" t="t"/>
              <a:pathLst>
                <a:path extrusionOk="0" h="272" w="3551">
                  <a:moveTo>
                    <a:pt x="3469" y="0"/>
                  </a:moveTo>
                  <a:cubicBezTo>
                    <a:pt x="3467" y="0"/>
                    <a:pt x="3464" y="1"/>
                    <a:pt x="3461" y="1"/>
                  </a:cubicBezTo>
                  <a:cubicBezTo>
                    <a:pt x="2831" y="119"/>
                    <a:pt x="2188" y="168"/>
                    <a:pt x="1546" y="168"/>
                  </a:cubicBezTo>
                  <a:cubicBezTo>
                    <a:pt x="1301" y="168"/>
                    <a:pt x="1055" y="161"/>
                    <a:pt x="810" y="148"/>
                  </a:cubicBezTo>
                  <a:cubicBezTo>
                    <a:pt x="562" y="135"/>
                    <a:pt x="315" y="112"/>
                    <a:pt x="68" y="88"/>
                  </a:cubicBezTo>
                  <a:cubicBezTo>
                    <a:pt x="65" y="87"/>
                    <a:pt x="62" y="87"/>
                    <a:pt x="59" y="87"/>
                  </a:cubicBezTo>
                  <a:cubicBezTo>
                    <a:pt x="0" y="87"/>
                    <a:pt x="3" y="182"/>
                    <a:pt x="68" y="188"/>
                  </a:cubicBezTo>
                  <a:cubicBezTo>
                    <a:pt x="558" y="242"/>
                    <a:pt x="1052" y="272"/>
                    <a:pt x="1545" y="272"/>
                  </a:cubicBezTo>
                  <a:cubicBezTo>
                    <a:pt x="1947" y="272"/>
                    <a:pt x="2348" y="252"/>
                    <a:pt x="2748" y="208"/>
                  </a:cubicBezTo>
                  <a:cubicBezTo>
                    <a:pt x="2995" y="182"/>
                    <a:pt x="3243" y="148"/>
                    <a:pt x="3487" y="101"/>
                  </a:cubicBezTo>
                  <a:cubicBezTo>
                    <a:pt x="3551" y="88"/>
                    <a:pt x="3527" y="0"/>
                    <a:pt x="3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7"/>
            <p:cNvSpPr/>
            <p:nvPr/>
          </p:nvSpPr>
          <p:spPr>
            <a:xfrm>
              <a:off x="2729375" y="2260000"/>
              <a:ext cx="8525" cy="63550"/>
            </a:xfrm>
            <a:custGeom>
              <a:rect b="b" l="l" r="r" t="t"/>
              <a:pathLst>
                <a:path extrusionOk="0" h="2542" w="341">
                  <a:moveTo>
                    <a:pt x="290" y="1"/>
                  </a:moveTo>
                  <a:cubicBezTo>
                    <a:pt x="264" y="1"/>
                    <a:pt x="237" y="17"/>
                    <a:pt x="235" y="51"/>
                  </a:cubicBezTo>
                  <a:cubicBezTo>
                    <a:pt x="175" y="867"/>
                    <a:pt x="78" y="1677"/>
                    <a:pt x="4" y="2493"/>
                  </a:cubicBezTo>
                  <a:cubicBezTo>
                    <a:pt x="1" y="2525"/>
                    <a:pt x="25" y="2542"/>
                    <a:pt x="51" y="2542"/>
                  </a:cubicBezTo>
                  <a:cubicBezTo>
                    <a:pt x="77" y="2542"/>
                    <a:pt x="104" y="2525"/>
                    <a:pt x="108" y="2493"/>
                  </a:cubicBezTo>
                  <a:cubicBezTo>
                    <a:pt x="182" y="1677"/>
                    <a:pt x="279" y="867"/>
                    <a:pt x="339" y="51"/>
                  </a:cubicBezTo>
                  <a:cubicBezTo>
                    <a:pt x="341" y="17"/>
                    <a:pt x="315" y="1"/>
                    <a:pt x="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a:off x="2729025" y="2321500"/>
              <a:ext cx="53075" cy="24075"/>
            </a:xfrm>
            <a:custGeom>
              <a:rect b="b" l="l" r="r" t="t"/>
              <a:pathLst>
                <a:path extrusionOk="0" h="963" w="2123">
                  <a:moveTo>
                    <a:pt x="71" y="0"/>
                  </a:moveTo>
                  <a:cubicBezTo>
                    <a:pt x="29" y="0"/>
                    <a:pt x="1" y="68"/>
                    <a:pt x="45" y="101"/>
                  </a:cubicBezTo>
                  <a:cubicBezTo>
                    <a:pt x="339" y="311"/>
                    <a:pt x="674" y="472"/>
                    <a:pt x="1005" y="616"/>
                  </a:cubicBezTo>
                  <a:cubicBezTo>
                    <a:pt x="1337" y="760"/>
                    <a:pt x="1681" y="890"/>
                    <a:pt x="2036" y="961"/>
                  </a:cubicBezTo>
                  <a:cubicBezTo>
                    <a:pt x="2040" y="962"/>
                    <a:pt x="2044" y="962"/>
                    <a:pt x="2047" y="962"/>
                  </a:cubicBezTo>
                  <a:cubicBezTo>
                    <a:pt x="2103" y="962"/>
                    <a:pt x="2122" y="873"/>
                    <a:pt x="2063" y="861"/>
                  </a:cubicBezTo>
                  <a:cubicBezTo>
                    <a:pt x="1711" y="793"/>
                    <a:pt x="1366" y="663"/>
                    <a:pt x="1039" y="519"/>
                  </a:cubicBezTo>
                  <a:cubicBezTo>
                    <a:pt x="714" y="379"/>
                    <a:pt x="386" y="221"/>
                    <a:pt x="98" y="10"/>
                  </a:cubicBezTo>
                  <a:cubicBezTo>
                    <a:pt x="89" y="3"/>
                    <a:pt x="80" y="0"/>
                    <a:pt x="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7"/>
            <p:cNvSpPr/>
            <p:nvPr/>
          </p:nvSpPr>
          <p:spPr>
            <a:xfrm>
              <a:off x="2779200" y="2325225"/>
              <a:ext cx="41550" cy="20250"/>
            </a:xfrm>
            <a:custGeom>
              <a:rect b="b" l="l" r="r" t="t"/>
              <a:pathLst>
                <a:path extrusionOk="0" h="810" w="1662">
                  <a:moveTo>
                    <a:pt x="1581" y="0"/>
                  </a:moveTo>
                  <a:cubicBezTo>
                    <a:pt x="1570" y="0"/>
                    <a:pt x="1558" y="4"/>
                    <a:pt x="1548" y="12"/>
                  </a:cubicBezTo>
                  <a:cubicBezTo>
                    <a:pt x="1344" y="182"/>
                    <a:pt x="1106" y="316"/>
                    <a:pt x="865" y="426"/>
                  </a:cubicBezTo>
                  <a:cubicBezTo>
                    <a:pt x="607" y="551"/>
                    <a:pt x="337" y="647"/>
                    <a:pt x="59" y="712"/>
                  </a:cubicBezTo>
                  <a:cubicBezTo>
                    <a:pt x="0" y="723"/>
                    <a:pt x="18" y="810"/>
                    <a:pt x="71" y="810"/>
                  </a:cubicBezTo>
                  <a:cubicBezTo>
                    <a:pt x="76" y="810"/>
                    <a:pt x="81" y="809"/>
                    <a:pt x="85" y="808"/>
                  </a:cubicBezTo>
                  <a:cubicBezTo>
                    <a:pt x="374" y="744"/>
                    <a:pt x="652" y="641"/>
                    <a:pt x="916" y="517"/>
                  </a:cubicBezTo>
                  <a:cubicBezTo>
                    <a:pt x="1166" y="400"/>
                    <a:pt x="1407" y="263"/>
                    <a:pt x="1622" y="85"/>
                  </a:cubicBezTo>
                  <a:cubicBezTo>
                    <a:pt x="1661" y="51"/>
                    <a:pt x="1624" y="0"/>
                    <a:pt x="1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7"/>
            <p:cNvSpPr/>
            <p:nvPr/>
          </p:nvSpPr>
          <p:spPr>
            <a:xfrm>
              <a:off x="2818275" y="2258250"/>
              <a:ext cx="6575" cy="68775"/>
            </a:xfrm>
            <a:custGeom>
              <a:rect b="b" l="l" r="r" t="t"/>
              <a:pathLst>
                <a:path extrusionOk="0" h="2751" w="263">
                  <a:moveTo>
                    <a:pt x="145" y="0"/>
                  </a:moveTo>
                  <a:cubicBezTo>
                    <a:pt x="119" y="0"/>
                    <a:pt x="94" y="17"/>
                    <a:pt x="96" y="50"/>
                  </a:cubicBezTo>
                  <a:cubicBezTo>
                    <a:pt x="139" y="924"/>
                    <a:pt x="162" y="1820"/>
                    <a:pt x="8" y="2688"/>
                  </a:cubicBezTo>
                  <a:cubicBezTo>
                    <a:pt x="0" y="2726"/>
                    <a:pt x="34" y="2751"/>
                    <a:pt x="64" y="2751"/>
                  </a:cubicBezTo>
                  <a:cubicBezTo>
                    <a:pt x="84" y="2751"/>
                    <a:pt x="103" y="2740"/>
                    <a:pt x="109" y="2714"/>
                  </a:cubicBezTo>
                  <a:cubicBezTo>
                    <a:pt x="263" y="1837"/>
                    <a:pt x="243" y="934"/>
                    <a:pt x="199" y="50"/>
                  </a:cubicBezTo>
                  <a:cubicBezTo>
                    <a:pt x="198" y="17"/>
                    <a:pt x="171" y="0"/>
                    <a:pt x="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7"/>
            <p:cNvSpPr/>
            <p:nvPr/>
          </p:nvSpPr>
          <p:spPr>
            <a:xfrm>
              <a:off x="2733525" y="2276850"/>
              <a:ext cx="90550" cy="9600"/>
            </a:xfrm>
            <a:custGeom>
              <a:rect b="b" l="l" r="r" t="t"/>
              <a:pathLst>
                <a:path extrusionOk="0" h="384" w="3622">
                  <a:moveTo>
                    <a:pt x="3549" y="1"/>
                  </a:moveTo>
                  <a:cubicBezTo>
                    <a:pt x="3545" y="1"/>
                    <a:pt x="3540" y="1"/>
                    <a:pt x="3536" y="3"/>
                  </a:cubicBezTo>
                  <a:cubicBezTo>
                    <a:pt x="2902" y="182"/>
                    <a:pt x="2248" y="283"/>
                    <a:pt x="1591" y="283"/>
                  </a:cubicBezTo>
                  <a:cubicBezTo>
                    <a:pt x="1388" y="283"/>
                    <a:pt x="1185" y="273"/>
                    <a:pt x="982" y="253"/>
                  </a:cubicBezTo>
                  <a:cubicBezTo>
                    <a:pt x="681" y="224"/>
                    <a:pt x="383" y="170"/>
                    <a:pt x="89" y="100"/>
                  </a:cubicBezTo>
                  <a:cubicBezTo>
                    <a:pt x="84" y="99"/>
                    <a:pt x="80" y="98"/>
                    <a:pt x="75" y="98"/>
                  </a:cubicBezTo>
                  <a:cubicBezTo>
                    <a:pt x="21" y="98"/>
                    <a:pt x="1" y="185"/>
                    <a:pt x="62" y="200"/>
                  </a:cubicBezTo>
                  <a:cubicBezTo>
                    <a:pt x="570" y="323"/>
                    <a:pt x="1089" y="383"/>
                    <a:pt x="1608" y="383"/>
                  </a:cubicBezTo>
                  <a:cubicBezTo>
                    <a:pt x="2050" y="383"/>
                    <a:pt x="2493" y="340"/>
                    <a:pt x="2930" y="253"/>
                  </a:cubicBezTo>
                  <a:cubicBezTo>
                    <a:pt x="3144" y="213"/>
                    <a:pt x="3355" y="163"/>
                    <a:pt x="3563" y="103"/>
                  </a:cubicBezTo>
                  <a:cubicBezTo>
                    <a:pt x="3621" y="88"/>
                    <a:pt x="3603" y="1"/>
                    <a:pt x="3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7"/>
            <p:cNvSpPr/>
            <p:nvPr/>
          </p:nvSpPr>
          <p:spPr>
            <a:xfrm>
              <a:off x="3001775" y="2039100"/>
              <a:ext cx="153200" cy="146100"/>
            </a:xfrm>
            <a:custGeom>
              <a:rect b="b" l="l" r="r" t="t"/>
              <a:pathLst>
                <a:path extrusionOk="0" h="5844" w="6128">
                  <a:moveTo>
                    <a:pt x="1860" y="1766"/>
                  </a:moveTo>
                  <a:lnTo>
                    <a:pt x="1886" y="1801"/>
                  </a:lnTo>
                  <a:lnTo>
                    <a:pt x="1886" y="1801"/>
                  </a:lnTo>
                  <a:cubicBezTo>
                    <a:pt x="1878" y="1789"/>
                    <a:pt x="1870" y="1777"/>
                    <a:pt x="1860" y="1766"/>
                  </a:cubicBezTo>
                  <a:close/>
                  <a:moveTo>
                    <a:pt x="1404" y="3484"/>
                  </a:moveTo>
                  <a:cubicBezTo>
                    <a:pt x="1551" y="3484"/>
                    <a:pt x="1693" y="3542"/>
                    <a:pt x="1791" y="3657"/>
                  </a:cubicBezTo>
                  <a:cubicBezTo>
                    <a:pt x="1981" y="3877"/>
                    <a:pt x="1938" y="4226"/>
                    <a:pt x="1697" y="4433"/>
                  </a:cubicBezTo>
                  <a:cubicBezTo>
                    <a:pt x="1581" y="4533"/>
                    <a:pt x="1440" y="4582"/>
                    <a:pt x="1303" y="4582"/>
                  </a:cubicBezTo>
                  <a:cubicBezTo>
                    <a:pt x="1156" y="4582"/>
                    <a:pt x="1014" y="4524"/>
                    <a:pt x="917" y="4410"/>
                  </a:cubicBezTo>
                  <a:cubicBezTo>
                    <a:pt x="726" y="4189"/>
                    <a:pt x="770" y="3840"/>
                    <a:pt x="1011" y="3633"/>
                  </a:cubicBezTo>
                  <a:cubicBezTo>
                    <a:pt x="1127" y="3534"/>
                    <a:pt x="1268" y="3484"/>
                    <a:pt x="1404" y="3484"/>
                  </a:cubicBezTo>
                  <a:close/>
                  <a:moveTo>
                    <a:pt x="3758" y="1"/>
                  </a:moveTo>
                  <a:cubicBezTo>
                    <a:pt x="3512" y="1"/>
                    <a:pt x="3270" y="51"/>
                    <a:pt x="3048" y="160"/>
                  </a:cubicBezTo>
                  <a:cubicBezTo>
                    <a:pt x="2433" y="464"/>
                    <a:pt x="1690" y="1281"/>
                    <a:pt x="1961" y="1907"/>
                  </a:cubicBezTo>
                  <a:lnTo>
                    <a:pt x="1886" y="1801"/>
                  </a:lnTo>
                  <a:lnTo>
                    <a:pt x="1886" y="1801"/>
                  </a:lnTo>
                  <a:cubicBezTo>
                    <a:pt x="2037" y="2042"/>
                    <a:pt x="1855" y="2393"/>
                    <a:pt x="1599" y="2549"/>
                  </a:cubicBezTo>
                  <a:cubicBezTo>
                    <a:pt x="1332" y="2710"/>
                    <a:pt x="1008" y="2753"/>
                    <a:pt x="739" y="2910"/>
                  </a:cubicBezTo>
                  <a:cubicBezTo>
                    <a:pt x="0" y="3338"/>
                    <a:pt x="13" y="4517"/>
                    <a:pt x="606" y="5136"/>
                  </a:cubicBezTo>
                  <a:cubicBezTo>
                    <a:pt x="1102" y="5657"/>
                    <a:pt x="1846" y="5844"/>
                    <a:pt x="2578" y="5844"/>
                  </a:cubicBezTo>
                  <a:cubicBezTo>
                    <a:pt x="2716" y="5844"/>
                    <a:pt x="2853" y="5837"/>
                    <a:pt x="2988" y="5825"/>
                  </a:cubicBezTo>
                  <a:cubicBezTo>
                    <a:pt x="3862" y="5745"/>
                    <a:pt x="4755" y="5437"/>
                    <a:pt x="5334" y="4778"/>
                  </a:cubicBezTo>
                  <a:cubicBezTo>
                    <a:pt x="5947" y="4085"/>
                    <a:pt x="6127" y="3085"/>
                    <a:pt x="5959" y="2178"/>
                  </a:cubicBezTo>
                  <a:cubicBezTo>
                    <a:pt x="5833" y="1505"/>
                    <a:pt x="5515" y="849"/>
                    <a:pt x="4976" y="427"/>
                  </a:cubicBezTo>
                  <a:cubicBezTo>
                    <a:pt x="4632" y="158"/>
                    <a:pt x="4191" y="1"/>
                    <a:pt x="37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7"/>
            <p:cNvSpPr/>
            <p:nvPr/>
          </p:nvSpPr>
          <p:spPr>
            <a:xfrm>
              <a:off x="3033975" y="2121775"/>
              <a:ext cx="16550" cy="19375"/>
            </a:xfrm>
            <a:custGeom>
              <a:rect b="b" l="l" r="r" t="t"/>
              <a:pathLst>
                <a:path extrusionOk="0" h="775" w="662">
                  <a:moveTo>
                    <a:pt x="545" y="1"/>
                  </a:moveTo>
                  <a:cubicBezTo>
                    <a:pt x="535" y="1"/>
                    <a:pt x="524" y="3"/>
                    <a:pt x="512" y="8"/>
                  </a:cubicBezTo>
                  <a:cubicBezTo>
                    <a:pt x="422" y="45"/>
                    <a:pt x="211" y="377"/>
                    <a:pt x="1" y="774"/>
                  </a:cubicBezTo>
                  <a:lnTo>
                    <a:pt x="583" y="621"/>
                  </a:lnTo>
                  <a:cubicBezTo>
                    <a:pt x="632" y="328"/>
                    <a:pt x="661" y="1"/>
                    <a:pt x="545" y="1"/>
                  </a:cubicBez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7"/>
            <p:cNvSpPr/>
            <p:nvPr/>
          </p:nvSpPr>
          <p:spPr>
            <a:xfrm>
              <a:off x="2729225" y="1971950"/>
              <a:ext cx="97225" cy="87500"/>
            </a:xfrm>
            <a:custGeom>
              <a:rect b="b" l="l" r="r" t="t"/>
              <a:pathLst>
                <a:path extrusionOk="0" h="3500" w="3889">
                  <a:moveTo>
                    <a:pt x="2059" y="0"/>
                  </a:moveTo>
                  <a:cubicBezTo>
                    <a:pt x="1732" y="0"/>
                    <a:pt x="1402" y="56"/>
                    <a:pt x="1094" y="159"/>
                  </a:cubicBezTo>
                  <a:cubicBezTo>
                    <a:pt x="856" y="239"/>
                    <a:pt x="623" y="347"/>
                    <a:pt x="442" y="523"/>
                  </a:cubicBezTo>
                  <a:cubicBezTo>
                    <a:pt x="265" y="701"/>
                    <a:pt x="151" y="955"/>
                    <a:pt x="194" y="1203"/>
                  </a:cubicBezTo>
                  <a:lnTo>
                    <a:pt x="24" y="2602"/>
                  </a:lnTo>
                  <a:cubicBezTo>
                    <a:pt x="0" y="2866"/>
                    <a:pt x="24" y="3157"/>
                    <a:pt x="204" y="3351"/>
                  </a:cubicBezTo>
                  <a:cubicBezTo>
                    <a:pt x="293" y="3448"/>
                    <a:pt x="428" y="3499"/>
                    <a:pt x="557" y="3499"/>
                  </a:cubicBezTo>
                  <a:cubicBezTo>
                    <a:pt x="692" y="3499"/>
                    <a:pt x="820" y="3443"/>
                    <a:pt x="880" y="3321"/>
                  </a:cubicBezTo>
                  <a:lnTo>
                    <a:pt x="880" y="3321"/>
                  </a:lnTo>
                  <a:cubicBezTo>
                    <a:pt x="859" y="3329"/>
                    <a:pt x="837" y="3333"/>
                    <a:pt x="816" y="3333"/>
                  </a:cubicBezTo>
                  <a:cubicBezTo>
                    <a:pt x="728" y="3333"/>
                    <a:pt x="641" y="3272"/>
                    <a:pt x="592" y="3194"/>
                  </a:cubicBezTo>
                  <a:cubicBezTo>
                    <a:pt x="532" y="3100"/>
                    <a:pt x="522" y="2983"/>
                    <a:pt x="512" y="2869"/>
                  </a:cubicBezTo>
                  <a:cubicBezTo>
                    <a:pt x="492" y="2659"/>
                    <a:pt x="475" y="2438"/>
                    <a:pt x="546" y="2237"/>
                  </a:cubicBezTo>
                  <a:cubicBezTo>
                    <a:pt x="689" y="1839"/>
                    <a:pt x="1154" y="1638"/>
                    <a:pt x="1579" y="1624"/>
                  </a:cubicBezTo>
                  <a:cubicBezTo>
                    <a:pt x="1601" y="1624"/>
                    <a:pt x="1622" y="1623"/>
                    <a:pt x="1643" y="1623"/>
                  </a:cubicBezTo>
                  <a:cubicBezTo>
                    <a:pt x="2046" y="1623"/>
                    <a:pt x="2444" y="1733"/>
                    <a:pt x="2847" y="1755"/>
                  </a:cubicBezTo>
                  <a:cubicBezTo>
                    <a:pt x="2889" y="1758"/>
                    <a:pt x="2932" y="1759"/>
                    <a:pt x="2974" y="1759"/>
                  </a:cubicBezTo>
                  <a:cubicBezTo>
                    <a:pt x="3159" y="1759"/>
                    <a:pt x="3347" y="1733"/>
                    <a:pt x="3510" y="1648"/>
                  </a:cubicBezTo>
                  <a:cubicBezTo>
                    <a:pt x="3715" y="1547"/>
                    <a:pt x="3879" y="1346"/>
                    <a:pt x="3885" y="1119"/>
                  </a:cubicBezTo>
                  <a:cubicBezTo>
                    <a:pt x="3888" y="892"/>
                    <a:pt x="3744" y="688"/>
                    <a:pt x="3577" y="537"/>
                  </a:cubicBezTo>
                  <a:cubicBezTo>
                    <a:pt x="3168" y="164"/>
                    <a:pt x="2618" y="0"/>
                    <a:pt x="20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7"/>
            <p:cNvSpPr/>
            <p:nvPr/>
          </p:nvSpPr>
          <p:spPr>
            <a:xfrm>
              <a:off x="2563025" y="1975975"/>
              <a:ext cx="26775" cy="16025"/>
            </a:xfrm>
            <a:custGeom>
              <a:rect b="b" l="l" r="r" t="t"/>
              <a:pathLst>
                <a:path extrusionOk="0" h="641" w="1071">
                  <a:moveTo>
                    <a:pt x="561" y="0"/>
                  </a:moveTo>
                  <a:cubicBezTo>
                    <a:pt x="505" y="0"/>
                    <a:pt x="449" y="4"/>
                    <a:pt x="394" y="11"/>
                  </a:cubicBezTo>
                  <a:cubicBezTo>
                    <a:pt x="273" y="25"/>
                    <a:pt x="150" y="61"/>
                    <a:pt x="76" y="152"/>
                  </a:cubicBezTo>
                  <a:cubicBezTo>
                    <a:pt x="0" y="244"/>
                    <a:pt x="6" y="399"/>
                    <a:pt x="106" y="456"/>
                  </a:cubicBezTo>
                  <a:lnTo>
                    <a:pt x="106" y="456"/>
                  </a:lnTo>
                  <a:cubicBezTo>
                    <a:pt x="118" y="553"/>
                    <a:pt x="217" y="637"/>
                    <a:pt x="320" y="640"/>
                  </a:cubicBezTo>
                  <a:cubicBezTo>
                    <a:pt x="322" y="640"/>
                    <a:pt x="324" y="640"/>
                    <a:pt x="327" y="640"/>
                  </a:cubicBezTo>
                  <a:cubicBezTo>
                    <a:pt x="448" y="640"/>
                    <a:pt x="556" y="555"/>
                    <a:pt x="615" y="450"/>
                  </a:cubicBezTo>
                  <a:cubicBezTo>
                    <a:pt x="661" y="369"/>
                    <a:pt x="685" y="276"/>
                    <a:pt x="742" y="206"/>
                  </a:cubicBezTo>
                  <a:cubicBezTo>
                    <a:pt x="802" y="131"/>
                    <a:pt x="899" y="89"/>
                    <a:pt x="995" y="89"/>
                  </a:cubicBezTo>
                  <a:cubicBezTo>
                    <a:pt x="1020" y="89"/>
                    <a:pt x="1045" y="92"/>
                    <a:pt x="1070" y="98"/>
                  </a:cubicBezTo>
                  <a:cubicBezTo>
                    <a:pt x="908" y="35"/>
                    <a:pt x="734" y="0"/>
                    <a:pt x="5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7"/>
            <p:cNvSpPr/>
            <p:nvPr/>
          </p:nvSpPr>
          <p:spPr>
            <a:xfrm>
              <a:off x="2469050" y="1989325"/>
              <a:ext cx="88125" cy="53300"/>
            </a:xfrm>
            <a:custGeom>
              <a:rect b="b" l="l" r="r" t="t"/>
              <a:pathLst>
                <a:path extrusionOk="0" h="2132" w="3525">
                  <a:moveTo>
                    <a:pt x="3348" y="0"/>
                  </a:moveTo>
                  <a:cubicBezTo>
                    <a:pt x="3328" y="0"/>
                    <a:pt x="3307" y="9"/>
                    <a:pt x="3286" y="16"/>
                  </a:cubicBezTo>
                  <a:cubicBezTo>
                    <a:pt x="2202" y="444"/>
                    <a:pt x="1168" y="1006"/>
                    <a:pt x="224" y="1689"/>
                  </a:cubicBezTo>
                  <a:cubicBezTo>
                    <a:pt x="148" y="1746"/>
                    <a:pt x="71" y="1803"/>
                    <a:pt x="34" y="1890"/>
                  </a:cubicBezTo>
                  <a:cubicBezTo>
                    <a:pt x="0" y="1977"/>
                    <a:pt x="31" y="2094"/>
                    <a:pt x="117" y="2124"/>
                  </a:cubicBezTo>
                  <a:cubicBezTo>
                    <a:pt x="133" y="2129"/>
                    <a:pt x="149" y="2131"/>
                    <a:pt x="165" y="2131"/>
                  </a:cubicBezTo>
                  <a:cubicBezTo>
                    <a:pt x="205" y="2131"/>
                    <a:pt x="247" y="2119"/>
                    <a:pt x="284" y="2104"/>
                  </a:cubicBezTo>
                  <a:cubicBezTo>
                    <a:pt x="1446" y="1669"/>
                    <a:pt x="2547" y="1067"/>
                    <a:pt x="3524" y="297"/>
                  </a:cubicBezTo>
                  <a:lnTo>
                    <a:pt x="3524" y="287"/>
                  </a:lnTo>
                  <a:cubicBezTo>
                    <a:pt x="3510" y="170"/>
                    <a:pt x="3461" y="133"/>
                    <a:pt x="3420" y="60"/>
                  </a:cubicBezTo>
                  <a:cubicBezTo>
                    <a:pt x="3410" y="39"/>
                    <a:pt x="3396" y="16"/>
                    <a:pt x="3373" y="6"/>
                  </a:cubicBezTo>
                  <a:cubicBezTo>
                    <a:pt x="3365" y="2"/>
                    <a:pt x="3357" y="0"/>
                    <a:pt x="3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7"/>
            <p:cNvSpPr/>
            <p:nvPr/>
          </p:nvSpPr>
          <p:spPr>
            <a:xfrm>
              <a:off x="2552550" y="1984775"/>
              <a:ext cx="15075" cy="12000"/>
            </a:xfrm>
            <a:custGeom>
              <a:rect b="b" l="l" r="r" t="t"/>
              <a:pathLst>
                <a:path extrusionOk="0" h="480" w="603">
                  <a:moveTo>
                    <a:pt x="495" y="1"/>
                  </a:moveTo>
                  <a:cubicBezTo>
                    <a:pt x="271" y="61"/>
                    <a:pt x="0" y="185"/>
                    <a:pt x="0" y="185"/>
                  </a:cubicBezTo>
                  <a:cubicBezTo>
                    <a:pt x="124" y="282"/>
                    <a:pt x="184" y="479"/>
                    <a:pt x="184" y="479"/>
                  </a:cubicBezTo>
                  <a:cubicBezTo>
                    <a:pt x="281" y="416"/>
                    <a:pt x="595" y="191"/>
                    <a:pt x="595" y="191"/>
                  </a:cubicBezTo>
                  <a:cubicBezTo>
                    <a:pt x="602" y="50"/>
                    <a:pt x="495" y="1"/>
                    <a:pt x="4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7"/>
            <p:cNvSpPr/>
            <p:nvPr/>
          </p:nvSpPr>
          <p:spPr>
            <a:xfrm>
              <a:off x="2573625" y="1976025"/>
              <a:ext cx="16175" cy="10025"/>
            </a:xfrm>
            <a:custGeom>
              <a:rect b="b" l="l" r="r" t="t"/>
              <a:pathLst>
                <a:path extrusionOk="0" h="401" w="647">
                  <a:moveTo>
                    <a:pt x="137" y="0"/>
                  </a:moveTo>
                  <a:cubicBezTo>
                    <a:pt x="93" y="0"/>
                    <a:pt x="50" y="2"/>
                    <a:pt x="7" y="6"/>
                  </a:cubicBezTo>
                  <a:cubicBezTo>
                    <a:pt x="0" y="59"/>
                    <a:pt x="27" y="113"/>
                    <a:pt x="77" y="133"/>
                  </a:cubicBezTo>
                  <a:cubicBezTo>
                    <a:pt x="101" y="143"/>
                    <a:pt x="130" y="147"/>
                    <a:pt x="144" y="167"/>
                  </a:cubicBezTo>
                  <a:cubicBezTo>
                    <a:pt x="171" y="200"/>
                    <a:pt x="144" y="244"/>
                    <a:pt x="117" y="277"/>
                  </a:cubicBezTo>
                  <a:cubicBezTo>
                    <a:pt x="94" y="310"/>
                    <a:pt x="70" y="360"/>
                    <a:pt x="104" y="388"/>
                  </a:cubicBezTo>
                  <a:cubicBezTo>
                    <a:pt x="114" y="397"/>
                    <a:pt x="130" y="397"/>
                    <a:pt x="147" y="400"/>
                  </a:cubicBezTo>
                  <a:cubicBezTo>
                    <a:pt x="171" y="400"/>
                    <a:pt x="194" y="397"/>
                    <a:pt x="221" y="391"/>
                  </a:cubicBezTo>
                  <a:cubicBezTo>
                    <a:pt x="248" y="327"/>
                    <a:pt x="274" y="260"/>
                    <a:pt x="318" y="204"/>
                  </a:cubicBezTo>
                  <a:cubicBezTo>
                    <a:pt x="378" y="129"/>
                    <a:pt x="475" y="87"/>
                    <a:pt x="571" y="87"/>
                  </a:cubicBezTo>
                  <a:cubicBezTo>
                    <a:pt x="596" y="87"/>
                    <a:pt x="621" y="90"/>
                    <a:pt x="646" y="96"/>
                  </a:cubicBezTo>
                  <a:cubicBezTo>
                    <a:pt x="483" y="32"/>
                    <a:pt x="309" y="0"/>
                    <a:pt x="1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7"/>
            <p:cNvSpPr/>
            <p:nvPr/>
          </p:nvSpPr>
          <p:spPr>
            <a:xfrm>
              <a:off x="2493975" y="1995650"/>
              <a:ext cx="34625" cy="20900"/>
            </a:xfrm>
            <a:custGeom>
              <a:rect b="b" l="l" r="r" t="t"/>
              <a:pathLst>
                <a:path extrusionOk="0" h="836" w="1385">
                  <a:moveTo>
                    <a:pt x="1332" y="1"/>
                  </a:moveTo>
                  <a:cubicBezTo>
                    <a:pt x="1337" y="14"/>
                    <a:pt x="1342" y="27"/>
                    <a:pt x="1346" y="40"/>
                  </a:cubicBezTo>
                  <a:lnTo>
                    <a:pt x="1346" y="40"/>
                  </a:lnTo>
                  <a:cubicBezTo>
                    <a:pt x="1344" y="40"/>
                    <a:pt x="1343" y="40"/>
                    <a:pt x="1342" y="40"/>
                  </a:cubicBezTo>
                  <a:cubicBezTo>
                    <a:pt x="1211" y="40"/>
                    <a:pt x="1083" y="87"/>
                    <a:pt x="961" y="131"/>
                  </a:cubicBezTo>
                  <a:cubicBezTo>
                    <a:pt x="767" y="202"/>
                    <a:pt x="572" y="275"/>
                    <a:pt x="405" y="395"/>
                  </a:cubicBezTo>
                  <a:cubicBezTo>
                    <a:pt x="328" y="449"/>
                    <a:pt x="255" y="516"/>
                    <a:pt x="161" y="526"/>
                  </a:cubicBezTo>
                  <a:cubicBezTo>
                    <a:pt x="147" y="529"/>
                    <a:pt x="131" y="529"/>
                    <a:pt x="121" y="536"/>
                  </a:cubicBezTo>
                  <a:cubicBezTo>
                    <a:pt x="104" y="549"/>
                    <a:pt x="0" y="556"/>
                    <a:pt x="4" y="576"/>
                  </a:cubicBezTo>
                  <a:cubicBezTo>
                    <a:pt x="10" y="653"/>
                    <a:pt x="70" y="720"/>
                    <a:pt x="104" y="753"/>
                  </a:cubicBezTo>
                  <a:cubicBezTo>
                    <a:pt x="147" y="794"/>
                    <a:pt x="219" y="836"/>
                    <a:pt x="274" y="836"/>
                  </a:cubicBezTo>
                  <a:cubicBezTo>
                    <a:pt x="293" y="836"/>
                    <a:pt x="309" y="831"/>
                    <a:pt x="322" y="820"/>
                  </a:cubicBezTo>
                  <a:cubicBezTo>
                    <a:pt x="376" y="777"/>
                    <a:pt x="328" y="670"/>
                    <a:pt x="308" y="579"/>
                  </a:cubicBezTo>
                  <a:lnTo>
                    <a:pt x="308" y="579"/>
                  </a:lnTo>
                  <a:cubicBezTo>
                    <a:pt x="376" y="671"/>
                    <a:pt x="470" y="755"/>
                    <a:pt x="558" y="755"/>
                  </a:cubicBezTo>
                  <a:cubicBezTo>
                    <a:pt x="579" y="755"/>
                    <a:pt x="600" y="750"/>
                    <a:pt x="620" y="740"/>
                  </a:cubicBezTo>
                  <a:cubicBezTo>
                    <a:pt x="723" y="687"/>
                    <a:pt x="690" y="539"/>
                    <a:pt x="620" y="369"/>
                  </a:cubicBezTo>
                  <a:lnTo>
                    <a:pt x="620" y="369"/>
                  </a:lnTo>
                  <a:cubicBezTo>
                    <a:pt x="708" y="526"/>
                    <a:pt x="798" y="632"/>
                    <a:pt x="891" y="632"/>
                  </a:cubicBezTo>
                  <a:cubicBezTo>
                    <a:pt x="913" y="632"/>
                    <a:pt x="935" y="626"/>
                    <a:pt x="958" y="613"/>
                  </a:cubicBezTo>
                  <a:cubicBezTo>
                    <a:pt x="1071" y="549"/>
                    <a:pt x="1051" y="352"/>
                    <a:pt x="1024" y="225"/>
                  </a:cubicBezTo>
                  <a:lnTo>
                    <a:pt x="1024" y="225"/>
                  </a:lnTo>
                  <a:cubicBezTo>
                    <a:pt x="1081" y="265"/>
                    <a:pt x="1108" y="332"/>
                    <a:pt x="1155" y="382"/>
                  </a:cubicBezTo>
                  <a:cubicBezTo>
                    <a:pt x="1185" y="415"/>
                    <a:pt x="1234" y="440"/>
                    <a:pt x="1278" y="440"/>
                  </a:cubicBezTo>
                  <a:cubicBezTo>
                    <a:pt x="1301" y="440"/>
                    <a:pt x="1323" y="433"/>
                    <a:pt x="1339" y="415"/>
                  </a:cubicBezTo>
                  <a:cubicBezTo>
                    <a:pt x="1363" y="392"/>
                    <a:pt x="1369" y="358"/>
                    <a:pt x="1372" y="329"/>
                  </a:cubicBezTo>
                  <a:cubicBezTo>
                    <a:pt x="1384" y="232"/>
                    <a:pt x="1375" y="133"/>
                    <a:pt x="1346" y="40"/>
                  </a:cubicBezTo>
                  <a:lnTo>
                    <a:pt x="1346" y="40"/>
                  </a:lnTo>
                  <a:cubicBezTo>
                    <a:pt x="1354" y="40"/>
                    <a:pt x="1361" y="41"/>
                    <a:pt x="1369" y="41"/>
                  </a:cubicBezTo>
                  <a:lnTo>
                    <a:pt x="1332" y="1"/>
                  </a:ln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7"/>
            <p:cNvSpPr/>
            <p:nvPr/>
          </p:nvSpPr>
          <p:spPr>
            <a:xfrm>
              <a:off x="2523925" y="2005250"/>
              <a:ext cx="17600" cy="21125"/>
            </a:xfrm>
            <a:custGeom>
              <a:rect b="b" l="l" r="r" t="t"/>
              <a:pathLst>
                <a:path extrusionOk="0" h="845" w="704">
                  <a:moveTo>
                    <a:pt x="104" y="1"/>
                  </a:moveTo>
                  <a:cubicBezTo>
                    <a:pt x="90" y="1"/>
                    <a:pt x="76" y="3"/>
                    <a:pt x="64" y="11"/>
                  </a:cubicBezTo>
                  <a:cubicBezTo>
                    <a:pt x="34" y="28"/>
                    <a:pt x="24" y="71"/>
                    <a:pt x="21" y="108"/>
                  </a:cubicBezTo>
                  <a:cubicBezTo>
                    <a:pt x="1" y="343"/>
                    <a:pt x="111" y="581"/>
                    <a:pt x="305" y="717"/>
                  </a:cubicBezTo>
                  <a:lnTo>
                    <a:pt x="318" y="828"/>
                  </a:lnTo>
                  <a:cubicBezTo>
                    <a:pt x="363" y="837"/>
                    <a:pt x="411" y="845"/>
                    <a:pt x="457" y="845"/>
                  </a:cubicBezTo>
                  <a:cubicBezTo>
                    <a:pt x="524" y="845"/>
                    <a:pt x="588" y="829"/>
                    <a:pt x="636" y="781"/>
                  </a:cubicBezTo>
                  <a:cubicBezTo>
                    <a:pt x="693" y="721"/>
                    <a:pt x="703" y="630"/>
                    <a:pt x="683" y="550"/>
                  </a:cubicBezTo>
                  <a:cubicBezTo>
                    <a:pt x="659" y="470"/>
                    <a:pt x="613" y="400"/>
                    <a:pt x="563" y="336"/>
                  </a:cubicBezTo>
                  <a:cubicBezTo>
                    <a:pt x="452" y="195"/>
                    <a:pt x="322" y="59"/>
                    <a:pt x="151" y="8"/>
                  </a:cubicBezTo>
                  <a:cubicBezTo>
                    <a:pt x="137" y="5"/>
                    <a:pt x="120" y="1"/>
                    <a:pt x="104" y="1"/>
                  </a:cubicBezTo>
                  <a:close/>
                </a:path>
              </a:pathLst>
            </a:custGeom>
            <a:solidFill>
              <a:srgbClr val="A56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7"/>
            <p:cNvSpPr/>
            <p:nvPr/>
          </p:nvSpPr>
          <p:spPr>
            <a:xfrm>
              <a:off x="2808925" y="2061075"/>
              <a:ext cx="21950" cy="34500"/>
            </a:xfrm>
            <a:custGeom>
              <a:rect b="b" l="l" r="r" t="t"/>
              <a:pathLst>
                <a:path extrusionOk="0" h="1380" w="878">
                  <a:moveTo>
                    <a:pt x="797" y="0"/>
                  </a:moveTo>
                  <a:cubicBezTo>
                    <a:pt x="744" y="17"/>
                    <a:pt x="691" y="41"/>
                    <a:pt x="650" y="81"/>
                  </a:cubicBezTo>
                  <a:cubicBezTo>
                    <a:pt x="597" y="130"/>
                    <a:pt x="556" y="204"/>
                    <a:pt x="567" y="278"/>
                  </a:cubicBezTo>
                  <a:cubicBezTo>
                    <a:pt x="580" y="405"/>
                    <a:pt x="731" y="532"/>
                    <a:pt x="654" y="636"/>
                  </a:cubicBezTo>
                  <a:cubicBezTo>
                    <a:pt x="634" y="634"/>
                    <a:pt x="613" y="633"/>
                    <a:pt x="593" y="633"/>
                  </a:cubicBezTo>
                  <a:cubicBezTo>
                    <a:pt x="415" y="633"/>
                    <a:pt x="239" y="712"/>
                    <a:pt x="121" y="847"/>
                  </a:cubicBezTo>
                  <a:cubicBezTo>
                    <a:pt x="38" y="941"/>
                    <a:pt x="1" y="1114"/>
                    <a:pt x="115" y="1175"/>
                  </a:cubicBezTo>
                  <a:cubicBezTo>
                    <a:pt x="138" y="1186"/>
                    <a:pt x="162" y="1190"/>
                    <a:pt x="187" y="1190"/>
                  </a:cubicBezTo>
                  <a:cubicBezTo>
                    <a:pt x="233" y="1190"/>
                    <a:pt x="282" y="1177"/>
                    <a:pt x="330" y="1177"/>
                  </a:cubicBezTo>
                  <a:cubicBezTo>
                    <a:pt x="340" y="1177"/>
                    <a:pt x="349" y="1177"/>
                    <a:pt x="359" y="1179"/>
                  </a:cubicBezTo>
                  <a:cubicBezTo>
                    <a:pt x="483" y="1188"/>
                    <a:pt x="570" y="1309"/>
                    <a:pt x="670" y="1379"/>
                  </a:cubicBezTo>
                  <a:cubicBezTo>
                    <a:pt x="864" y="1011"/>
                    <a:pt x="878" y="542"/>
                    <a:pt x="811" y="104"/>
                  </a:cubicBezTo>
                  <a:cubicBezTo>
                    <a:pt x="808" y="70"/>
                    <a:pt x="801" y="37"/>
                    <a:pt x="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7"/>
            <p:cNvSpPr/>
            <p:nvPr/>
          </p:nvSpPr>
          <p:spPr>
            <a:xfrm>
              <a:off x="2773050" y="2244800"/>
              <a:ext cx="44625" cy="37075"/>
            </a:xfrm>
            <a:custGeom>
              <a:rect b="b" l="l" r="r" t="t"/>
              <a:pathLst>
                <a:path extrusionOk="0" h="1483" w="1785">
                  <a:moveTo>
                    <a:pt x="1154" y="0"/>
                  </a:moveTo>
                  <a:cubicBezTo>
                    <a:pt x="1106" y="0"/>
                    <a:pt x="1058" y="9"/>
                    <a:pt x="1014" y="26"/>
                  </a:cubicBezTo>
                  <a:cubicBezTo>
                    <a:pt x="841" y="94"/>
                    <a:pt x="727" y="258"/>
                    <a:pt x="629" y="415"/>
                  </a:cubicBezTo>
                  <a:cubicBezTo>
                    <a:pt x="596" y="471"/>
                    <a:pt x="563" y="531"/>
                    <a:pt x="506" y="565"/>
                  </a:cubicBezTo>
                  <a:cubicBezTo>
                    <a:pt x="412" y="622"/>
                    <a:pt x="288" y="599"/>
                    <a:pt x="188" y="642"/>
                  </a:cubicBezTo>
                  <a:cubicBezTo>
                    <a:pt x="24" y="716"/>
                    <a:pt x="1" y="963"/>
                    <a:pt x="111" y="1110"/>
                  </a:cubicBezTo>
                  <a:cubicBezTo>
                    <a:pt x="218" y="1254"/>
                    <a:pt x="409" y="1314"/>
                    <a:pt x="586" y="1342"/>
                  </a:cubicBezTo>
                  <a:lnTo>
                    <a:pt x="592" y="1331"/>
                  </a:lnTo>
                  <a:cubicBezTo>
                    <a:pt x="633" y="1315"/>
                    <a:pt x="675" y="1308"/>
                    <a:pt x="716" y="1308"/>
                  </a:cubicBezTo>
                  <a:cubicBezTo>
                    <a:pt x="925" y="1308"/>
                    <a:pt x="1139" y="1482"/>
                    <a:pt x="1359" y="1482"/>
                  </a:cubicBezTo>
                  <a:cubicBezTo>
                    <a:pt x="1362" y="1482"/>
                    <a:pt x="1366" y="1482"/>
                    <a:pt x="1369" y="1482"/>
                  </a:cubicBezTo>
                  <a:cubicBezTo>
                    <a:pt x="1520" y="1479"/>
                    <a:pt x="1661" y="1382"/>
                    <a:pt x="1724" y="1245"/>
                  </a:cubicBezTo>
                  <a:cubicBezTo>
                    <a:pt x="1784" y="1110"/>
                    <a:pt x="1761" y="940"/>
                    <a:pt x="1664" y="826"/>
                  </a:cubicBezTo>
                  <a:cubicBezTo>
                    <a:pt x="1604" y="752"/>
                    <a:pt x="1513" y="699"/>
                    <a:pt x="1476" y="609"/>
                  </a:cubicBezTo>
                  <a:cubicBezTo>
                    <a:pt x="1429" y="485"/>
                    <a:pt x="1503" y="341"/>
                    <a:pt x="1469" y="210"/>
                  </a:cubicBezTo>
                  <a:cubicBezTo>
                    <a:pt x="1437" y="75"/>
                    <a:pt x="1296" y="0"/>
                    <a:pt x="11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7"/>
            <p:cNvSpPr/>
            <p:nvPr/>
          </p:nvSpPr>
          <p:spPr>
            <a:xfrm>
              <a:off x="3073550" y="2050250"/>
              <a:ext cx="30550" cy="25400"/>
            </a:xfrm>
            <a:custGeom>
              <a:rect b="b" l="l" r="r" t="t"/>
              <a:pathLst>
                <a:path extrusionOk="0" h="1016" w="1222">
                  <a:moveTo>
                    <a:pt x="788" y="1"/>
                  </a:moveTo>
                  <a:cubicBezTo>
                    <a:pt x="755" y="1"/>
                    <a:pt x="723" y="7"/>
                    <a:pt x="693" y="18"/>
                  </a:cubicBezTo>
                  <a:cubicBezTo>
                    <a:pt x="576" y="66"/>
                    <a:pt x="495" y="176"/>
                    <a:pt x="432" y="286"/>
                  </a:cubicBezTo>
                  <a:cubicBezTo>
                    <a:pt x="409" y="323"/>
                    <a:pt x="385" y="367"/>
                    <a:pt x="345" y="390"/>
                  </a:cubicBezTo>
                  <a:cubicBezTo>
                    <a:pt x="282" y="427"/>
                    <a:pt x="197" y="410"/>
                    <a:pt x="131" y="440"/>
                  </a:cubicBezTo>
                  <a:cubicBezTo>
                    <a:pt x="17" y="490"/>
                    <a:pt x="1" y="661"/>
                    <a:pt x="74" y="761"/>
                  </a:cubicBezTo>
                  <a:cubicBezTo>
                    <a:pt x="151" y="858"/>
                    <a:pt x="278" y="902"/>
                    <a:pt x="402" y="918"/>
                  </a:cubicBezTo>
                  <a:lnTo>
                    <a:pt x="405" y="912"/>
                  </a:lnTo>
                  <a:cubicBezTo>
                    <a:pt x="434" y="900"/>
                    <a:pt x="462" y="895"/>
                    <a:pt x="491" y="895"/>
                  </a:cubicBezTo>
                  <a:cubicBezTo>
                    <a:pt x="633" y="895"/>
                    <a:pt x="780" y="1016"/>
                    <a:pt x="932" y="1016"/>
                  </a:cubicBezTo>
                  <a:cubicBezTo>
                    <a:pt x="934" y="1016"/>
                    <a:pt x="935" y="1016"/>
                    <a:pt x="937" y="1016"/>
                  </a:cubicBezTo>
                  <a:cubicBezTo>
                    <a:pt x="1041" y="1012"/>
                    <a:pt x="1138" y="945"/>
                    <a:pt x="1178" y="855"/>
                  </a:cubicBezTo>
                  <a:cubicBezTo>
                    <a:pt x="1221" y="761"/>
                    <a:pt x="1205" y="644"/>
                    <a:pt x="1138" y="568"/>
                  </a:cubicBezTo>
                  <a:cubicBezTo>
                    <a:pt x="1098" y="517"/>
                    <a:pt x="1034" y="480"/>
                    <a:pt x="1011" y="417"/>
                  </a:cubicBezTo>
                  <a:cubicBezTo>
                    <a:pt x="977" y="333"/>
                    <a:pt x="1028" y="233"/>
                    <a:pt x="1008" y="146"/>
                  </a:cubicBezTo>
                  <a:cubicBezTo>
                    <a:pt x="982" y="52"/>
                    <a:pt x="885" y="1"/>
                    <a:pt x="7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7"/>
            <p:cNvSpPr/>
            <p:nvPr/>
          </p:nvSpPr>
          <p:spPr>
            <a:xfrm>
              <a:off x="2786100" y="2289800"/>
              <a:ext cx="11725" cy="8525"/>
            </a:xfrm>
            <a:custGeom>
              <a:rect b="b" l="l" r="r" t="t"/>
              <a:pathLst>
                <a:path extrusionOk="0" h="341" w="469">
                  <a:moveTo>
                    <a:pt x="164" y="1"/>
                  </a:moveTo>
                  <a:cubicBezTo>
                    <a:pt x="88" y="1"/>
                    <a:pt x="9" y="34"/>
                    <a:pt x="4" y="107"/>
                  </a:cubicBezTo>
                  <a:lnTo>
                    <a:pt x="1" y="141"/>
                  </a:lnTo>
                  <a:cubicBezTo>
                    <a:pt x="50" y="211"/>
                    <a:pt x="104" y="285"/>
                    <a:pt x="181" y="322"/>
                  </a:cubicBezTo>
                  <a:cubicBezTo>
                    <a:pt x="209" y="334"/>
                    <a:pt x="239" y="341"/>
                    <a:pt x="270" y="341"/>
                  </a:cubicBezTo>
                  <a:cubicBezTo>
                    <a:pt x="326" y="341"/>
                    <a:pt x="379" y="319"/>
                    <a:pt x="405" y="271"/>
                  </a:cubicBezTo>
                  <a:cubicBezTo>
                    <a:pt x="469" y="161"/>
                    <a:pt x="342" y="33"/>
                    <a:pt x="218" y="7"/>
                  </a:cubicBezTo>
                  <a:cubicBezTo>
                    <a:pt x="201" y="3"/>
                    <a:pt x="182" y="1"/>
                    <a:pt x="1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7"/>
            <p:cNvSpPr/>
            <p:nvPr/>
          </p:nvSpPr>
          <p:spPr>
            <a:xfrm>
              <a:off x="2725800" y="2294400"/>
              <a:ext cx="20525" cy="16900"/>
            </a:xfrm>
            <a:custGeom>
              <a:rect b="b" l="l" r="r" t="t"/>
              <a:pathLst>
                <a:path extrusionOk="0" h="676" w="821">
                  <a:moveTo>
                    <a:pt x="334" y="0"/>
                  </a:moveTo>
                  <a:cubicBezTo>
                    <a:pt x="232" y="0"/>
                    <a:pt x="125" y="78"/>
                    <a:pt x="141" y="178"/>
                  </a:cubicBezTo>
                  <a:lnTo>
                    <a:pt x="97" y="281"/>
                  </a:lnTo>
                  <a:cubicBezTo>
                    <a:pt x="0" y="331"/>
                    <a:pt x="53" y="492"/>
                    <a:pt x="153" y="542"/>
                  </a:cubicBezTo>
                  <a:cubicBezTo>
                    <a:pt x="162" y="547"/>
                    <a:pt x="171" y="549"/>
                    <a:pt x="181" y="549"/>
                  </a:cubicBezTo>
                  <a:cubicBezTo>
                    <a:pt x="277" y="549"/>
                    <a:pt x="435" y="364"/>
                    <a:pt x="533" y="364"/>
                  </a:cubicBezTo>
                  <a:cubicBezTo>
                    <a:pt x="541" y="364"/>
                    <a:pt x="548" y="366"/>
                    <a:pt x="555" y="368"/>
                  </a:cubicBezTo>
                  <a:cubicBezTo>
                    <a:pt x="618" y="391"/>
                    <a:pt x="596" y="676"/>
                    <a:pt x="657" y="676"/>
                  </a:cubicBezTo>
                  <a:cubicBezTo>
                    <a:pt x="658" y="676"/>
                    <a:pt x="659" y="676"/>
                    <a:pt x="659" y="676"/>
                  </a:cubicBezTo>
                  <a:cubicBezTo>
                    <a:pt x="760" y="666"/>
                    <a:pt x="820" y="546"/>
                    <a:pt x="800" y="445"/>
                  </a:cubicBezTo>
                  <a:cubicBezTo>
                    <a:pt x="780" y="345"/>
                    <a:pt x="706" y="264"/>
                    <a:pt x="639" y="191"/>
                  </a:cubicBezTo>
                  <a:cubicBezTo>
                    <a:pt x="562" y="107"/>
                    <a:pt x="479" y="24"/>
                    <a:pt x="368" y="3"/>
                  </a:cubicBezTo>
                  <a:cubicBezTo>
                    <a:pt x="357" y="1"/>
                    <a:pt x="345"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7"/>
            <p:cNvSpPr/>
            <p:nvPr/>
          </p:nvSpPr>
          <p:spPr>
            <a:xfrm>
              <a:off x="2832200" y="2455175"/>
              <a:ext cx="55400" cy="79675"/>
            </a:xfrm>
            <a:custGeom>
              <a:rect b="b" l="l" r="r" t="t"/>
              <a:pathLst>
                <a:path extrusionOk="0" h="3187" w="2216">
                  <a:moveTo>
                    <a:pt x="1905" y="0"/>
                  </a:moveTo>
                  <a:cubicBezTo>
                    <a:pt x="1874" y="0"/>
                    <a:pt x="1844" y="7"/>
                    <a:pt x="1814" y="17"/>
                  </a:cubicBezTo>
                  <a:cubicBezTo>
                    <a:pt x="1563" y="127"/>
                    <a:pt x="1627" y="556"/>
                    <a:pt x="1389" y="690"/>
                  </a:cubicBezTo>
                  <a:cubicBezTo>
                    <a:pt x="1339" y="718"/>
                    <a:pt x="1285" y="728"/>
                    <a:pt x="1228" y="728"/>
                  </a:cubicBezTo>
                  <a:cubicBezTo>
                    <a:pt x="1152" y="728"/>
                    <a:pt x="1072" y="710"/>
                    <a:pt x="997" y="697"/>
                  </a:cubicBezTo>
                  <a:cubicBezTo>
                    <a:pt x="896" y="677"/>
                    <a:pt x="791" y="663"/>
                    <a:pt x="689" y="663"/>
                  </a:cubicBezTo>
                  <a:cubicBezTo>
                    <a:pt x="567" y="663"/>
                    <a:pt x="449" y="683"/>
                    <a:pt x="342" y="737"/>
                  </a:cubicBezTo>
                  <a:cubicBezTo>
                    <a:pt x="141" y="837"/>
                    <a:pt x="0" y="1081"/>
                    <a:pt x="84" y="1289"/>
                  </a:cubicBezTo>
                  <a:cubicBezTo>
                    <a:pt x="191" y="1546"/>
                    <a:pt x="583" y="1664"/>
                    <a:pt x="555" y="1942"/>
                  </a:cubicBezTo>
                  <a:cubicBezTo>
                    <a:pt x="549" y="2035"/>
                    <a:pt x="489" y="2115"/>
                    <a:pt x="435" y="2195"/>
                  </a:cubicBezTo>
                  <a:cubicBezTo>
                    <a:pt x="345" y="2329"/>
                    <a:pt x="265" y="2484"/>
                    <a:pt x="278" y="2644"/>
                  </a:cubicBezTo>
                  <a:cubicBezTo>
                    <a:pt x="291" y="2798"/>
                    <a:pt x="415" y="2949"/>
                    <a:pt x="566" y="2949"/>
                  </a:cubicBezTo>
                  <a:cubicBezTo>
                    <a:pt x="573" y="2949"/>
                    <a:pt x="579" y="2949"/>
                    <a:pt x="586" y="2949"/>
                  </a:cubicBezTo>
                  <a:cubicBezTo>
                    <a:pt x="740" y="2938"/>
                    <a:pt x="850" y="2785"/>
                    <a:pt x="1004" y="2774"/>
                  </a:cubicBezTo>
                  <a:cubicBezTo>
                    <a:pt x="1010" y="2774"/>
                    <a:pt x="1015" y="2774"/>
                    <a:pt x="1020" y="2774"/>
                  </a:cubicBezTo>
                  <a:cubicBezTo>
                    <a:pt x="1163" y="2774"/>
                    <a:pt x="1276" y="2898"/>
                    <a:pt x="1389" y="2995"/>
                  </a:cubicBezTo>
                  <a:cubicBezTo>
                    <a:pt x="1523" y="3109"/>
                    <a:pt x="1705" y="3186"/>
                    <a:pt x="1876" y="3186"/>
                  </a:cubicBezTo>
                  <a:cubicBezTo>
                    <a:pt x="1987" y="3186"/>
                    <a:pt x="2093" y="3154"/>
                    <a:pt x="2179" y="3079"/>
                  </a:cubicBezTo>
                  <a:cubicBezTo>
                    <a:pt x="2192" y="3066"/>
                    <a:pt x="2202" y="3046"/>
                    <a:pt x="2215" y="3029"/>
                  </a:cubicBezTo>
                  <a:cubicBezTo>
                    <a:pt x="2142" y="2042"/>
                    <a:pt x="2041" y="995"/>
                    <a:pt x="19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7"/>
            <p:cNvSpPr/>
            <p:nvPr/>
          </p:nvSpPr>
          <p:spPr>
            <a:xfrm>
              <a:off x="2651325" y="2548525"/>
              <a:ext cx="49050" cy="57575"/>
            </a:xfrm>
            <a:custGeom>
              <a:rect b="b" l="l" r="r" t="t"/>
              <a:pathLst>
                <a:path extrusionOk="0" h="2303" w="1962">
                  <a:moveTo>
                    <a:pt x="782" y="0"/>
                  </a:moveTo>
                  <a:cubicBezTo>
                    <a:pt x="717" y="0"/>
                    <a:pt x="652" y="17"/>
                    <a:pt x="596" y="51"/>
                  </a:cubicBezTo>
                  <a:cubicBezTo>
                    <a:pt x="466" y="132"/>
                    <a:pt x="392" y="288"/>
                    <a:pt x="392" y="443"/>
                  </a:cubicBezTo>
                  <a:cubicBezTo>
                    <a:pt x="389" y="553"/>
                    <a:pt x="419" y="660"/>
                    <a:pt x="409" y="770"/>
                  </a:cubicBezTo>
                  <a:cubicBezTo>
                    <a:pt x="399" y="864"/>
                    <a:pt x="359" y="951"/>
                    <a:pt x="295" y="1022"/>
                  </a:cubicBezTo>
                  <a:cubicBezTo>
                    <a:pt x="245" y="1071"/>
                    <a:pt x="185" y="1112"/>
                    <a:pt x="138" y="1162"/>
                  </a:cubicBezTo>
                  <a:cubicBezTo>
                    <a:pt x="28" y="1283"/>
                    <a:pt x="0" y="1473"/>
                    <a:pt x="74" y="1621"/>
                  </a:cubicBezTo>
                  <a:cubicBezTo>
                    <a:pt x="139" y="1756"/>
                    <a:pt x="289" y="1847"/>
                    <a:pt x="438" y="1847"/>
                  </a:cubicBezTo>
                  <a:cubicBezTo>
                    <a:pt x="451" y="1847"/>
                    <a:pt x="463" y="1846"/>
                    <a:pt x="476" y="1845"/>
                  </a:cubicBezTo>
                  <a:lnTo>
                    <a:pt x="526" y="1865"/>
                  </a:lnTo>
                  <a:cubicBezTo>
                    <a:pt x="743" y="1902"/>
                    <a:pt x="653" y="2042"/>
                    <a:pt x="834" y="2213"/>
                  </a:cubicBezTo>
                  <a:cubicBezTo>
                    <a:pt x="901" y="2275"/>
                    <a:pt x="970" y="2302"/>
                    <a:pt x="1035" y="2302"/>
                  </a:cubicBezTo>
                  <a:cubicBezTo>
                    <a:pt x="1167" y="2302"/>
                    <a:pt x="1285" y="2188"/>
                    <a:pt x="1353" y="2015"/>
                  </a:cubicBezTo>
                  <a:cubicBezTo>
                    <a:pt x="1390" y="1922"/>
                    <a:pt x="1393" y="1822"/>
                    <a:pt x="1433" y="1734"/>
                  </a:cubicBezTo>
                  <a:cubicBezTo>
                    <a:pt x="1473" y="1634"/>
                    <a:pt x="1554" y="1553"/>
                    <a:pt x="1651" y="1513"/>
                  </a:cubicBezTo>
                  <a:cubicBezTo>
                    <a:pt x="1711" y="1490"/>
                    <a:pt x="1781" y="1477"/>
                    <a:pt x="1831" y="1437"/>
                  </a:cubicBezTo>
                  <a:cubicBezTo>
                    <a:pt x="1962" y="1336"/>
                    <a:pt x="1918" y="1132"/>
                    <a:pt x="1858" y="978"/>
                  </a:cubicBezTo>
                  <a:cubicBezTo>
                    <a:pt x="1844" y="938"/>
                    <a:pt x="1827" y="895"/>
                    <a:pt x="1794" y="864"/>
                  </a:cubicBezTo>
                  <a:cubicBezTo>
                    <a:pt x="1754" y="822"/>
                    <a:pt x="1702" y="811"/>
                    <a:pt x="1644" y="811"/>
                  </a:cubicBezTo>
                  <a:cubicBezTo>
                    <a:pt x="1579" y="811"/>
                    <a:pt x="1507" y="826"/>
                    <a:pt x="1438" y="826"/>
                  </a:cubicBezTo>
                  <a:cubicBezTo>
                    <a:pt x="1403" y="826"/>
                    <a:pt x="1368" y="822"/>
                    <a:pt x="1336" y="810"/>
                  </a:cubicBezTo>
                  <a:cubicBezTo>
                    <a:pt x="1209" y="764"/>
                    <a:pt x="1155" y="614"/>
                    <a:pt x="1135" y="480"/>
                  </a:cubicBezTo>
                  <a:cubicBezTo>
                    <a:pt x="1115" y="345"/>
                    <a:pt x="1109" y="198"/>
                    <a:pt x="1018" y="98"/>
                  </a:cubicBezTo>
                  <a:cubicBezTo>
                    <a:pt x="958" y="32"/>
                    <a:pt x="871" y="0"/>
                    <a:pt x="7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7"/>
            <p:cNvSpPr/>
            <p:nvPr/>
          </p:nvSpPr>
          <p:spPr>
            <a:xfrm>
              <a:off x="3070050" y="2093925"/>
              <a:ext cx="51450" cy="44250"/>
            </a:xfrm>
            <a:custGeom>
              <a:rect b="b" l="l" r="r" t="t"/>
              <a:pathLst>
                <a:path extrusionOk="0" h="1770" w="2058">
                  <a:moveTo>
                    <a:pt x="349" y="0"/>
                  </a:moveTo>
                  <a:cubicBezTo>
                    <a:pt x="203" y="0"/>
                    <a:pt x="71" y="119"/>
                    <a:pt x="36" y="262"/>
                  </a:cubicBezTo>
                  <a:cubicBezTo>
                    <a:pt x="0" y="410"/>
                    <a:pt x="56" y="574"/>
                    <a:pt x="164" y="684"/>
                  </a:cubicBezTo>
                  <a:cubicBezTo>
                    <a:pt x="241" y="764"/>
                    <a:pt x="337" y="821"/>
                    <a:pt x="405" y="909"/>
                  </a:cubicBezTo>
                  <a:cubicBezTo>
                    <a:pt x="465" y="982"/>
                    <a:pt x="495" y="1072"/>
                    <a:pt x="498" y="1166"/>
                  </a:cubicBezTo>
                  <a:cubicBezTo>
                    <a:pt x="498" y="1236"/>
                    <a:pt x="485" y="1306"/>
                    <a:pt x="485" y="1377"/>
                  </a:cubicBezTo>
                  <a:cubicBezTo>
                    <a:pt x="492" y="1541"/>
                    <a:pt x="606" y="1695"/>
                    <a:pt x="759" y="1748"/>
                  </a:cubicBezTo>
                  <a:cubicBezTo>
                    <a:pt x="801" y="1762"/>
                    <a:pt x="845" y="1769"/>
                    <a:pt x="889" y="1769"/>
                  </a:cubicBezTo>
                  <a:cubicBezTo>
                    <a:pt x="1008" y="1769"/>
                    <a:pt x="1128" y="1718"/>
                    <a:pt x="1205" y="1627"/>
                  </a:cubicBezTo>
                  <a:lnTo>
                    <a:pt x="1251" y="1607"/>
                  </a:lnTo>
                  <a:cubicBezTo>
                    <a:pt x="1302" y="1573"/>
                    <a:pt x="1341" y="1561"/>
                    <a:pt x="1377" y="1561"/>
                  </a:cubicBezTo>
                  <a:cubicBezTo>
                    <a:pt x="1469" y="1561"/>
                    <a:pt x="1536" y="1641"/>
                    <a:pt x="1702" y="1641"/>
                  </a:cubicBezTo>
                  <a:cubicBezTo>
                    <a:pt x="1707" y="1641"/>
                    <a:pt x="1712" y="1641"/>
                    <a:pt x="1716" y="1641"/>
                  </a:cubicBezTo>
                  <a:cubicBezTo>
                    <a:pt x="1994" y="1635"/>
                    <a:pt x="2058" y="1394"/>
                    <a:pt x="1951" y="1136"/>
                  </a:cubicBezTo>
                  <a:cubicBezTo>
                    <a:pt x="1911" y="1045"/>
                    <a:pt x="1847" y="972"/>
                    <a:pt x="1810" y="881"/>
                  </a:cubicBezTo>
                  <a:cubicBezTo>
                    <a:pt x="1770" y="781"/>
                    <a:pt x="1773" y="668"/>
                    <a:pt x="1813" y="570"/>
                  </a:cubicBezTo>
                  <a:cubicBezTo>
                    <a:pt x="1840" y="510"/>
                    <a:pt x="1880" y="453"/>
                    <a:pt x="1891" y="390"/>
                  </a:cubicBezTo>
                  <a:cubicBezTo>
                    <a:pt x="1911" y="226"/>
                    <a:pt x="1736" y="112"/>
                    <a:pt x="1589" y="41"/>
                  </a:cubicBezTo>
                  <a:cubicBezTo>
                    <a:pt x="1549" y="25"/>
                    <a:pt x="1506" y="5"/>
                    <a:pt x="1462" y="5"/>
                  </a:cubicBezTo>
                  <a:cubicBezTo>
                    <a:pt x="1305" y="5"/>
                    <a:pt x="1241" y="222"/>
                    <a:pt x="1097" y="289"/>
                  </a:cubicBezTo>
                  <a:cubicBezTo>
                    <a:pt x="1067" y="303"/>
                    <a:pt x="1035" y="310"/>
                    <a:pt x="1003" y="310"/>
                  </a:cubicBezTo>
                  <a:cubicBezTo>
                    <a:pt x="905" y="310"/>
                    <a:pt x="803" y="253"/>
                    <a:pt x="723" y="192"/>
                  </a:cubicBezTo>
                  <a:cubicBezTo>
                    <a:pt x="615" y="109"/>
                    <a:pt x="505" y="12"/>
                    <a:pt x="371" y="1"/>
                  </a:cubicBezTo>
                  <a:cubicBezTo>
                    <a:pt x="364" y="0"/>
                    <a:pt x="356" y="0"/>
                    <a:pt x="3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7"/>
            <p:cNvSpPr/>
            <p:nvPr/>
          </p:nvSpPr>
          <p:spPr>
            <a:xfrm>
              <a:off x="2686650" y="2556750"/>
              <a:ext cx="5950" cy="5000"/>
            </a:xfrm>
            <a:custGeom>
              <a:rect b="b" l="l" r="r" t="t"/>
              <a:pathLst>
                <a:path extrusionOk="0" h="200" w="238">
                  <a:moveTo>
                    <a:pt x="104" y="1"/>
                  </a:moveTo>
                  <a:cubicBezTo>
                    <a:pt x="95" y="1"/>
                    <a:pt x="86" y="2"/>
                    <a:pt x="77" y="4"/>
                  </a:cubicBezTo>
                  <a:cubicBezTo>
                    <a:pt x="32" y="13"/>
                    <a:pt x="32" y="62"/>
                    <a:pt x="57" y="88"/>
                  </a:cubicBezTo>
                  <a:lnTo>
                    <a:pt x="57" y="88"/>
                  </a:lnTo>
                  <a:cubicBezTo>
                    <a:pt x="23" y="101"/>
                    <a:pt x="0" y="143"/>
                    <a:pt x="37" y="171"/>
                  </a:cubicBezTo>
                  <a:cubicBezTo>
                    <a:pt x="61" y="189"/>
                    <a:pt x="91" y="199"/>
                    <a:pt x="120" y="199"/>
                  </a:cubicBezTo>
                  <a:cubicBezTo>
                    <a:pt x="160" y="199"/>
                    <a:pt x="198" y="179"/>
                    <a:pt x="214" y="130"/>
                  </a:cubicBezTo>
                  <a:cubicBezTo>
                    <a:pt x="238" y="54"/>
                    <a:pt x="173" y="1"/>
                    <a:pt x="1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7"/>
            <p:cNvSpPr/>
            <p:nvPr/>
          </p:nvSpPr>
          <p:spPr>
            <a:xfrm>
              <a:off x="2702575" y="2557900"/>
              <a:ext cx="9525" cy="9450"/>
            </a:xfrm>
            <a:custGeom>
              <a:rect b="b" l="l" r="r" t="t"/>
              <a:pathLst>
                <a:path extrusionOk="0" h="378" w="381">
                  <a:moveTo>
                    <a:pt x="203" y="107"/>
                  </a:moveTo>
                  <a:cubicBezTo>
                    <a:pt x="209" y="107"/>
                    <a:pt x="216" y="108"/>
                    <a:pt x="223" y="111"/>
                  </a:cubicBezTo>
                  <a:cubicBezTo>
                    <a:pt x="234" y="115"/>
                    <a:pt x="243" y="123"/>
                    <a:pt x="251" y="134"/>
                  </a:cubicBezTo>
                  <a:lnTo>
                    <a:pt x="251" y="134"/>
                  </a:lnTo>
                  <a:cubicBezTo>
                    <a:pt x="236" y="120"/>
                    <a:pt x="216" y="111"/>
                    <a:pt x="196" y="107"/>
                  </a:cubicBezTo>
                  <a:lnTo>
                    <a:pt x="196" y="107"/>
                  </a:lnTo>
                  <a:cubicBezTo>
                    <a:pt x="198" y="107"/>
                    <a:pt x="200" y="107"/>
                    <a:pt x="203" y="107"/>
                  </a:cubicBezTo>
                  <a:close/>
                  <a:moveTo>
                    <a:pt x="195" y="0"/>
                  </a:moveTo>
                  <a:cubicBezTo>
                    <a:pt x="155" y="0"/>
                    <a:pt x="115" y="20"/>
                    <a:pt x="83" y="68"/>
                  </a:cubicBezTo>
                  <a:cubicBezTo>
                    <a:pt x="66" y="92"/>
                    <a:pt x="57" y="124"/>
                    <a:pt x="55" y="158"/>
                  </a:cubicBezTo>
                  <a:lnTo>
                    <a:pt x="55" y="158"/>
                  </a:lnTo>
                  <a:cubicBezTo>
                    <a:pt x="54" y="159"/>
                    <a:pt x="53" y="160"/>
                    <a:pt x="52" y="162"/>
                  </a:cubicBezTo>
                  <a:cubicBezTo>
                    <a:pt x="44" y="173"/>
                    <a:pt x="41" y="184"/>
                    <a:pt x="42" y="194"/>
                  </a:cubicBezTo>
                  <a:lnTo>
                    <a:pt x="42" y="194"/>
                  </a:lnTo>
                  <a:cubicBezTo>
                    <a:pt x="18" y="201"/>
                    <a:pt x="1" y="222"/>
                    <a:pt x="12" y="251"/>
                  </a:cubicBezTo>
                  <a:cubicBezTo>
                    <a:pt x="42" y="335"/>
                    <a:pt x="120" y="377"/>
                    <a:pt x="196" y="377"/>
                  </a:cubicBezTo>
                  <a:cubicBezTo>
                    <a:pt x="282" y="377"/>
                    <a:pt x="364" y="325"/>
                    <a:pt x="373" y="219"/>
                  </a:cubicBezTo>
                  <a:cubicBezTo>
                    <a:pt x="381" y="110"/>
                    <a:pt x="288" y="0"/>
                    <a:pt x="1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7"/>
            <p:cNvSpPr/>
            <p:nvPr/>
          </p:nvSpPr>
          <p:spPr>
            <a:xfrm>
              <a:off x="2774200" y="2252025"/>
              <a:ext cx="7675" cy="6425"/>
            </a:xfrm>
            <a:custGeom>
              <a:rect b="b" l="l" r="r" t="t"/>
              <a:pathLst>
                <a:path extrusionOk="0" h="257" w="307">
                  <a:moveTo>
                    <a:pt x="143" y="0"/>
                  </a:moveTo>
                  <a:cubicBezTo>
                    <a:pt x="140" y="0"/>
                    <a:pt x="136" y="1"/>
                    <a:pt x="132" y="1"/>
                  </a:cubicBezTo>
                  <a:cubicBezTo>
                    <a:pt x="118" y="5"/>
                    <a:pt x="105" y="11"/>
                    <a:pt x="94" y="18"/>
                  </a:cubicBezTo>
                  <a:lnTo>
                    <a:pt x="94" y="18"/>
                  </a:lnTo>
                  <a:cubicBezTo>
                    <a:pt x="85" y="12"/>
                    <a:pt x="74" y="9"/>
                    <a:pt x="63" y="9"/>
                  </a:cubicBezTo>
                  <a:cubicBezTo>
                    <a:pt x="31" y="9"/>
                    <a:pt x="1" y="34"/>
                    <a:pt x="15" y="72"/>
                  </a:cubicBezTo>
                  <a:cubicBezTo>
                    <a:pt x="20" y="86"/>
                    <a:pt x="27" y="98"/>
                    <a:pt x="36" y="108"/>
                  </a:cubicBezTo>
                  <a:lnTo>
                    <a:pt x="36" y="108"/>
                  </a:lnTo>
                  <a:cubicBezTo>
                    <a:pt x="25" y="165"/>
                    <a:pt x="47" y="228"/>
                    <a:pt x="112" y="250"/>
                  </a:cubicBezTo>
                  <a:cubicBezTo>
                    <a:pt x="125" y="254"/>
                    <a:pt x="137" y="256"/>
                    <a:pt x="149" y="256"/>
                  </a:cubicBezTo>
                  <a:cubicBezTo>
                    <a:pt x="251" y="256"/>
                    <a:pt x="307" y="104"/>
                    <a:pt x="229" y="29"/>
                  </a:cubicBezTo>
                  <a:cubicBezTo>
                    <a:pt x="218" y="20"/>
                    <a:pt x="204" y="15"/>
                    <a:pt x="189" y="15"/>
                  </a:cubicBezTo>
                  <a:cubicBezTo>
                    <a:pt x="185" y="15"/>
                    <a:pt x="182" y="15"/>
                    <a:pt x="178" y="16"/>
                  </a:cubicBezTo>
                  <a:lnTo>
                    <a:pt x="178" y="16"/>
                  </a:lnTo>
                  <a:cubicBezTo>
                    <a:pt x="170" y="6"/>
                    <a:pt x="157" y="0"/>
                    <a:pt x="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7"/>
            <p:cNvSpPr/>
            <p:nvPr/>
          </p:nvSpPr>
          <p:spPr>
            <a:xfrm>
              <a:off x="2835425" y="2440575"/>
              <a:ext cx="7750" cy="6100"/>
            </a:xfrm>
            <a:custGeom>
              <a:rect b="b" l="l" r="r" t="t"/>
              <a:pathLst>
                <a:path extrusionOk="0" h="244" w="310">
                  <a:moveTo>
                    <a:pt x="166" y="1"/>
                  </a:moveTo>
                  <a:cubicBezTo>
                    <a:pt x="123" y="1"/>
                    <a:pt x="82" y="22"/>
                    <a:pt x="72" y="73"/>
                  </a:cubicBezTo>
                  <a:cubicBezTo>
                    <a:pt x="72" y="74"/>
                    <a:pt x="72" y="75"/>
                    <a:pt x="72" y="76"/>
                  </a:cubicBezTo>
                  <a:lnTo>
                    <a:pt x="72" y="76"/>
                  </a:lnTo>
                  <a:cubicBezTo>
                    <a:pt x="68" y="78"/>
                    <a:pt x="65" y="80"/>
                    <a:pt x="61" y="82"/>
                  </a:cubicBezTo>
                  <a:lnTo>
                    <a:pt x="61" y="82"/>
                  </a:lnTo>
                  <a:cubicBezTo>
                    <a:pt x="61" y="82"/>
                    <a:pt x="61" y="82"/>
                    <a:pt x="60" y="82"/>
                  </a:cubicBezTo>
                  <a:cubicBezTo>
                    <a:pt x="30" y="82"/>
                    <a:pt x="1" y="118"/>
                    <a:pt x="8" y="152"/>
                  </a:cubicBezTo>
                  <a:lnTo>
                    <a:pt x="8" y="152"/>
                  </a:lnTo>
                  <a:cubicBezTo>
                    <a:pt x="4" y="163"/>
                    <a:pt x="2" y="176"/>
                    <a:pt x="2" y="189"/>
                  </a:cubicBezTo>
                  <a:cubicBezTo>
                    <a:pt x="2" y="223"/>
                    <a:pt x="27" y="240"/>
                    <a:pt x="52" y="240"/>
                  </a:cubicBezTo>
                  <a:cubicBezTo>
                    <a:pt x="66" y="240"/>
                    <a:pt x="79" y="235"/>
                    <a:pt x="89" y="226"/>
                  </a:cubicBezTo>
                  <a:lnTo>
                    <a:pt x="89" y="226"/>
                  </a:lnTo>
                  <a:cubicBezTo>
                    <a:pt x="114" y="237"/>
                    <a:pt x="140" y="243"/>
                    <a:pt x="166" y="243"/>
                  </a:cubicBezTo>
                  <a:cubicBezTo>
                    <a:pt x="184" y="243"/>
                    <a:pt x="203" y="240"/>
                    <a:pt x="220" y="233"/>
                  </a:cubicBezTo>
                  <a:lnTo>
                    <a:pt x="220" y="233"/>
                  </a:lnTo>
                  <a:cubicBezTo>
                    <a:pt x="233" y="237"/>
                    <a:pt x="245" y="239"/>
                    <a:pt x="256" y="240"/>
                  </a:cubicBezTo>
                  <a:cubicBezTo>
                    <a:pt x="283" y="240"/>
                    <a:pt x="310" y="213"/>
                    <a:pt x="306" y="186"/>
                  </a:cubicBezTo>
                  <a:cubicBezTo>
                    <a:pt x="305" y="173"/>
                    <a:pt x="303" y="160"/>
                    <a:pt x="299" y="149"/>
                  </a:cubicBezTo>
                  <a:lnTo>
                    <a:pt x="299" y="149"/>
                  </a:lnTo>
                  <a:cubicBezTo>
                    <a:pt x="309" y="105"/>
                    <a:pt x="289" y="56"/>
                    <a:pt x="246" y="26"/>
                  </a:cubicBezTo>
                  <a:cubicBezTo>
                    <a:pt x="224" y="10"/>
                    <a:pt x="194"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7"/>
            <p:cNvSpPr/>
            <p:nvPr/>
          </p:nvSpPr>
          <p:spPr>
            <a:xfrm>
              <a:off x="2859500" y="2443975"/>
              <a:ext cx="8275" cy="10350"/>
            </a:xfrm>
            <a:custGeom>
              <a:rect b="b" l="l" r="r" t="t"/>
              <a:pathLst>
                <a:path extrusionOk="0" h="414" w="331">
                  <a:moveTo>
                    <a:pt x="277" y="0"/>
                  </a:moveTo>
                  <a:cubicBezTo>
                    <a:pt x="193" y="8"/>
                    <a:pt x="120" y="49"/>
                    <a:pt x="75" y="111"/>
                  </a:cubicBezTo>
                  <a:lnTo>
                    <a:pt x="75" y="111"/>
                  </a:lnTo>
                  <a:cubicBezTo>
                    <a:pt x="72" y="111"/>
                    <a:pt x="69" y="110"/>
                    <a:pt x="65" y="110"/>
                  </a:cubicBezTo>
                  <a:cubicBezTo>
                    <a:pt x="39" y="110"/>
                    <a:pt x="14" y="127"/>
                    <a:pt x="16" y="161"/>
                  </a:cubicBezTo>
                  <a:cubicBezTo>
                    <a:pt x="16" y="169"/>
                    <a:pt x="17" y="177"/>
                    <a:pt x="19" y="185"/>
                  </a:cubicBezTo>
                  <a:lnTo>
                    <a:pt x="19" y="185"/>
                  </a:lnTo>
                  <a:cubicBezTo>
                    <a:pt x="5" y="213"/>
                    <a:pt x="0" y="241"/>
                    <a:pt x="13" y="267"/>
                  </a:cubicBezTo>
                  <a:lnTo>
                    <a:pt x="13" y="267"/>
                  </a:lnTo>
                  <a:cubicBezTo>
                    <a:pt x="10" y="293"/>
                    <a:pt x="11" y="320"/>
                    <a:pt x="17" y="348"/>
                  </a:cubicBezTo>
                  <a:lnTo>
                    <a:pt x="17" y="348"/>
                  </a:lnTo>
                  <a:cubicBezTo>
                    <a:pt x="3" y="383"/>
                    <a:pt x="35" y="413"/>
                    <a:pt x="68" y="413"/>
                  </a:cubicBezTo>
                  <a:cubicBezTo>
                    <a:pt x="82" y="413"/>
                    <a:pt x="96" y="407"/>
                    <a:pt x="106" y="394"/>
                  </a:cubicBezTo>
                  <a:lnTo>
                    <a:pt x="106" y="394"/>
                  </a:lnTo>
                  <a:cubicBezTo>
                    <a:pt x="238" y="325"/>
                    <a:pt x="317" y="201"/>
                    <a:pt x="331" y="53"/>
                  </a:cubicBezTo>
                  <a:cubicBezTo>
                    <a:pt x="331" y="27"/>
                    <a:pt x="303"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7"/>
            <p:cNvSpPr/>
            <p:nvPr/>
          </p:nvSpPr>
          <p:spPr>
            <a:xfrm>
              <a:off x="2831200" y="2464350"/>
              <a:ext cx="4625" cy="2825"/>
            </a:xfrm>
            <a:custGeom>
              <a:rect b="b" l="l" r="r" t="t"/>
              <a:pathLst>
                <a:path extrusionOk="0" h="113" w="185">
                  <a:moveTo>
                    <a:pt x="123" y="1"/>
                  </a:moveTo>
                  <a:cubicBezTo>
                    <a:pt x="122" y="1"/>
                    <a:pt x="120" y="1"/>
                    <a:pt x="118" y="1"/>
                  </a:cubicBezTo>
                  <a:cubicBezTo>
                    <a:pt x="101" y="5"/>
                    <a:pt x="84" y="9"/>
                    <a:pt x="67" y="9"/>
                  </a:cubicBezTo>
                  <a:cubicBezTo>
                    <a:pt x="2" y="15"/>
                    <a:pt x="0" y="112"/>
                    <a:pt x="61" y="112"/>
                  </a:cubicBezTo>
                  <a:cubicBezTo>
                    <a:pt x="63" y="112"/>
                    <a:pt x="65" y="112"/>
                    <a:pt x="67" y="112"/>
                  </a:cubicBezTo>
                  <a:cubicBezTo>
                    <a:pt x="84" y="109"/>
                    <a:pt x="101" y="109"/>
                    <a:pt x="118" y="106"/>
                  </a:cubicBezTo>
                  <a:cubicBezTo>
                    <a:pt x="182" y="99"/>
                    <a:pt x="184" y="1"/>
                    <a:pt x="1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7"/>
            <p:cNvSpPr/>
            <p:nvPr/>
          </p:nvSpPr>
          <p:spPr>
            <a:xfrm>
              <a:off x="2816200" y="2525725"/>
              <a:ext cx="8000" cy="10825"/>
            </a:xfrm>
            <a:custGeom>
              <a:rect b="b" l="l" r="r" t="t"/>
              <a:pathLst>
                <a:path extrusionOk="0" h="433" w="320">
                  <a:moveTo>
                    <a:pt x="188" y="0"/>
                  </a:moveTo>
                  <a:cubicBezTo>
                    <a:pt x="165" y="0"/>
                    <a:pt x="143" y="17"/>
                    <a:pt x="135" y="40"/>
                  </a:cubicBezTo>
                  <a:cubicBezTo>
                    <a:pt x="103" y="123"/>
                    <a:pt x="91" y="210"/>
                    <a:pt x="99" y="298"/>
                  </a:cubicBezTo>
                  <a:lnTo>
                    <a:pt x="99" y="298"/>
                  </a:lnTo>
                  <a:cubicBezTo>
                    <a:pt x="95" y="298"/>
                    <a:pt x="92" y="297"/>
                    <a:pt x="88" y="297"/>
                  </a:cubicBezTo>
                  <a:cubicBezTo>
                    <a:pt x="86" y="297"/>
                    <a:pt x="84" y="297"/>
                    <a:pt x="82" y="297"/>
                  </a:cubicBezTo>
                  <a:cubicBezTo>
                    <a:pt x="23" y="297"/>
                    <a:pt x="0" y="388"/>
                    <a:pt x="61" y="397"/>
                  </a:cubicBezTo>
                  <a:cubicBezTo>
                    <a:pt x="71" y="399"/>
                    <a:pt x="81" y="399"/>
                    <a:pt x="91" y="399"/>
                  </a:cubicBezTo>
                  <a:cubicBezTo>
                    <a:pt x="99" y="399"/>
                    <a:pt x="108" y="399"/>
                    <a:pt x="116" y="398"/>
                  </a:cubicBezTo>
                  <a:lnTo>
                    <a:pt x="116" y="398"/>
                  </a:lnTo>
                  <a:cubicBezTo>
                    <a:pt x="124" y="416"/>
                    <a:pt x="146" y="432"/>
                    <a:pt x="168" y="432"/>
                  </a:cubicBezTo>
                  <a:cubicBezTo>
                    <a:pt x="172" y="432"/>
                    <a:pt x="175" y="432"/>
                    <a:pt x="179" y="431"/>
                  </a:cubicBezTo>
                  <a:cubicBezTo>
                    <a:pt x="265" y="397"/>
                    <a:pt x="318" y="320"/>
                    <a:pt x="301" y="226"/>
                  </a:cubicBezTo>
                  <a:lnTo>
                    <a:pt x="301" y="226"/>
                  </a:lnTo>
                  <a:cubicBezTo>
                    <a:pt x="319" y="187"/>
                    <a:pt x="313" y="139"/>
                    <a:pt x="290" y="106"/>
                  </a:cubicBezTo>
                  <a:lnTo>
                    <a:pt x="290" y="106"/>
                  </a:lnTo>
                  <a:cubicBezTo>
                    <a:pt x="277" y="67"/>
                    <a:pt x="252" y="32"/>
                    <a:pt x="212" y="6"/>
                  </a:cubicBezTo>
                  <a:cubicBezTo>
                    <a:pt x="204" y="2"/>
                    <a:pt x="196" y="0"/>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7"/>
            <p:cNvSpPr/>
            <p:nvPr/>
          </p:nvSpPr>
          <p:spPr>
            <a:xfrm>
              <a:off x="2793775" y="2093625"/>
              <a:ext cx="8650" cy="7700"/>
            </a:xfrm>
            <a:custGeom>
              <a:rect b="b" l="l" r="r" t="t"/>
              <a:pathLst>
                <a:path extrusionOk="0" h="308" w="346">
                  <a:moveTo>
                    <a:pt x="187" y="200"/>
                  </a:moveTo>
                  <a:cubicBezTo>
                    <a:pt x="191" y="200"/>
                    <a:pt x="194" y="201"/>
                    <a:pt x="197" y="202"/>
                  </a:cubicBezTo>
                  <a:lnTo>
                    <a:pt x="197" y="202"/>
                  </a:lnTo>
                  <a:cubicBezTo>
                    <a:pt x="196" y="202"/>
                    <a:pt x="195" y="202"/>
                    <a:pt x="194" y="202"/>
                  </a:cubicBezTo>
                  <a:cubicBezTo>
                    <a:pt x="189" y="202"/>
                    <a:pt x="185" y="202"/>
                    <a:pt x="180" y="201"/>
                  </a:cubicBezTo>
                  <a:lnTo>
                    <a:pt x="180" y="201"/>
                  </a:lnTo>
                  <a:cubicBezTo>
                    <a:pt x="182" y="201"/>
                    <a:pt x="185" y="200"/>
                    <a:pt x="187" y="200"/>
                  </a:cubicBezTo>
                  <a:close/>
                  <a:moveTo>
                    <a:pt x="127" y="0"/>
                  </a:moveTo>
                  <a:cubicBezTo>
                    <a:pt x="105" y="0"/>
                    <a:pt x="82" y="14"/>
                    <a:pt x="75" y="37"/>
                  </a:cubicBezTo>
                  <a:lnTo>
                    <a:pt x="75" y="37"/>
                  </a:lnTo>
                  <a:cubicBezTo>
                    <a:pt x="0" y="90"/>
                    <a:pt x="0" y="198"/>
                    <a:pt x="75" y="261"/>
                  </a:cubicBezTo>
                  <a:cubicBezTo>
                    <a:pt x="105" y="287"/>
                    <a:pt x="159" y="307"/>
                    <a:pt x="209" y="307"/>
                  </a:cubicBezTo>
                  <a:cubicBezTo>
                    <a:pt x="261" y="307"/>
                    <a:pt x="307" y="287"/>
                    <a:pt x="319" y="231"/>
                  </a:cubicBezTo>
                  <a:cubicBezTo>
                    <a:pt x="322" y="218"/>
                    <a:pt x="323" y="205"/>
                    <a:pt x="321" y="194"/>
                  </a:cubicBezTo>
                  <a:lnTo>
                    <a:pt x="321" y="194"/>
                  </a:lnTo>
                  <a:cubicBezTo>
                    <a:pt x="339" y="182"/>
                    <a:pt x="345" y="159"/>
                    <a:pt x="342" y="138"/>
                  </a:cubicBezTo>
                  <a:cubicBezTo>
                    <a:pt x="329" y="54"/>
                    <a:pt x="251" y="8"/>
                    <a:pt x="173" y="8"/>
                  </a:cubicBezTo>
                  <a:cubicBezTo>
                    <a:pt x="167" y="8"/>
                    <a:pt x="160" y="8"/>
                    <a:pt x="155" y="9"/>
                  </a:cubicBezTo>
                  <a:lnTo>
                    <a:pt x="155" y="9"/>
                  </a:lnTo>
                  <a:cubicBezTo>
                    <a:pt x="147" y="3"/>
                    <a:pt x="137" y="0"/>
                    <a:pt x="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7"/>
            <p:cNvSpPr/>
            <p:nvPr/>
          </p:nvSpPr>
          <p:spPr>
            <a:xfrm>
              <a:off x="2808350" y="2100075"/>
              <a:ext cx="3950" cy="3925"/>
            </a:xfrm>
            <a:custGeom>
              <a:rect b="b" l="l" r="r" t="t"/>
              <a:pathLst>
                <a:path extrusionOk="0" h="157" w="158">
                  <a:moveTo>
                    <a:pt x="104" y="0"/>
                  </a:moveTo>
                  <a:cubicBezTo>
                    <a:pt x="101" y="3"/>
                    <a:pt x="98" y="3"/>
                    <a:pt x="91" y="3"/>
                  </a:cubicBezTo>
                  <a:cubicBezTo>
                    <a:pt x="84" y="6"/>
                    <a:pt x="74" y="10"/>
                    <a:pt x="68" y="16"/>
                  </a:cubicBezTo>
                  <a:cubicBezTo>
                    <a:pt x="51" y="33"/>
                    <a:pt x="34" y="50"/>
                    <a:pt x="17" y="67"/>
                  </a:cubicBezTo>
                  <a:cubicBezTo>
                    <a:pt x="11" y="73"/>
                    <a:pt x="8" y="76"/>
                    <a:pt x="8" y="84"/>
                  </a:cubicBezTo>
                  <a:cubicBezTo>
                    <a:pt x="4" y="90"/>
                    <a:pt x="0" y="96"/>
                    <a:pt x="0" y="104"/>
                  </a:cubicBezTo>
                  <a:cubicBezTo>
                    <a:pt x="0" y="110"/>
                    <a:pt x="4" y="116"/>
                    <a:pt x="8" y="124"/>
                  </a:cubicBezTo>
                  <a:cubicBezTo>
                    <a:pt x="8" y="130"/>
                    <a:pt x="11" y="137"/>
                    <a:pt x="17" y="141"/>
                  </a:cubicBezTo>
                  <a:cubicBezTo>
                    <a:pt x="28" y="150"/>
                    <a:pt x="41" y="157"/>
                    <a:pt x="54" y="157"/>
                  </a:cubicBezTo>
                  <a:cubicBezTo>
                    <a:pt x="57" y="153"/>
                    <a:pt x="64" y="153"/>
                    <a:pt x="68" y="153"/>
                  </a:cubicBezTo>
                  <a:cubicBezTo>
                    <a:pt x="78" y="150"/>
                    <a:pt x="84" y="147"/>
                    <a:pt x="91" y="141"/>
                  </a:cubicBezTo>
                  <a:cubicBezTo>
                    <a:pt x="108" y="124"/>
                    <a:pt x="124" y="107"/>
                    <a:pt x="141" y="90"/>
                  </a:cubicBezTo>
                  <a:cubicBezTo>
                    <a:pt x="148" y="84"/>
                    <a:pt x="151" y="80"/>
                    <a:pt x="151" y="73"/>
                  </a:cubicBezTo>
                  <a:cubicBezTo>
                    <a:pt x="155" y="67"/>
                    <a:pt x="158" y="60"/>
                    <a:pt x="158" y="53"/>
                  </a:cubicBezTo>
                  <a:cubicBezTo>
                    <a:pt x="158" y="47"/>
                    <a:pt x="155" y="40"/>
                    <a:pt x="151" y="33"/>
                  </a:cubicBezTo>
                  <a:cubicBezTo>
                    <a:pt x="151" y="27"/>
                    <a:pt x="148" y="20"/>
                    <a:pt x="141" y="16"/>
                  </a:cubicBezTo>
                  <a:cubicBezTo>
                    <a:pt x="131" y="6"/>
                    <a:pt x="118" y="0"/>
                    <a:pt x="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7"/>
            <p:cNvSpPr/>
            <p:nvPr/>
          </p:nvSpPr>
          <p:spPr>
            <a:xfrm>
              <a:off x="3121325" y="2067850"/>
              <a:ext cx="15625" cy="28600"/>
            </a:xfrm>
            <a:custGeom>
              <a:rect b="b" l="l" r="r" t="t"/>
              <a:pathLst>
                <a:path extrusionOk="0" h="1144" w="625">
                  <a:moveTo>
                    <a:pt x="329" y="1"/>
                  </a:moveTo>
                  <a:cubicBezTo>
                    <a:pt x="288" y="1"/>
                    <a:pt x="251" y="18"/>
                    <a:pt x="234" y="60"/>
                  </a:cubicBezTo>
                  <a:lnTo>
                    <a:pt x="207" y="97"/>
                  </a:lnTo>
                  <a:cubicBezTo>
                    <a:pt x="57" y="185"/>
                    <a:pt x="0" y="386"/>
                    <a:pt x="33" y="556"/>
                  </a:cubicBezTo>
                  <a:cubicBezTo>
                    <a:pt x="64" y="727"/>
                    <a:pt x="164" y="877"/>
                    <a:pt x="261" y="1021"/>
                  </a:cubicBezTo>
                  <a:cubicBezTo>
                    <a:pt x="291" y="1068"/>
                    <a:pt x="325" y="1115"/>
                    <a:pt x="378" y="1135"/>
                  </a:cubicBezTo>
                  <a:cubicBezTo>
                    <a:pt x="394" y="1141"/>
                    <a:pt x="410" y="1144"/>
                    <a:pt x="426" y="1144"/>
                  </a:cubicBezTo>
                  <a:cubicBezTo>
                    <a:pt x="533" y="1144"/>
                    <a:pt x="624" y="1004"/>
                    <a:pt x="615" y="883"/>
                  </a:cubicBezTo>
                  <a:cubicBezTo>
                    <a:pt x="606" y="747"/>
                    <a:pt x="529" y="622"/>
                    <a:pt x="515" y="486"/>
                  </a:cubicBezTo>
                  <a:cubicBezTo>
                    <a:pt x="505" y="365"/>
                    <a:pt x="545" y="238"/>
                    <a:pt x="509" y="125"/>
                  </a:cubicBezTo>
                  <a:cubicBezTo>
                    <a:pt x="483" y="53"/>
                    <a:pt x="399" y="1"/>
                    <a:pt x="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7"/>
            <p:cNvSpPr/>
            <p:nvPr/>
          </p:nvSpPr>
          <p:spPr>
            <a:xfrm>
              <a:off x="3065350" y="2151250"/>
              <a:ext cx="39900" cy="19750"/>
            </a:xfrm>
            <a:custGeom>
              <a:rect b="b" l="l" r="r" t="t"/>
              <a:pathLst>
                <a:path extrusionOk="0" h="790" w="1596">
                  <a:moveTo>
                    <a:pt x="1034" y="88"/>
                  </a:moveTo>
                  <a:lnTo>
                    <a:pt x="993" y="121"/>
                  </a:lnTo>
                  <a:lnTo>
                    <a:pt x="993" y="121"/>
                  </a:lnTo>
                  <a:cubicBezTo>
                    <a:pt x="1008" y="113"/>
                    <a:pt x="1022" y="102"/>
                    <a:pt x="1034" y="88"/>
                  </a:cubicBezTo>
                  <a:close/>
                  <a:moveTo>
                    <a:pt x="1294" y="0"/>
                  </a:moveTo>
                  <a:cubicBezTo>
                    <a:pt x="1288" y="0"/>
                    <a:pt x="1282" y="0"/>
                    <a:pt x="1275" y="1"/>
                  </a:cubicBezTo>
                  <a:cubicBezTo>
                    <a:pt x="1143" y="12"/>
                    <a:pt x="1032" y="91"/>
                    <a:pt x="928" y="173"/>
                  </a:cubicBezTo>
                  <a:lnTo>
                    <a:pt x="928" y="173"/>
                  </a:lnTo>
                  <a:lnTo>
                    <a:pt x="993" y="121"/>
                  </a:lnTo>
                  <a:lnTo>
                    <a:pt x="993" y="121"/>
                  </a:lnTo>
                  <a:cubicBezTo>
                    <a:pt x="970" y="133"/>
                    <a:pt x="946" y="138"/>
                    <a:pt x="919" y="138"/>
                  </a:cubicBezTo>
                  <a:cubicBezTo>
                    <a:pt x="820" y="138"/>
                    <a:pt x="701" y="65"/>
                    <a:pt x="596" y="27"/>
                  </a:cubicBezTo>
                  <a:cubicBezTo>
                    <a:pt x="553" y="12"/>
                    <a:pt x="508" y="5"/>
                    <a:pt x="462" y="5"/>
                  </a:cubicBezTo>
                  <a:cubicBezTo>
                    <a:pt x="285" y="5"/>
                    <a:pt x="106" y="113"/>
                    <a:pt x="37" y="278"/>
                  </a:cubicBezTo>
                  <a:cubicBezTo>
                    <a:pt x="11" y="345"/>
                    <a:pt x="0" y="423"/>
                    <a:pt x="23" y="489"/>
                  </a:cubicBezTo>
                  <a:cubicBezTo>
                    <a:pt x="54" y="576"/>
                    <a:pt x="134" y="636"/>
                    <a:pt x="215" y="680"/>
                  </a:cubicBezTo>
                  <a:cubicBezTo>
                    <a:pt x="356" y="754"/>
                    <a:pt x="515" y="789"/>
                    <a:pt x="674" y="789"/>
                  </a:cubicBezTo>
                  <a:cubicBezTo>
                    <a:pt x="989" y="789"/>
                    <a:pt x="1306" y="651"/>
                    <a:pt x="1499" y="402"/>
                  </a:cubicBezTo>
                  <a:cubicBezTo>
                    <a:pt x="1533" y="358"/>
                    <a:pt x="1563" y="312"/>
                    <a:pt x="1573" y="258"/>
                  </a:cubicBezTo>
                  <a:cubicBezTo>
                    <a:pt x="1596" y="114"/>
                    <a:pt x="1439" y="0"/>
                    <a:pt x="1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54" name="Google Shape;1454;p47"/>
          <p:cNvCxnSpPr/>
          <p:nvPr/>
        </p:nvCxnSpPr>
        <p:spPr>
          <a:xfrm>
            <a:off x="5905775" y="4729050"/>
            <a:ext cx="25680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48"/>
          <p:cNvSpPr txBox="1"/>
          <p:nvPr>
            <p:ph idx="1" type="subTitle"/>
          </p:nvPr>
        </p:nvSpPr>
        <p:spPr>
          <a:xfrm>
            <a:off x="1815725" y="3536228"/>
            <a:ext cx="2151300" cy="75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ko"/>
              <a:t>Roadshow preparation + marketing Pinocchio to HKUST</a:t>
            </a:r>
            <a:endParaRPr/>
          </a:p>
        </p:txBody>
      </p:sp>
      <p:sp>
        <p:nvSpPr>
          <p:cNvPr id="1460" name="Google Shape;1460;p48"/>
          <p:cNvSpPr txBox="1"/>
          <p:nvPr>
            <p:ph idx="2" type="subTitle"/>
          </p:nvPr>
        </p:nvSpPr>
        <p:spPr>
          <a:xfrm>
            <a:off x="4839047" y="3536218"/>
            <a:ext cx="2151300" cy="75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ko"/>
              <a:t>Roadshow. Website will be launched either the day of or a couple of days before</a:t>
            </a:r>
            <a:endParaRPr/>
          </a:p>
        </p:txBody>
      </p:sp>
      <p:sp>
        <p:nvSpPr>
          <p:cNvPr id="1461" name="Google Shape;1461;p48"/>
          <p:cNvSpPr txBox="1"/>
          <p:nvPr>
            <p:ph idx="4" type="subTitle"/>
          </p:nvPr>
        </p:nvSpPr>
        <p:spPr>
          <a:xfrm>
            <a:off x="720200" y="1903685"/>
            <a:ext cx="2151300" cy="75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ko"/>
              <a:t>Show prototype and initial objectives to SIGHT advisors</a:t>
            </a:r>
            <a:endParaRPr/>
          </a:p>
        </p:txBody>
      </p:sp>
      <p:sp>
        <p:nvSpPr>
          <p:cNvPr id="1462" name="Google Shape;1462;p48"/>
          <p:cNvSpPr txBox="1"/>
          <p:nvPr>
            <p:ph idx="5" type="subTitle"/>
          </p:nvPr>
        </p:nvSpPr>
        <p:spPr>
          <a:xfrm>
            <a:off x="3491522" y="1903674"/>
            <a:ext cx="2151300" cy="75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ko"/>
              <a:t>Advisor Meeting Report and Feedback on Website </a:t>
            </a:r>
            <a:endParaRPr/>
          </a:p>
        </p:txBody>
      </p:sp>
      <p:sp>
        <p:nvSpPr>
          <p:cNvPr id="1463" name="Google Shape;1463;p48"/>
          <p:cNvSpPr txBox="1"/>
          <p:nvPr>
            <p:ph idx="6" type="subTitle"/>
          </p:nvPr>
        </p:nvSpPr>
        <p:spPr>
          <a:xfrm>
            <a:off x="6272507" y="1903685"/>
            <a:ext cx="2151300" cy="754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1200"/>
              </a:spcAft>
              <a:buSzPts val="1018"/>
              <a:buNone/>
            </a:pPr>
            <a:r>
              <a:rPr lang="ko" sz="1210"/>
              <a:t>2nd internal check + finished prototype ready for beta-testing with approximately 20 users</a:t>
            </a:r>
            <a:endParaRPr sz="1210"/>
          </a:p>
        </p:txBody>
      </p:sp>
      <p:sp>
        <p:nvSpPr>
          <p:cNvPr id="1464" name="Google Shape;1464;p48"/>
          <p:cNvSpPr txBox="1"/>
          <p:nvPr>
            <p:ph idx="7" type="subTitle"/>
          </p:nvPr>
        </p:nvSpPr>
        <p:spPr>
          <a:xfrm>
            <a:off x="1955967" y="3124869"/>
            <a:ext cx="1870800" cy="5481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ko"/>
              <a:t>Week 10/11</a:t>
            </a:r>
            <a:endParaRPr/>
          </a:p>
        </p:txBody>
      </p:sp>
      <p:sp>
        <p:nvSpPr>
          <p:cNvPr id="1465" name="Google Shape;1465;p48"/>
          <p:cNvSpPr txBox="1"/>
          <p:nvPr>
            <p:ph idx="8" type="subTitle"/>
          </p:nvPr>
        </p:nvSpPr>
        <p:spPr>
          <a:xfrm>
            <a:off x="4979289" y="3124869"/>
            <a:ext cx="1870800" cy="5481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ko"/>
              <a:t>Week 12</a:t>
            </a:r>
            <a:endParaRPr/>
          </a:p>
        </p:txBody>
      </p:sp>
      <p:sp>
        <p:nvSpPr>
          <p:cNvPr id="1466" name="Google Shape;1466;p48"/>
          <p:cNvSpPr txBox="1"/>
          <p:nvPr>
            <p:ph idx="13" type="subTitle"/>
          </p:nvPr>
        </p:nvSpPr>
        <p:spPr>
          <a:xfrm>
            <a:off x="720200" y="1512950"/>
            <a:ext cx="2292900" cy="5481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SzPts val="852"/>
              <a:buNone/>
            </a:pPr>
            <a:r>
              <a:rPr lang="ko"/>
              <a:t>Week 6 (this week)</a:t>
            </a:r>
            <a:endParaRPr/>
          </a:p>
        </p:txBody>
      </p:sp>
      <p:sp>
        <p:nvSpPr>
          <p:cNvPr id="1467" name="Google Shape;1467;p48"/>
          <p:cNvSpPr txBox="1"/>
          <p:nvPr>
            <p:ph idx="14" type="subTitle"/>
          </p:nvPr>
        </p:nvSpPr>
        <p:spPr>
          <a:xfrm>
            <a:off x="3636588" y="1512950"/>
            <a:ext cx="1870800" cy="5481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ko"/>
              <a:t>Week 7</a:t>
            </a:r>
            <a:endParaRPr/>
          </a:p>
        </p:txBody>
      </p:sp>
      <p:sp>
        <p:nvSpPr>
          <p:cNvPr id="1468" name="Google Shape;1468;p48"/>
          <p:cNvSpPr txBox="1"/>
          <p:nvPr>
            <p:ph idx="15" type="subTitle"/>
          </p:nvPr>
        </p:nvSpPr>
        <p:spPr>
          <a:xfrm>
            <a:off x="6412723" y="1512950"/>
            <a:ext cx="1870800" cy="5481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ko"/>
              <a:t>Week 8/9</a:t>
            </a:r>
            <a:endParaRPr/>
          </a:p>
        </p:txBody>
      </p:sp>
      <p:sp>
        <p:nvSpPr>
          <p:cNvPr id="1469" name="Google Shape;1469;p48"/>
          <p:cNvSpPr txBox="1"/>
          <p:nvPr>
            <p:ph type="ctrTitle"/>
          </p:nvPr>
        </p:nvSpPr>
        <p:spPr>
          <a:xfrm>
            <a:off x="939299" y="552646"/>
            <a:ext cx="7265400" cy="54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Timeline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49"/>
          <p:cNvSpPr txBox="1"/>
          <p:nvPr>
            <p:ph type="title"/>
          </p:nvPr>
        </p:nvSpPr>
        <p:spPr>
          <a:xfrm>
            <a:off x="749125" y="438950"/>
            <a:ext cx="43611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t>Behavioral Changes</a:t>
            </a:r>
            <a:endParaRPr/>
          </a:p>
        </p:txBody>
      </p:sp>
      <p:grpSp>
        <p:nvGrpSpPr>
          <p:cNvPr id="1475" name="Google Shape;1475;p49"/>
          <p:cNvGrpSpPr/>
          <p:nvPr/>
        </p:nvGrpSpPr>
        <p:grpSpPr>
          <a:xfrm>
            <a:off x="6151325" y="1541510"/>
            <a:ext cx="1684505" cy="3187124"/>
            <a:chOff x="6046375" y="1232350"/>
            <a:chExt cx="1842801" cy="3486625"/>
          </a:xfrm>
        </p:grpSpPr>
        <p:sp>
          <p:nvSpPr>
            <p:cNvPr id="1476" name="Google Shape;1476;p49"/>
            <p:cNvSpPr/>
            <p:nvPr/>
          </p:nvSpPr>
          <p:spPr>
            <a:xfrm>
              <a:off x="6054388" y="1839617"/>
              <a:ext cx="503952" cy="468866"/>
            </a:xfrm>
            <a:custGeom>
              <a:rect b="b" l="l" r="r" t="t"/>
              <a:pathLst>
                <a:path extrusionOk="0" h="3862" w="4151">
                  <a:moveTo>
                    <a:pt x="202" y="0"/>
                  </a:moveTo>
                  <a:lnTo>
                    <a:pt x="1" y="90"/>
                  </a:lnTo>
                  <a:lnTo>
                    <a:pt x="1199" y="3041"/>
                  </a:lnTo>
                  <a:lnTo>
                    <a:pt x="1951" y="3861"/>
                  </a:lnTo>
                  <a:lnTo>
                    <a:pt x="4150" y="3353"/>
                  </a:lnTo>
                  <a:lnTo>
                    <a:pt x="3040" y="0"/>
                  </a:lnTo>
                  <a:cubicBezTo>
                    <a:pt x="2598" y="157"/>
                    <a:pt x="801" y="823"/>
                    <a:pt x="801" y="823"/>
                  </a:cubicBezTo>
                  <a:cubicBezTo>
                    <a:pt x="623" y="291"/>
                    <a:pt x="202" y="0"/>
                    <a:pt x="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9"/>
            <p:cNvSpPr/>
            <p:nvPr/>
          </p:nvSpPr>
          <p:spPr>
            <a:xfrm>
              <a:off x="6046375" y="1839617"/>
              <a:ext cx="541588" cy="519978"/>
            </a:xfrm>
            <a:custGeom>
              <a:rect b="b" l="l" r="r" t="t"/>
              <a:pathLst>
                <a:path extrusionOk="0" h="4283" w="4461">
                  <a:moveTo>
                    <a:pt x="0" y="0"/>
                  </a:moveTo>
                  <a:lnTo>
                    <a:pt x="1466" y="3818"/>
                  </a:lnTo>
                  <a:lnTo>
                    <a:pt x="1841" y="4283"/>
                  </a:lnTo>
                  <a:lnTo>
                    <a:pt x="4460" y="3440"/>
                  </a:lnTo>
                  <a:lnTo>
                    <a:pt x="3330" y="113"/>
                  </a:lnTo>
                  <a:lnTo>
                    <a:pt x="867" y="1067"/>
                  </a:lnTo>
                  <a:lnTo>
                    <a:pt x="689" y="97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9"/>
            <p:cNvSpPr/>
            <p:nvPr/>
          </p:nvSpPr>
          <p:spPr>
            <a:xfrm>
              <a:off x="6226661" y="2081577"/>
              <a:ext cx="722845" cy="618073"/>
            </a:xfrm>
            <a:custGeom>
              <a:rect b="b" l="l" r="r" t="t"/>
              <a:pathLst>
                <a:path extrusionOk="0" h="5091" w="5954">
                  <a:moveTo>
                    <a:pt x="5261" y="0"/>
                  </a:moveTo>
                  <a:cubicBezTo>
                    <a:pt x="4726" y="0"/>
                    <a:pt x="4251" y="684"/>
                    <a:pt x="4251" y="684"/>
                  </a:cubicBezTo>
                  <a:cubicBezTo>
                    <a:pt x="4251" y="684"/>
                    <a:pt x="3782" y="3427"/>
                    <a:pt x="2882" y="3427"/>
                  </a:cubicBezTo>
                  <a:cubicBezTo>
                    <a:pt x="2851" y="3427"/>
                    <a:pt x="2820" y="3424"/>
                    <a:pt x="2788" y="3418"/>
                  </a:cubicBezTo>
                  <a:cubicBezTo>
                    <a:pt x="2333" y="3320"/>
                    <a:pt x="1262" y="2213"/>
                    <a:pt x="653" y="1323"/>
                  </a:cubicBezTo>
                  <a:lnTo>
                    <a:pt x="1" y="1513"/>
                  </a:lnTo>
                  <a:cubicBezTo>
                    <a:pt x="47" y="2401"/>
                    <a:pt x="724" y="3411"/>
                    <a:pt x="1054" y="3796"/>
                  </a:cubicBezTo>
                  <a:cubicBezTo>
                    <a:pt x="1657" y="4491"/>
                    <a:pt x="2347" y="5091"/>
                    <a:pt x="3069" y="5091"/>
                  </a:cubicBezTo>
                  <a:cubicBezTo>
                    <a:pt x="3897" y="5091"/>
                    <a:pt x="4765" y="4304"/>
                    <a:pt x="5589" y="1972"/>
                  </a:cubicBezTo>
                  <a:cubicBezTo>
                    <a:pt x="5950" y="948"/>
                    <a:pt x="5953" y="369"/>
                    <a:pt x="5656" y="142"/>
                  </a:cubicBezTo>
                  <a:cubicBezTo>
                    <a:pt x="5525" y="41"/>
                    <a:pt x="5391" y="0"/>
                    <a:pt x="5261"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9"/>
            <p:cNvSpPr/>
            <p:nvPr/>
          </p:nvSpPr>
          <p:spPr>
            <a:xfrm>
              <a:off x="6582983" y="2623528"/>
              <a:ext cx="145565" cy="76242"/>
            </a:xfrm>
            <a:custGeom>
              <a:rect b="b" l="l" r="r" t="t"/>
              <a:pathLst>
                <a:path extrusionOk="0" h="628" w="1199">
                  <a:moveTo>
                    <a:pt x="840" y="1"/>
                  </a:moveTo>
                  <a:cubicBezTo>
                    <a:pt x="740" y="1"/>
                    <a:pt x="629" y="21"/>
                    <a:pt x="519" y="61"/>
                  </a:cubicBezTo>
                  <a:cubicBezTo>
                    <a:pt x="204" y="178"/>
                    <a:pt x="0" y="430"/>
                    <a:pt x="54" y="627"/>
                  </a:cubicBezTo>
                  <a:lnTo>
                    <a:pt x="134" y="627"/>
                  </a:lnTo>
                  <a:cubicBezTo>
                    <a:pt x="252" y="627"/>
                    <a:pt x="372" y="610"/>
                    <a:pt x="489" y="577"/>
                  </a:cubicBezTo>
                  <a:cubicBezTo>
                    <a:pt x="677" y="516"/>
                    <a:pt x="867" y="416"/>
                    <a:pt x="1058" y="272"/>
                  </a:cubicBezTo>
                  <a:cubicBezTo>
                    <a:pt x="1105" y="232"/>
                    <a:pt x="1151" y="192"/>
                    <a:pt x="1199" y="149"/>
                  </a:cubicBezTo>
                  <a:cubicBezTo>
                    <a:pt x="1135" y="51"/>
                    <a:pt x="1001" y="1"/>
                    <a:pt x="8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9"/>
            <p:cNvSpPr/>
            <p:nvPr/>
          </p:nvSpPr>
          <p:spPr>
            <a:xfrm>
              <a:off x="7481255" y="4556171"/>
              <a:ext cx="407921" cy="161954"/>
            </a:xfrm>
            <a:custGeom>
              <a:rect b="b" l="l" r="r" t="t"/>
              <a:pathLst>
                <a:path extrusionOk="0" h="1334" w="3360">
                  <a:moveTo>
                    <a:pt x="3182" y="0"/>
                  </a:moveTo>
                  <a:lnTo>
                    <a:pt x="1760" y="114"/>
                  </a:lnTo>
                  <a:lnTo>
                    <a:pt x="974" y="814"/>
                  </a:lnTo>
                  <a:cubicBezTo>
                    <a:pt x="974" y="814"/>
                    <a:pt x="187" y="1081"/>
                    <a:pt x="0" y="1332"/>
                  </a:cubicBezTo>
                  <a:cubicBezTo>
                    <a:pt x="64" y="1333"/>
                    <a:pt x="126" y="1333"/>
                    <a:pt x="185" y="1333"/>
                  </a:cubicBezTo>
                  <a:cubicBezTo>
                    <a:pt x="894" y="1333"/>
                    <a:pt x="1302" y="1282"/>
                    <a:pt x="1948" y="1201"/>
                  </a:cubicBezTo>
                  <a:cubicBezTo>
                    <a:pt x="2683" y="1108"/>
                    <a:pt x="3360" y="867"/>
                    <a:pt x="3360" y="867"/>
                  </a:cubicBezTo>
                  <a:lnTo>
                    <a:pt x="31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9"/>
            <p:cNvSpPr/>
            <p:nvPr/>
          </p:nvSpPr>
          <p:spPr>
            <a:xfrm>
              <a:off x="6806003" y="2581765"/>
              <a:ext cx="1068121" cy="1991285"/>
            </a:xfrm>
            <a:custGeom>
              <a:rect b="b" l="l" r="r" t="t"/>
              <a:pathLst>
                <a:path extrusionOk="0" h="16402" w="8798">
                  <a:moveTo>
                    <a:pt x="5568" y="0"/>
                  </a:moveTo>
                  <a:cubicBezTo>
                    <a:pt x="4766" y="0"/>
                    <a:pt x="3564" y="710"/>
                    <a:pt x="3564" y="710"/>
                  </a:cubicBezTo>
                  <a:lnTo>
                    <a:pt x="3541" y="710"/>
                  </a:lnTo>
                  <a:cubicBezTo>
                    <a:pt x="3541" y="710"/>
                    <a:pt x="2625" y="212"/>
                    <a:pt x="1892" y="212"/>
                  </a:cubicBezTo>
                  <a:cubicBezTo>
                    <a:pt x="1423" y="212"/>
                    <a:pt x="1029" y="416"/>
                    <a:pt x="997" y="1084"/>
                  </a:cubicBezTo>
                  <a:cubicBezTo>
                    <a:pt x="940" y="2303"/>
                    <a:pt x="965" y="3092"/>
                    <a:pt x="834" y="4026"/>
                  </a:cubicBezTo>
                  <a:cubicBezTo>
                    <a:pt x="496" y="6388"/>
                    <a:pt x="218" y="8989"/>
                    <a:pt x="134" y="10002"/>
                  </a:cubicBezTo>
                  <a:cubicBezTo>
                    <a:pt x="1" y="11612"/>
                    <a:pt x="88" y="16102"/>
                    <a:pt x="88" y="16102"/>
                  </a:cubicBezTo>
                  <a:cubicBezTo>
                    <a:pt x="88" y="16102"/>
                    <a:pt x="609" y="16204"/>
                    <a:pt x="1259" y="16204"/>
                  </a:cubicBezTo>
                  <a:cubicBezTo>
                    <a:pt x="1476" y="16204"/>
                    <a:pt x="1707" y="16193"/>
                    <a:pt x="1938" y="16163"/>
                  </a:cubicBezTo>
                  <a:cubicBezTo>
                    <a:pt x="1938" y="16163"/>
                    <a:pt x="2095" y="11518"/>
                    <a:pt x="2296" y="10457"/>
                  </a:cubicBezTo>
                  <a:cubicBezTo>
                    <a:pt x="2390" y="9972"/>
                    <a:pt x="2968" y="7095"/>
                    <a:pt x="3390" y="4324"/>
                  </a:cubicBezTo>
                  <a:lnTo>
                    <a:pt x="3822" y="4351"/>
                  </a:lnTo>
                  <a:cubicBezTo>
                    <a:pt x="4150" y="7737"/>
                    <a:pt x="4635" y="9256"/>
                    <a:pt x="4843" y="10163"/>
                  </a:cubicBezTo>
                  <a:cubicBezTo>
                    <a:pt x="5170" y="11608"/>
                    <a:pt x="6863" y="16354"/>
                    <a:pt x="6863" y="16354"/>
                  </a:cubicBezTo>
                  <a:cubicBezTo>
                    <a:pt x="6863" y="16354"/>
                    <a:pt x="7113" y="16402"/>
                    <a:pt x="7489" y="16402"/>
                  </a:cubicBezTo>
                  <a:cubicBezTo>
                    <a:pt x="7847" y="16402"/>
                    <a:pt x="8320" y="16358"/>
                    <a:pt x="8798" y="16186"/>
                  </a:cubicBezTo>
                  <a:cubicBezTo>
                    <a:pt x="8798" y="16186"/>
                    <a:pt x="7135" y="10200"/>
                    <a:pt x="7031" y="9404"/>
                  </a:cubicBezTo>
                  <a:cubicBezTo>
                    <a:pt x="6877" y="8195"/>
                    <a:pt x="6422" y="3323"/>
                    <a:pt x="6395" y="2968"/>
                  </a:cubicBezTo>
                  <a:cubicBezTo>
                    <a:pt x="6365" y="2618"/>
                    <a:pt x="6375" y="2263"/>
                    <a:pt x="6268" y="630"/>
                  </a:cubicBezTo>
                  <a:cubicBezTo>
                    <a:pt x="6238" y="160"/>
                    <a:pt x="5948" y="0"/>
                    <a:pt x="5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9"/>
            <p:cNvSpPr/>
            <p:nvPr/>
          </p:nvSpPr>
          <p:spPr>
            <a:xfrm>
              <a:off x="7135495" y="2743355"/>
              <a:ext cx="28652" cy="246088"/>
            </a:xfrm>
            <a:custGeom>
              <a:rect b="b" l="l" r="r" t="t"/>
              <a:pathLst>
                <a:path extrusionOk="0" h="2027" w="236">
                  <a:moveTo>
                    <a:pt x="98" y="0"/>
                  </a:moveTo>
                  <a:cubicBezTo>
                    <a:pt x="84" y="0"/>
                    <a:pt x="69" y="10"/>
                    <a:pt x="67" y="28"/>
                  </a:cubicBezTo>
                  <a:cubicBezTo>
                    <a:pt x="1" y="687"/>
                    <a:pt x="37" y="1356"/>
                    <a:pt x="174" y="2005"/>
                  </a:cubicBezTo>
                  <a:cubicBezTo>
                    <a:pt x="178" y="2020"/>
                    <a:pt x="189" y="2026"/>
                    <a:pt x="200" y="2026"/>
                  </a:cubicBezTo>
                  <a:cubicBezTo>
                    <a:pt x="217" y="2026"/>
                    <a:pt x="235" y="2011"/>
                    <a:pt x="231" y="1989"/>
                  </a:cubicBezTo>
                  <a:cubicBezTo>
                    <a:pt x="94" y="1347"/>
                    <a:pt x="61" y="684"/>
                    <a:pt x="124" y="28"/>
                  </a:cubicBezTo>
                  <a:cubicBezTo>
                    <a:pt x="126" y="10"/>
                    <a:pt x="112"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9"/>
            <p:cNvSpPr/>
            <p:nvPr/>
          </p:nvSpPr>
          <p:spPr>
            <a:xfrm>
              <a:off x="7165603" y="3088508"/>
              <a:ext cx="120312" cy="25009"/>
            </a:xfrm>
            <a:custGeom>
              <a:rect b="b" l="l" r="r" t="t"/>
              <a:pathLst>
                <a:path extrusionOk="0" h="206" w="991">
                  <a:moveTo>
                    <a:pt x="37" y="0"/>
                  </a:moveTo>
                  <a:cubicBezTo>
                    <a:pt x="11" y="0"/>
                    <a:pt x="0" y="47"/>
                    <a:pt x="30" y="59"/>
                  </a:cubicBezTo>
                  <a:cubicBezTo>
                    <a:pt x="266" y="154"/>
                    <a:pt x="520" y="205"/>
                    <a:pt x="775" y="205"/>
                  </a:cubicBezTo>
                  <a:cubicBezTo>
                    <a:pt x="834" y="205"/>
                    <a:pt x="894" y="202"/>
                    <a:pt x="954" y="197"/>
                  </a:cubicBezTo>
                  <a:cubicBezTo>
                    <a:pt x="989" y="194"/>
                    <a:pt x="990" y="140"/>
                    <a:pt x="957" y="140"/>
                  </a:cubicBezTo>
                  <a:cubicBezTo>
                    <a:pt x="956" y="140"/>
                    <a:pt x="955" y="140"/>
                    <a:pt x="954" y="140"/>
                  </a:cubicBezTo>
                  <a:cubicBezTo>
                    <a:pt x="897" y="145"/>
                    <a:pt x="841" y="147"/>
                    <a:pt x="784" y="147"/>
                  </a:cubicBezTo>
                  <a:cubicBezTo>
                    <a:pt x="531" y="147"/>
                    <a:pt x="282" y="98"/>
                    <a:pt x="46" y="2"/>
                  </a:cubicBezTo>
                  <a:cubicBezTo>
                    <a:pt x="43" y="1"/>
                    <a:pt x="40" y="0"/>
                    <a:pt x="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9"/>
            <p:cNvSpPr/>
            <p:nvPr/>
          </p:nvSpPr>
          <p:spPr>
            <a:xfrm>
              <a:off x="6841696" y="3731833"/>
              <a:ext cx="140708" cy="236983"/>
            </a:xfrm>
            <a:custGeom>
              <a:rect b="b" l="l" r="r" t="t"/>
              <a:pathLst>
                <a:path extrusionOk="0" h="1952" w="1159">
                  <a:moveTo>
                    <a:pt x="623" y="1"/>
                  </a:moveTo>
                  <a:cubicBezTo>
                    <a:pt x="329" y="1"/>
                    <a:pt x="68" y="416"/>
                    <a:pt x="34" y="941"/>
                  </a:cubicBezTo>
                  <a:cubicBezTo>
                    <a:pt x="1" y="1480"/>
                    <a:pt x="218" y="1931"/>
                    <a:pt x="520" y="1948"/>
                  </a:cubicBezTo>
                  <a:cubicBezTo>
                    <a:pt x="526" y="1951"/>
                    <a:pt x="533" y="1951"/>
                    <a:pt x="540" y="1951"/>
                  </a:cubicBezTo>
                  <a:cubicBezTo>
                    <a:pt x="834" y="1951"/>
                    <a:pt x="1095" y="1537"/>
                    <a:pt x="1125" y="1008"/>
                  </a:cubicBezTo>
                  <a:cubicBezTo>
                    <a:pt x="1159" y="469"/>
                    <a:pt x="941" y="17"/>
                    <a:pt x="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9"/>
            <p:cNvSpPr/>
            <p:nvPr/>
          </p:nvSpPr>
          <p:spPr>
            <a:xfrm>
              <a:off x="7419460" y="3734625"/>
              <a:ext cx="164261" cy="230912"/>
            </a:xfrm>
            <a:custGeom>
              <a:rect b="b" l="l" r="r" t="t"/>
              <a:pathLst>
                <a:path extrusionOk="0" h="1902" w="1353">
                  <a:moveTo>
                    <a:pt x="492" y="1"/>
                  </a:moveTo>
                  <a:cubicBezTo>
                    <a:pt x="462" y="1"/>
                    <a:pt x="432" y="8"/>
                    <a:pt x="405" y="15"/>
                  </a:cubicBezTo>
                  <a:cubicBezTo>
                    <a:pt x="114" y="98"/>
                    <a:pt x="0" y="586"/>
                    <a:pt x="154" y="1105"/>
                  </a:cubicBezTo>
                  <a:cubicBezTo>
                    <a:pt x="288" y="1570"/>
                    <a:pt x="593" y="1902"/>
                    <a:pt x="863" y="1902"/>
                  </a:cubicBezTo>
                  <a:cubicBezTo>
                    <a:pt x="894" y="1902"/>
                    <a:pt x="920" y="1899"/>
                    <a:pt x="951" y="1888"/>
                  </a:cubicBezTo>
                  <a:cubicBezTo>
                    <a:pt x="1242" y="1805"/>
                    <a:pt x="1353" y="1316"/>
                    <a:pt x="1202" y="798"/>
                  </a:cubicBezTo>
                  <a:cubicBezTo>
                    <a:pt x="1067" y="333"/>
                    <a:pt x="763" y="1"/>
                    <a:pt x="4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9"/>
            <p:cNvSpPr/>
            <p:nvPr/>
          </p:nvSpPr>
          <p:spPr>
            <a:xfrm>
              <a:off x="7608730" y="4473616"/>
              <a:ext cx="272797" cy="139859"/>
            </a:xfrm>
            <a:custGeom>
              <a:rect b="b" l="l" r="r" t="t"/>
              <a:pathLst>
                <a:path extrusionOk="0" h="1152" w="2247">
                  <a:moveTo>
                    <a:pt x="2095" y="1"/>
                  </a:moveTo>
                  <a:cubicBezTo>
                    <a:pt x="2095" y="1"/>
                    <a:pt x="1189" y="253"/>
                    <a:pt x="272" y="253"/>
                  </a:cubicBezTo>
                  <a:cubicBezTo>
                    <a:pt x="181" y="253"/>
                    <a:pt x="91" y="251"/>
                    <a:pt x="1" y="246"/>
                  </a:cubicBezTo>
                  <a:lnTo>
                    <a:pt x="1" y="246"/>
                  </a:lnTo>
                  <a:lnTo>
                    <a:pt x="211" y="1125"/>
                  </a:lnTo>
                  <a:cubicBezTo>
                    <a:pt x="211" y="1125"/>
                    <a:pt x="431" y="1151"/>
                    <a:pt x="743" y="1151"/>
                  </a:cubicBezTo>
                  <a:cubicBezTo>
                    <a:pt x="1182" y="1151"/>
                    <a:pt x="1802" y="1099"/>
                    <a:pt x="2246" y="851"/>
                  </a:cubicBezTo>
                  <a:lnTo>
                    <a:pt x="20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9"/>
            <p:cNvSpPr/>
            <p:nvPr/>
          </p:nvSpPr>
          <p:spPr>
            <a:xfrm>
              <a:off x="6613820" y="4573532"/>
              <a:ext cx="432445" cy="145443"/>
            </a:xfrm>
            <a:custGeom>
              <a:rect b="b" l="l" r="r" t="t"/>
              <a:pathLst>
                <a:path extrusionOk="0" h="1198" w="3562">
                  <a:moveTo>
                    <a:pt x="2015" y="1"/>
                  </a:moveTo>
                  <a:lnTo>
                    <a:pt x="1078" y="620"/>
                  </a:lnTo>
                  <a:cubicBezTo>
                    <a:pt x="1078" y="620"/>
                    <a:pt x="239" y="881"/>
                    <a:pt x="1" y="1115"/>
                  </a:cubicBezTo>
                  <a:cubicBezTo>
                    <a:pt x="397" y="1181"/>
                    <a:pt x="722" y="1198"/>
                    <a:pt x="1029" y="1198"/>
                  </a:cubicBezTo>
                  <a:cubicBezTo>
                    <a:pt x="1354" y="1198"/>
                    <a:pt x="1659" y="1179"/>
                    <a:pt x="2006" y="1179"/>
                  </a:cubicBezTo>
                  <a:cubicBezTo>
                    <a:pt x="2020" y="1179"/>
                    <a:pt x="2034" y="1179"/>
                    <a:pt x="2049" y="1179"/>
                  </a:cubicBezTo>
                  <a:cubicBezTo>
                    <a:pt x="2069" y="1179"/>
                    <a:pt x="2089" y="1179"/>
                    <a:pt x="2109" y="1179"/>
                  </a:cubicBezTo>
                  <a:cubicBezTo>
                    <a:pt x="2818" y="1179"/>
                    <a:pt x="3561" y="1072"/>
                    <a:pt x="3561" y="1072"/>
                  </a:cubicBezTo>
                  <a:lnTo>
                    <a:pt x="3535" y="101"/>
                  </a:lnTo>
                  <a:lnTo>
                    <a:pt x="20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9"/>
            <p:cNvSpPr/>
            <p:nvPr/>
          </p:nvSpPr>
          <p:spPr>
            <a:xfrm>
              <a:off x="6800297" y="4492312"/>
              <a:ext cx="252037" cy="129054"/>
            </a:xfrm>
            <a:custGeom>
              <a:rect b="b" l="l" r="r" t="t"/>
              <a:pathLst>
                <a:path extrusionOk="0" h="1063" w="2076">
                  <a:moveTo>
                    <a:pt x="0" y="1"/>
                  </a:moveTo>
                  <a:lnTo>
                    <a:pt x="84" y="904"/>
                  </a:lnTo>
                  <a:cubicBezTo>
                    <a:pt x="84" y="904"/>
                    <a:pt x="597" y="1063"/>
                    <a:pt x="1317" y="1063"/>
                  </a:cubicBezTo>
                  <a:cubicBezTo>
                    <a:pt x="1552" y="1063"/>
                    <a:pt x="1808" y="1046"/>
                    <a:pt x="2076" y="1001"/>
                  </a:cubicBezTo>
                  <a:lnTo>
                    <a:pt x="2076" y="212"/>
                  </a:lnTo>
                  <a:cubicBezTo>
                    <a:pt x="2076" y="212"/>
                    <a:pt x="981" y="205"/>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9"/>
            <p:cNvSpPr/>
            <p:nvPr/>
          </p:nvSpPr>
          <p:spPr>
            <a:xfrm>
              <a:off x="7209795" y="1416764"/>
              <a:ext cx="111450" cy="206874"/>
            </a:xfrm>
            <a:custGeom>
              <a:rect b="b" l="l" r="r" t="t"/>
              <a:pathLst>
                <a:path extrusionOk="0" h="1704" w="918">
                  <a:moveTo>
                    <a:pt x="421" y="0"/>
                  </a:moveTo>
                  <a:cubicBezTo>
                    <a:pt x="373" y="0"/>
                    <a:pt x="326" y="9"/>
                    <a:pt x="282" y="26"/>
                  </a:cubicBezTo>
                  <a:cubicBezTo>
                    <a:pt x="128" y="83"/>
                    <a:pt x="14" y="240"/>
                    <a:pt x="0" y="414"/>
                  </a:cubicBezTo>
                  <a:lnTo>
                    <a:pt x="21" y="391"/>
                  </a:lnTo>
                  <a:cubicBezTo>
                    <a:pt x="37" y="712"/>
                    <a:pt x="51" y="1037"/>
                    <a:pt x="68" y="1358"/>
                  </a:cubicBezTo>
                  <a:cubicBezTo>
                    <a:pt x="74" y="1472"/>
                    <a:pt x="88" y="1602"/>
                    <a:pt x="172" y="1669"/>
                  </a:cubicBezTo>
                  <a:cubicBezTo>
                    <a:pt x="202" y="1692"/>
                    <a:pt x="237" y="1703"/>
                    <a:pt x="273" y="1703"/>
                  </a:cubicBezTo>
                  <a:cubicBezTo>
                    <a:pt x="339" y="1703"/>
                    <a:pt x="404" y="1665"/>
                    <a:pt x="433" y="1602"/>
                  </a:cubicBezTo>
                  <a:cubicBezTo>
                    <a:pt x="459" y="1539"/>
                    <a:pt x="469" y="1445"/>
                    <a:pt x="536" y="1445"/>
                  </a:cubicBezTo>
                  <a:cubicBezTo>
                    <a:pt x="597" y="1445"/>
                    <a:pt x="645" y="1543"/>
                    <a:pt x="696" y="1543"/>
                  </a:cubicBezTo>
                  <a:cubicBezTo>
                    <a:pt x="704" y="1543"/>
                    <a:pt x="712" y="1541"/>
                    <a:pt x="720" y="1536"/>
                  </a:cubicBezTo>
                  <a:cubicBezTo>
                    <a:pt x="734" y="1525"/>
                    <a:pt x="743" y="1505"/>
                    <a:pt x="751" y="1485"/>
                  </a:cubicBezTo>
                  <a:cubicBezTo>
                    <a:pt x="817" y="1281"/>
                    <a:pt x="864" y="1066"/>
                    <a:pt x="891" y="850"/>
                  </a:cubicBezTo>
                  <a:cubicBezTo>
                    <a:pt x="918" y="602"/>
                    <a:pt x="907" y="314"/>
                    <a:pt x="737" y="137"/>
                  </a:cubicBezTo>
                  <a:cubicBezTo>
                    <a:pt x="652" y="49"/>
                    <a:pt x="535" y="0"/>
                    <a:pt x="421" y="0"/>
                  </a:cubicBezTo>
                  <a:close/>
                </a:path>
              </a:pathLst>
            </a:custGeom>
            <a:solidFill>
              <a:srgbClr val="FF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9"/>
            <p:cNvSpPr/>
            <p:nvPr/>
          </p:nvSpPr>
          <p:spPr>
            <a:xfrm>
              <a:off x="7210159" y="1416643"/>
              <a:ext cx="109022" cy="145929"/>
            </a:xfrm>
            <a:custGeom>
              <a:rect b="b" l="l" r="r" t="t"/>
              <a:pathLst>
                <a:path extrusionOk="0" h="1202" w="898">
                  <a:moveTo>
                    <a:pt x="416" y="0"/>
                  </a:moveTo>
                  <a:cubicBezTo>
                    <a:pt x="369" y="0"/>
                    <a:pt x="322" y="11"/>
                    <a:pt x="279" y="27"/>
                  </a:cubicBezTo>
                  <a:cubicBezTo>
                    <a:pt x="135" y="80"/>
                    <a:pt x="28" y="221"/>
                    <a:pt x="1" y="382"/>
                  </a:cubicBezTo>
                  <a:cubicBezTo>
                    <a:pt x="540" y="713"/>
                    <a:pt x="543" y="1192"/>
                    <a:pt x="570" y="1192"/>
                  </a:cubicBezTo>
                  <a:cubicBezTo>
                    <a:pt x="610" y="1182"/>
                    <a:pt x="647" y="1178"/>
                    <a:pt x="687" y="1178"/>
                  </a:cubicBezTo>
                  <a:cubicBezTo>
                    <a:pt x="734" y="1178"/>
                    <a:pt x="781" y="1185"/>
                    <a:pt x="828" y="1202"/>
                  </a:cubicBezTo>
                  <a:cubicBezTo>
                    <a:pt x="854" y="1084"/>
                    <a:pt x="874" y="971"/>
                    <a:pt x="888" y="851"/>
                  </a:cubicBezTo>
                  <a:cubicBezTo>
                    <a:pt x="895" y="786"/>
                    <a:pt x="898" y="720"/>
                    <a:pt x="898" y="653"/>
                  </a:cubicBezTo>
                  <a:cubicBezTo>
                    <a:pt x="898" y="462"/>
                    <a:pt x="861" y="272"/>
                    <a:pt x="734" y="138"/>
                  </a:cubicBezTo>
                  <a:cubicBezTo>
                    <a:pt x="650" y="51"/>
                    <a:pt x="533" y="0"/>
                    <a:pt x="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9"/>
            <p:cNvSpPr/>
            <p:nvPr/>
          </p:nvSpPr>
          <p:spPr>
            <a:xfrm>
              <a:off x="6944526" y="1419678"/>
              <a:ext cx="408771" cy="558827"/>
            </a:xfrm>
            <a:custGeom>
              <a:rect b="b" l="l" r="r" t="t"/>
              <a:pathLst>
                <a:path extrusionOk="0" h="4603" w="3367">
                  <a:moveTo>
                    <a:pt x="623" y="0"/>
                  </a:moveTo>
                  <a:cubicBezTo>
                    <a:pt x="309" y="0"/>
                    <a:pt x="72" y="36"/>
                    <a:pt x="0" y="63"/>
                  </a:cubicBezTo>
                  <a:cubicBezTo>
                    <a:pt x="0" y="86"/>
                    <a:pt x="165" y="1552"/>
                    <a:pt x="181" y="2034"/>
                  </a:cubicBezTo>
                  <a:cubicBezTo>
                    <a:pt x="198" y="2519"/>
                    <a:pt x="378" y="3034"/>
                    <a:pt x="937" y="3114"/>
                  </a:cubicBezTo>
                  <a:lnTo>
                    <a:pt x="1038" y="3660"/>
                  </a:lnTo>
                  <a:cubicBezTo>
                    <a:pt x="1041" y="3700"/>
                    <a:pt x="1044" y="3740"/>
                    <a:pt x="1051" y="3783"/>
                  </a:cubicBezTo>
                  <a:cubicBezTo>
                    <a:pt x="1141" y="4266"/>
                    <a:pt x="1571" y="4602"/>
                    <a:pt x="2057" y="4602"/>
                  </a:cubicBezTo>
                  <a:cubicBezTo>
                    <a:pt x="2117" y="4602"/>
                    <a:pt x="2178" y="4597"/>
                    <a:pt x="2239" y="4587"/>
                  </a:cubicBezTo>
                  <a:cubicBezTo>
                    <a:pt x="2795" y="4486"/>
                    <a:pt x="3163" y="3967"/>
                    <a:pt x="3062" y="3422"/>
                  </a:cubicBezTo>
                  <a:cubicBezTo>
                    <a:pt x="3056" y="3379"/>
                    <a:pt x="3042" y="3339"/>
                    <a:pt x="3029" y="3295"/>
                  </a:cubicBezTo>
                  <a:lnTo>
                    <a:pt x="2795" y="2017"/>
                  </a:lnTo>
                  <a:lnTo>
                    <a:pt x="2795" y="2017"/>
                  </a:lnTo>
                  <a:cubicBezTo>
                    <a:pt x="2823" y="2021"/>
                    <a:pt x="2850" y="2023"/>
                    <a:pt x="2878" y="2023"/>
                  </a:cubicBezTo>
                  <a:cubicBezTo>
                    <a:pt x="2914" y="2023"/>
                    <a:pt x="2951" y="2019"/>
                    <a:pt x="2989" y="2010"/>
                  </a:cubicBezTo>
                  <a:cubicBezTo>
                    <a:pt x="3226" y="1946"/>
                    <a:pt x="3367" y="1709"/>
                    <a:pt x="3303" y="1475"/>
                  </a:cubicBezTo>
                  <a:cubicBezTo>
                    <a:pt x="3250" y="1280"/>
                    <a:pt x="3069" y="1153"/>
                    <a:pt x="2872" y="1153"/>
                  </a:cubicBezTo>
                  <a:cubicBezTo>
                    <a:pt x="2834" y="1153"/>
                    <a:pt x="2796" y="1157"/>
                    <a:pt x="2758" y="1167"/>
                  </a:cubicBezTo>
                  <a:cubicBezTo>
                    <a:pt x="2758" y="1167"/>
                    <a:pt x="2758" y="1167"/>
                    <a:pt x="2757" y="1167"/>
                  </a:cubicBezTo>
                  <a:cubicBezTo>
                    <a:pt x="2731" y="1167"/>
                    <a:pt x="2725" y="658"/>
                    <a:pt x="2136" y="324"/>
                  </a:cubicBezTo>
                  <a:cubicBezTo>
                    <a:pt x="1644" y="69"/>
                    <a:pt x="1060" y="0"/>
                    <a:pt x="623"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9"/>
            <p:cNvSpPr/>
            <p:nvPr/>
          </p:nvSpPr>
          <p:spPr>
            <a:xfrm>
              <a:off x="7058282" y="1792026"/>
              <a:ext cx="73571" cy="74907"/>
            </a:xfrm>
            <a:custGeom>
              <a:rect b="b" l="l" r="r" t="t"/>
              <a:pathLst>
                <a:path extrusionOk="0" h="617" w="606">
                  <a:moveTo>
                    <a:pt x="606" y="0"/>
                  </a:moveTo>
                  <a:cubicBezTo>
                    <a:pt x="433" y="43"/>
                    <a:pt x="278" y="57"/>
                    <a:pt x="172" y="57"/>
                  </a:cubicBezTo>
                  <a:cubicBezTo>
                    <a:pt x="64" y="57"/>
                    <a:pt x="0" y="48"/>
                    <a:pt x="0" y="47"/>
                  </a:cubicBezTo>
                  <a:lnTo>
                    <a:pt x="0" y="47"/>
                  </a:lnTo>
                  <a:lnTo>
                    <a:pt x="104" y="616"/>
                  </a:lnTo>
                  <a:lnTo>
                    <a:pt x="6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9"/>
            <p:cNvSpPr/>
            <p:nvPr/>
          </p:nvSpPr>
          <p:spPr>
            <a:xfrm>
              <a:off x="7235047" y="1399524"/>
              <a:ext cx="486" cy="486"/>
            </a:xfrm>
            <a:custGeom>
              <a:rect b="b" l="l" r="r" t="t"/>
              <a:pathLst>
                <a:path extrusionOk="0" h="4" w="4">
                  <a:moveTo>
                    <a:pt x="0" y="1"/>
                  </a:moveTo>
                  <a:lnTo>
                    <a:pt x="0" y="1"/>
                  </a:lnTo>
                  <a:lnTo>
                    <a:pt x="4" y="4"/>
                  </a:lnTo>
                  <a:close/>
                </a:path>
              </a:pathLst>
            </a:custGeom>
            <a:solidFill>
              <a:srgbClr val="FFBA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9"/>
            <p:cNvSpPr/>
            <p:nvPr/>
          </p:nvSpPr>
          <p:spPr>
            <a:xfrm>
              <a:off x="7278874" y="1589402"/>
              <a:ext cx="39214" cy="39821"/>
            </a:xfrm>
            <a:custGeom>
              <a:rect b="b" l="l" r="r" t="t"/>
              <a:pathLst>
                <a:path extrusionOk="0" h="328" w="323">
                  <a:moveTo>
                    <a:pt x="254" y="1"/>
                  </a:moveTo>
                  <a:cubicBezTo>
                    <a:pt x="186" y="1"/>
                    <a:pt x="117" y="27"/>
                    <a:pt x="77" y="80"/>
                  </a:cubicBezTo>
                  <a:cubicBezTo>
                    <a:pt x="14" y="167"/>
                    <a:pt x="1" y="244"/>
                    <a:pt x="31" y="327"/>
                  </a:cubicBezTo>
                  <a:cubicBezTo>
                    <a:pt x="31" y="327"/>
                    <a:pt x="37" y="171"/>
                    <a:pt x="91" y="130"/>
                  </a:cubicBezTo>
                  <a:lnTo>
                    <a:pt x="288" y="203"/>
                  </a:lnTo>
                  <a:cubicBezTo>
                    <a:pt x="242" y="154"/>
                    <a:pt x="174" y="117"/>
                    <a:pt x="104" y="103"/>
                  </a:cubicBezTo>
                  <a:cubicBezTo>
                    <a:pt x="104" y="103"/>
                    <a:pt x="114" y="80"/>
                    <a:pt x="161" y="56"/>
                  </a:cubicBezTo>
                  <a:cubicBezTo>
                    <a:pt x="211" y="33"/>
                    <a:pt x="322" y="10"/>
                    <a:pt x="322" y="10"/>
                  </a:cubicBezTo>
                  <a:cubicBezTo>
                    <a:pt x="300" y="4"/>
                    <a:pt x="277" y="1"/>
                    <a:pt x="254" y="1"/>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9"/>
            <p:cNvSpPr/>
            <p:nvPr/>
          </p:nvSpPr>
          <p:spPr>
            <a:xfrm>
              <a:off x="7090697" y="1490821"/>
              <a:ext cx="58517" cy="27802"/>
            </a:xfrm>
            <a:custGeom>
              <a:rect b="b" l="l" r="r" t="t"/>
              <a:pathLst>
                <a:path extrusionOk="0" h="229" w="482">
                  <a:moveTo>
                    <a:pt x="246" y="0"/>
                  </a:moveTo>
                  <a:cubicBezTo>
                    <a:pt x="236" y="0"/>
                    <a:pt x="225" y="1"/>
                    <a:pt x="215" y="2"/>
                  </a:cubicBezTo>
                  <a:cubicBezTo>
                    <a:pt x="121" y="15"/>
                    <a:pt x="1" y="102"/>
                    <a:pt x="35" y="155"/>
                  </a:cubicBezTo>
                  <a:cubicBezTo>
                    <a:pt x="56" y="190"/>
                    <a:pt x="81" y="200"/>
                    <a:pt x="110" y="200"/>
                  </a:cubicBezTo>
                  <a:cubicBezTo>
                    <a:pt x="130" y="200"/>
                    <a:pt x="152" y="195"/>
                    <a:pt x="175" y="189"/>
                  </a:cubicBezTo>
                  <a:cubicBezTo>
                    <a:pt x="196" y="184"/>
                    <a:pt x="220" y="178"/>
                    <a:pt x="242" y="178"/>
                  </a:cubicBezTo>
                  <a:cubicBezTo>
                    <a:pt x="248" y="178"/>
                    <a:pt x="253" y="179"/>
                    <a:pt x="259" y="179"/>
                  </a:cubicBezTo>
                  <a:cubicBezTo>
                    <a:pt x="312" y="185"/>
                    <a:pt x="347" y="228"/>
                    <a:pt x="396" y="228"/>
                  </a:cubicBezTo>
                  <a:cubicBezTo>
                    <a:pt x="406" y="228"/>
                    <a:pt x="416" y="227"/>
                    <a:pt x="427" y="223"/>
                  </a:cubicBezTo>
                  <a:cubicBezTo>
                    <a:pt x="450" y="212"/>
                    <a:pt x="473" y="186"/>
                    <a:pt x="473" y="166"/>
                  </a:cubicBezTo>
                  <a:cubicBezTo>
                    <a:pt x="482" y="65"/>
                    <a:pt x="357" y="0"/>
                    <a:pt x="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9"/>
            <p:cNvSpPr/>
            <p:nvPr/>
          </p:nvSpPr>
          <p:spPr>
            <a:xfrm>
              <a:off x="6977426" y="1503933"/>
              <a:ext cx="54147" cy="36057"/>
            </a:xfrm>
            <a:custGeom>
              <a:rect b="b" l="l" r="r" t="t"/>
              <a:pathLst>
                <a:path extrusionOk="0" h="297" w="446">
                  <a:moveTo>
                    <a:pt x="308" y="0"/>
                  </a:moveTo>
                  <a:cubicBezTo>
                    <a:pt x="246" y="0"/>
                    <a:pt x="176" y="25"/>
                    <a:pt x="128" y="64"/>
                  </a:cubicBezTo>
                  <a:cubicBezTo>
                    <a:pt x="54" y="121"/>
                    <a:pt x="1" y="255"/>
                    <a:pt x="61" y="285"/>
                  </a:cubicBezTo>
                  <a:cubicBezTo>
                    <a:pt x="77" y="293"/>
                    <a:pt x="91" y="296"/>
                    <a:pt x="104" y="296"/>
                  </a:cubicBezTo>
                  <a:cubicBezTo>
                    <a:pt x="167" y="296"/>
                    <a:pt x="200" y="213"/>
                    <a:pt x="262" y="185"/>
                  </a:cubicBezTo>
                  <a:cubicBezTo>
                    <a:pt x="322" y="161"/>
                    <a:pt x="382" y="192"/>
                    <a:pt x="426" y="138"/>
                  </a:cubicBezTo>
                  <a:cubicBezTo>
                    <a:pt x="442" y="115"/>
                    <a:pt x="446" y="84"/>
                    <a:pt x="436" y="64"/>
                  </a:cubicBezTo>
                  <a:cubicBezTo>
                    <a:pt x="411" y="19"/>
                    <a:pt x="362" y="0"/>
                    <a:pt x="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9"/>
            <p:cNvSpPr/>
            <p:nvPr/>
          </p:nvSpPr>
          <p:spPr>
            <a:xfrm>
              <a:off x="7148485" y="1577868"/>
              <a:ext cx="87047" cy="81827"/>
            </a:xfrm>
            <a:custGeom>
              <a:rect b="b" l="l" r="r" t="t"/>
              <a:pathLst>
                <a:path extrusionOk="0" h="674" w="717">
                  <a:moveTo>
                    <a:pt x="345" y="1"/>
                  </a:moveTo>
                  <a:cubicBezTo>
                    <a:pt x="322" y="1"/>
                    <a:pt x="301" y="1"/>
                    <a:pt x="278" y="8"/>
                  </a:cubicBezTo>
                  <a:cubicBezTo>
                    <a:pt x="268" y="8"/>
                    <a:pt x="258" y="11"/>
                    <a:pt x="252" y="14"/>
                  </a:cubicBezTo>
                  <a:cubicBezTo>
                    <a:pt x="255" y="178"/>
                    <a:pt x="155" y="326"/>
                    <a:pt x="0" y="382"/>
                  </a:cubicBezTo>
                  <a:cubicBezTo>
                    <a:pt x="4" y="389"/>
                    <a:pt x="4" y="396"/>
                    <a:pt x="4" y="399"/>
                  </a:cubicBezTo>
                  <a:cubicBezTo>
                    <a:pt x="37" y="563"/>
                    <a:pt x="181" y="674"/>
                    <a:pt x="342" y="674"/>
                  </a:cubicBezTo>
                  <a:cubicBezTo>
                    <a:pt x="362" y="674"/>
                    <a:pt x="385" y="674"/>
                    <a:pt x="405" y="667"/>
                  </a:cubicBezTo>
                  <a:cubicBezTo>
                    <a:pt x="593" y="633"/>
                    <a:pt x="717" y="456"/>
                    <a:pt x="683" y="275"/>
                  </a:cubicBezTo>
                  <a:cubicBezTo>
                    <a:pt x="649" y="111"/>
                    <a:pt x="505" y="1"/>
                    <a:pt x="3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9"/>
            <p:cNvSpPr/>
            <p:nvPr/>
          </p:nvSpPr>
          <p:spPr>
            <a:xfrm>
              <a:off x="6963699" y="1618903"/>
              <a:ext cx="60338" cy="71265"/>
            </a:xfrm>
            <a:custGeom>
              <a:rect b="b" l="l" r="r" t="t"/>
              <a:pathLst>
                <a:path extrusionOk="0" h="587" w="497">
                  <a:moveTo>
                    <a:pt x="1" y="1"/>
                  </a:moveTo>
                  <a:lnTo>
                    <a:pt x="1" y="1"/>
                  </a:lnTo>
                  <a:cubicBezTo>
                    <a:pt x="11" y="158"/>
                    <a:pt x="21" y="295"/>
                    <a:pt x="24" y="393"/>
                  </a:cubicBezTo>
                  <a:cubicBezTo>
                    <a:pt x="28" y="453"/>
                    <a:pt x="31" y="516"/>
                    <a:pt x="38" y="576"/>
                  </a:cubicBezTo>
                  <a:cubicBezTo>
                    <a:pt x="68" y="583"/>
                    <a:pt x="95" y="586"/>
                    <a:pt x="124" y="586"/>
                  </a:cubicBezTo>
                  <a:cubicBezTo>
                    <a:pt x="144" y="586"/>
                    <a:pt x="164" y="583"/>
                    <a:pt x="185" y="580"/>
                  </a:cubicBezTo>
                  <a:cubicBezTo>
                    <a:pt x="372" y="546"/>
                    <a:pt x="496" y="372"/>
                    <a:pt x="462" y="189"/>
                  </a:cubicBezTo>
                  <a:lnTo>
                    <a:pt x="462" y="189"/>
                  </a:lnTo>
                  <a:cubicBezTo>
                    <a:pt x="439" y="198"/>
                    <a:pt x="416" y="201"/>
                    <a:pt x="393" y="205"/>
                  </a:cubicBezTo>
                  <a:cubicBezTo>
                    <a:pt x="376" y="209"/>
                    <a:pt x="356" y="209"/>
                    <a:pt x="339" y="209"/>
                  </a:cubicBezTo>
                  <a:cubicBezTo>
                    <a:pt x="195" y="209"/>
                    <a:pt x="64" y="12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9"/>
            <p:cNvSpPr/>
            <p:nvPr/>
          </p:nvSpPr>
          <p:spPr>
            <a:xfrm>
              <a:off x="7003893" y="1580296"/>
              <a:ext cx="13840" cy="26223"/>
            </a:xfrm>
            <a:custGeom>
              <a:rect b="b" l="l" r="r" t="t"/>
              <a:pathLst>
                <a:path extrusionOk="0" h="216" w="114">
                  <a:moveTo>
                    <a:pt x="43" y="0"/>
                  </a:moveTo>
                  <a:cubicBezTo>
                    <a:pt x="42" y="0"/>
                    <a:pt x="41" y="0"/>
                    <a:pt x="40" y="1"/>
                  </a:cubicBezTo>
                  <a:cubicBezTo>
                    <a:pt x="13" y="8"/>
                    <a:pt x="0" y="58"/>
                    <a:pt x="10" y="115"/>
                  </a:cubicBezTo>
                  <a:cubicBezTo>
                    <a:pt x="17" y="173"/>
                    <a:pt x="45" y="215"/>
                    <a:pt x="71" y="215"/>
                  </a:cubicBezTo>
                  <a:cubicBezTo>
                    <a:pt x="72" y="215"/>
                    <a:pt x="72" y="215"/>
                    <a:pt x="73" y="215"/>
                  </a:cubicBezTo>
                  <a:cubicBezTo>
                    <a:pt x="101" y="209"/>
                    <a:pt x="114" y="158"/>
                    <a:pt x="104" y="101"/>
                  </a:cubicBezTo>
                  <a:cubicBezTo>
                    <a:pt x="94" y="43"/>
                    <a:pt x="69" y="0"/>
                    <a:pt x="43" y="0"/>
                  </a:cubicBezTo>
                  <a:close/>
                </a:path>
              </a:pathLst>
            </a:custGeom>
            <a:solidFill>
              <a:srgbClr val="A84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9"/>
            <p:cNvSpPr/>
            <p:nvPr/>
          </p:nvSpPr>
          <p:spPr>
            <a:xfrm>
              <a:off x="7120927" y="1562814"/>
              <a:ext cx="13840" cy="25859"/>
            </a:xfrm>
            <a:custGeom>
              <a:rect b="b" l="l" r="r" t="t"/>
              <a:pathLst>
                <a:path extrusionOk="0" h="213" w="114">
                  <a:moveTo>
                    <a:pt x="43" y="1"/>
                  </a:moveTo>
                  <a:cubicBezTo>
                    <a:pt x="42" y="1"/>
                    <a:pt x="41" y="1"/>
                    <a:pt x="40" y="1"/>
                  </a:cubicBezTo>
                  <a:cubicBezTo>
                    <a:pt x="13" y="8"/>
                    <a:pt x="0" y="58"/>
                    <a:pt x="6" y="115"/>
                  </a:cubicBezTo>
                  <a:cubicBezTo>
                    <a:pt x="16" y="168"/>
                    <a:pt x="43" y="213"/>
                    <a:pt x="68" y="213"/>
                  </a:cubicBezTo>
                  <a:cubicBezTo>
                    <a:pt x="70" y="213"/>
                    <a:pt x="71" y="212"/>
                    <a:pt x="73" y="212"/>
                  </a:cubicBezTo>
                  <a:cubicBezTo>
                    <a:pt x="100" y="209"/>
                    <a:pt x="113" y="158"/>
                    <a:pt x="104" y="101"/>
                  </a:cubicBezTo>
                  <a:cubicBezTo>
                    <a:pt x="94" y="43"/>
                    <a:pt x="69" y="1"/>
                    <a:pt x="43" y="1"/>
                  </a:cubicBezTo>
                  <a:close/>
                </a:path>
              </a:pathLst>
            </a:custGeom>
            <a:solidFill>
              <a:srgbClr val="A84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9"/>
            <p:cNvSpPr/>
            <p:nvPr/>
          </p:nvSpPr>
          <p:spPr>
            <a:xfrm>
              <a:off x="7055854" y="1542539"/>
              <a:ext cx="46377" cy="102951"/>
            </a:xfrm>
            <a:custGeom>
              <a:rect b="b" l="l" r="r" t="t"/>
              <a:pathLst>
                <a:path extrusionOk="0" h="848" w="382">
                  <a:moveTo>
                    <a:pt x="147" y="1"/>
                  </a:moveTo>
                  <a:lnTo>
                    <a:pt x="0" y="30"/>
                  </a:lnTo>
                  <a:lnTo>
                    <a:pt x="4" y="322"/>
                  </a:lnTo>
                  <a:cubicBezTo>
                    <a:pt x="41" y="299"/>
                    <a:pt x="77" y="292"/>
                    <a:pt x="114" y="292"/>
                  </a:cubicBezTo>
                  <a:cubicBezTo>
                    <a:pt x="167" y="292"/>
                    <a:pt x="215" y="308"/>
                    <a:pt x="245" y="328"/>
                  </a:cubicBezTo>
                  <a:lnTo>
                    <a:pt x="245" y="322"/>
                  </a:lnTo>
                  <a:lnTo>
                    <a:pt x="147" y="1"/>
                  </a:lnTo>
                  <a:close/>
                  <a:moveTo>
                    <a:pt x="245" y="352"/>
                  </a:moveTo>
                  <a:lnTo>
                    <a:pt x="198" y="419"/>
                  </a:lnTo>
                  <a:cubicBezTo>
                    <a:pt x="195" y="416"/>
                    <a:pt x="158" y="392"/>
                    <a:pt x="114" y="392"/>
                  </a:cubicBezTo>
                  <a:cubicBezTo>
                    <a:pt x="84" y="392"/>
                    <a:pt x="47" y="402"/>
                    <a:pt x="11" y="442"/>
                  </a:cubicBezTo>
                  <a:lnTo>
                    <a:pt x="4" y="436"/>
                  </a:lnTo>
                  <a:lnTo>
                    <a:pt x="7" y="847"/>
                  </a:lnTo>
                  <a:lnTo>
                    <a:pt x="382" y="777"/>
                  </a:lnTo>
                  <a:lnTo>
                    <a:pt x="305" y="520"/>
                  </a:lnTo>
                  <a:cubicBezTo>
                    <a:pt x="275" y="476"/>
                    <a:pt x="255" y="422"/>
                    <a:pt x="248" y="365"/>
                  </a:cubicBezTo>
                  <a:cubicBezTo>
                    <a:pt x="248" y="362"/>
                    <a:pt x="248" y="359"/>
                    <a:pt x="245" y="35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9"/>
            <p:cNvSpPr/>
            <p:nvPr/>
          </p:nvSpPr>
          <p:spPr>
            <a:xfrm>
              <a:off x="6812073" y="1839253"/>
              <a:ext cx="833810" cy="1076377"/>
            </a:xfrm>
            <a:custGeom>
              <a:rect b="b" l="l" r="r" t="t"/>
              <a:pathLst>
                <a:path extrusionOk="0" h="8866" w="6868">
                  <a:moveTo>
                    <a:pt x="5075" y="0"/>
                  </a:moveTo>
                  <a:cubicBezTo>
                    <a:pt x="4815" y="0"/>
                    <a:pt x="4503" y="27"/>
                    <a:pt x="4123" y="83"/>
                  </a:cubicBezTo>
                  <a:cubicBezTo>
                    <a:pt x="4123" y="83"/>
                    <a:pt x="3819" y="625"/>
                    <a:pt x="3119" y="629"/>
                  </a:cubicBezTo>
                  <a:cubicBezTo>
                    <a:pt x="2416" y="625"/>
                    <a:pt x="2115" y="83"/>
                    <a:pt x="2115" y="83"/>
                  </a:cubicBezTo>
                  <a:cubicBezTo>
                    <a:pt x="1323" y="177"/>
                    <a:pt x="1078" y="156"/>
                    <a:pt x="462" y="655"/>
                  </a:cubicBezTo>
                  <a:cubicBezTo>
                    <a:pt x="1" y="1261"/>
                    <a:pt x="881" y="3125"/>
                    <a:pt x="881" y="3125"/>
                  </a:cubicBezTo>
                  <a:lnTo>
                    <a:pt x="737" y="8653"/>
                  </a:lnTo>
                  <a:cubicBezTo>
                    <a:pt x="737" y="8653"/>
                    <a:pt x="1858" y="8834"/>
                    <a:pt x="3437" y="8864"/>
                  </a:cubicBezTo>
                  <a:cubicBezTo>
                    <a:pt x="3493" y="8865"/>
                    <a:pt x="3550" y="8865"/>
                    <a:pt x="3606" y="8865"/>
                  </a:cubicBezTo>
                  <a:cubicBezTo>
                    <a:pt x="5025" y="8865"/>
                    <a:pt x="6643" y="8513"/>
                    <a:pt x="6643" y="8513"/>
                  </a:cubicBezTo>
                  <a:lnTo>
                    <a:pt x="6268" y="3188"/>
                  </a:lnTo>
                  <a:lnTo>
                    <a:pt x="6356" y="1947"/>
                  </a:lnTo>
                  <a:cubicBezTo>
                    <a:pt x="6405" y="1827"/>
                    <a:pt x="6867" y="996"/>
                    <a:pt x="6586" y="813"/>
                  </a:cubicBezTo>
                  <a:cubicBezTo>
                    <a:pt x="6262" y="332"/>
                    <a:pt x="5998" y="0"/>
                    <a:pt x="5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9"/>
            <p:cNvSpPr/>
            <p:nvPr/>
          </p:nvSpPr>
          <p:spPr>
            <a:xfrm>
              <a:off x="6675251" y="1864505"/>
              <a:ext cx="358752" cy="554457"/>
            </a:xfrm>
            <a:custGeom>
              <a:rect b="b" l="l" r="r" t="t"/>
              <a:pathLst>
                <a:path extrusionOk="0" h="4567" w="2955">
                  <a:moveTo>
                    <a:pt x="2535" y="1"/>
                  </a:moveTo>
                  <a:cubicBezTo>
                    <a:pt x="2175" y="1"/>
                    <a:pt x="1699" y="258"/>
                    <a:pt x="1359" y="564"/>
                  </a:cubicBezTo>
                  <a:cubicBezTo>
                    <a:pt x="941" y="943"/>
                    <a:pt x="572" y="1893"/>
                    <a:pt x="0" y="3315"/>
                  </a:cubicBezTo>
                  <a:cubicBezTo>
                    <a:pt x="847" y="4195"/>
                    <a:pt x="1870" y="4566"/>
                    <a:pt x="1870" y="4566"/>
                  </a:cubicBezTo>
                  <a:cubicBezTo>
                    <a:pt x="2339" y="3660"/>
                    <a:pt x="2556" y="1983"/>
                    <a:pt x="2644" y="1361"/>
                  </a:cubicBezTo>
                  <a:cubicBezTo>
                    <a:pt x="2650" y="1310"/>
                    <a:pt x="2644" y="1224"/>
                    <a:pt x="2644" y="1173"/>
                  </a:cubicBezTo>
                  <a:cubicBezTo>
                    <a:pt x="2647" y="1006"/>
                    <a:pt x="2613" y="859"/>
                    <a:pt x="2533" y="742"/>
                  </a:cubicBezTo>
                  <a:lnTo>
                    <a:pt x="2530" y="742"/>
                  </a:lnTo>
                  <a:cubicBezTo>
                    <a:pt x="2519" y="722"/>
                    <a:pt x="2955" y="213"/>
                    <a:pt x="2941" y="197"/>
                  </a:cubicBezTo>
                  <a:cubicBezTo>
                    <a:pt x="2850" y="59"/>
                    <a:pt x="2705" y="1"/>
                    <a:pt x="25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9"/>
            <p:cNvSpPr/>
            <p:nvPr/>
          </p:nvSpPr>
          <p:spPr>
            <a:xfrm>
              <a:off x="6903491" y="2100516"/>
              <a:ext cx="12505" cy="303634"/>
            </a:xfrm>
            <a:custGeom>
              <a:rect b="b" l="l" r="r" t="t"/>
              <a:pathLst>
                <a:path extrusionOk="0" h="2501" w="103">
                  <a:moveTo>
                    <a:pt x="77" y="1"/>
                  </a:moveTo>
                  <a:cubicBezTo>
                    <a:pt x="63" y="1"/>
                    <a:pt x="49" y="9"/>
                    <a:pt x="48" y="26"/>
                  </a:cubicBezTo>
                  <a:cubicBezTo>
                    <a:pt x="17" y="327"/>
                    <a:pt x="11" y="631"/>
                    <a:pt x="4" y="936"/>
                  </a:cubicBezTo>
                  <a:cubicBezTo>
                    <a:pt x="1" y="1281"/>
                    <a:pt x="1" y="1629"/>
                    <a:pt x="14" y="1973"/>
                  </a:cubicBezTo>
                  <a:cubicBezTo>
                    <a:pt x="17" y="2140"/>
                    <a:pt x="27" y="2308"/>
                    <a:pt x="37" y="2475"/>
                  </a:cubicBezTo>
                  <a:cubicBezTo>
                    <a:pt x="39" y="2492"/>
                    <a:pt x="53" y="2501"/>
                    <a:pt x="67" y="2501"/>
                  </a:cubicBezTo>
                  <a:cubicBezTo>
                    <a:pt x="80" y="2501"/>
                    <a:pt x="92" y="2492"/>
                    <a:pt x="91" y="2475"/>
                  </a:cubicBezTo>
                  <a:cubicBezTo>
                    <a:pt x="44" y="1819"/>
                    <a:pt x="41" y="1157"/>
                    <a:pt x="71" y="501"/>
                  </a:cubicBezTo>
                  <a:cubicBezTo>
                    <a:pt x="77" y="344"/>
                    <a:pt x="84" y="183"/>
                    <a:pt x="101" y="26"/>
                  </a:cubicBezTo>
                  <a:cubicBezTo>
                    <a:pt x="103" y="9"/>
                    <a:pt x="90"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9"/>
            <p:cNvSpPr/>
            <p:nvPr/>
          </p:nvSpPr>
          <p:spPr>
            <a:xfrm>
              <a:off x="7185028" y="1846416"/>
              <a:ext cx="190363" cy="126504"/>
            </a:xfrm>
            <a:custGeom>
              <a:rect b="b" l="l" r="r" t="t"/>
              <a:pathLst>
                <a:path extrusionOk="0" h="1042" w="1568">
                  <a:moveTo>
                    <a:pt x="1533" y="0"/>
                  </a:moveTo>
                  <a:cubicBezTo>
                    <a:pt x="1523" y="0"/>
                    <a:pt x="1512" y="6"/>
                    <a:pt x="1510" y="21"/>
                  </a:cubicBezTo>
                  <a:cubicBezTo>
                    <a:pt x="1389" y="509"/>
                    <a:pt x="930" y="844"/>
                    <a:pt x="459" y="951"/>
                  </a:cubicBezTo>
                  <a:cubicBezTo>
                    <a:pt x="356" y="973"/>
                    <a:pt x="250" y="985"/>
                    <a:pt x="144" y="985"/>
                  </a:cubicBezTo>
                  <a:cubicBezTo>
                    <a:pt x="109" y="985"/>
                    <a:pt x="73" y="983"/>
                    <a:pt x="37" y="981"/>
                  </a:cubicBezTo>
                  <a:cubicBezTo>
                    <a:pt x="36" y="981"/>
                    <a:pt x="35" y="981"/>
                    <a:pt x="34" y="981"/>
                  </a:cubicBezTo>
                  <a:cubicBezTo>
                    <a:pt x="1" y="981"/>
                    <a:pt x="2" y="1035"/>
                    <a:pt x="37" y="1038"/>
                  </a:cubicBezTo>
                  <a:cubicBezTo>
                    <a:pt x="72" y="1040"/>
                    <a:pt x="107" y="1042"/>
                    <a:pt x="142" y="1042"/>
                  </a:cubicBezTo>
                  <a:cubicBezTo>
                    <a:pt x="619" y="1042"/>
                    <a:pt x="1111" y="808"/>
                    <a:pt x="1389" y="415"/>
                  </a:cubicBezTo>
                  <a:cubicBezTo>
                    <a:pt x="1469" y="302"/>
                    <a:pt x="1530" y="171"/>
                    <a:pt x="1563" y="34"/>
                  </a:cubicBezTo>
                  <a:cubicBezTo>
                    <a:pt x="1567" y="14"/>
                    <a:pt x="1550" y="0"/>
                    <a:pt x="1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9"/>
            <p:cNvSpPr/>
            <p:nvPr/>
          </p:nvSpPr>
          <p:spPr>
            <a:xfrm>
              <a:off x="7034122" y="1880773"/>
              <a:ext cx="99066" cy="78913"/>
            </a:xfrm>
            <a:custGeom>
              <a:rect b="b" l="l" r="r" t="t"/>
              <a:pathLst>
                <a:path extrusionOk="0" h="650" w="816">
                  <a:moveTo>
                    <a:pt x="36" y="0"/>
                  </a:moveTo>
                  <a:cubicBezTo>
                    <a:pt x="19" y="0"/>
                    <a:pt x="1" y="20"/>
                    <a:pt x="12" y="43"/>
                  </a:cubicBezTo>
                  <a:cubicBezTo>
                    <a:pt x="166" y="340"/>
                    <a:pt x="444" y="561"/>
                    <a:pt x="768" y="648"/>
                  </a:cubicBezTo>
                  <a:cubicBezTo>
                    <a:pt x="771" y="649"/>
                    <a:pt x="774" y="649"/>
                    <a:pt x="776" y="649"/>
                  </a:cubicBezTo>
                  <a:cubicBezTo>
                    <a:pt x="804" y="649"/>
                    <a:pt x="816" y="604"/>
                    <a:pt x="782" y="594"/>
                  </a:cubicBezTo>
                  <a:cubicBezTo>
                    <a:pt x="474" y="511"/>
                    <a:pt x="210" y="296"/>
                    <a:pt x="59" y="15"/>
                  </a:cubicBezTo>
                  <a:cubicBezTo>
                    <a:pt x="53" y="5"/>
                    <a:pt x="45" y="0"/>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9"/>
            <p:cNvSpPr/>
            <p:nvPr/>
          </p:nvSpPr>
          <p:spPr>
            <a:xfrm>
              <a:off x="7430387" y="2047098"/>
              <a:ext cx="384368" cy="1037891"/>
            </a:xfrm>
            <a:custGeom>
              <a:rect b="b" l="l" r="r" t="t"/>
              <a:pathLst>
                <a:path extrusionOk="0" h="8549" w="3166">
                  <a:moveTo>
                    <a:pt x="1399" y="1"/>
                  </a:moveTo>
                  <a:lnTo>
                    <a:pt x="151" y="1189"/>
                  </a:lnTo>
                  <a:cubicBezTo>
                    <a:pt x="459" y="1825"/>
                    <a:pt x="1403" y="3196"/>
                    <a:pt x="1403" y="4672"/>
                  </a:cubicBezTo>
                  <a:cubicBezTo>
                    <a:pt x="1406" y="6151"/>
                    <a:pt x="737" y="6861"/>
                    <a:pt x="463" y="7443"/>
                  </a:cubicBezTo>
                  <a:cubicBezTo>
                    <a:pt x="188" y="7573"/>
                    <a:pt x="1" y="7777"/>
                    <a:pt x="165" y="7895"/>
                  </a:cubicBezTo>
                  <a:cubicBezTo>
                    <a:pt x="40" y="8164"/>
                    <a:pt x="88" y="8279"/>
                    <a:pt x="171" y="8279"/>
                  </a:cubicBezTo>
                  <a:cubicBezTo>
                    <a:pt x="224" y="8279"/>
                    <a:pt x="291" y="8233"/>
                    <a:pt x="338" y="8152"/>
                  </a:cubicBezTo>
                  <a:lnTo>
                    <a:pt x="338" y="8152"/>
                  </a:lnTo>
                  <a:cubicBezTo>
                    <a:pt x="329" y="8176"/>
                    <a:pt x="335" y="8356"/>
                    <a:pt x="439" y="8356"/>
                  </a:cubicBezTo>
                  <a:cubicBezTo>
                    <a:pt x="479" y="8356"/>
                    <a:pt x="534" y="8328"/>
                    <a:pt x="610" y="8253"/>
                  </a:cubicBezTo>
                  <a:lnTo>
                    <a:pt x="610" y="8253"/>
                  </a:lnTo>
                  <a:cubicBezTo>
                    <a:pt x="546" y="8380"/>
                    <a:pt x="614" y="8458"/>
                    <a:pt x="697" y="8458"/>
                  </a:cubicBezTo>
                  <a:cubicBezTo>
                    <a:pt x="748" y="8458"/>
                    <a:pt x="806" y="8428"/>
                    <a:pt x="841" y="8360"/>
                  </a:cubicBezTo>
                  <a:lnTo>
                    <a:pt x="841" y="8360"/>
                  </a:lnTo>
                  <a:cubicBezTo>
                    <a:pt x="821" y="8482"/>
                    <a:pt x="844" y="8548"/>
                    <a:pt x="898" y="8548"/>
                  </a:cubicBezTo>
                  <a:cubicBezTo>
                    <a:pt x="970" y="8548"/>
                    <a:pt x="1098" y="8431"/>
                    <a:pt x="1252" y="8169"/>
                  </a:cubicBezTo>
                  <a:lnTo>
                    <a:pt x="1255" y="8172"/>
                  </a:lnTo>
                  <a:cubicBezTo>
                    <a:pt x="1255" y="8172"/>
                    <a:pt x="2768" y="6606"/>
                    <a:pt x="2985" y="4685"/>
                  </a:cubicBezTo>
                  <a:cubicBezTo>
                    <a:pt x="3166" y="3102"/>
                    <a:pt x="2193" y="1099"/>
                    <a:pt x="2021" y="784"/>
                  </a:cubicBezTo>
                  <a:cubicBezTo>
                    <a:pt x="1854" y="469"/>
                    <a:pt x="1630" y="235"/>
                    <a:pt x="1399" y="1"/>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9"/>
            <p:cNvSpPr/>
            <p:nvPr/>
          </p:nvSpPr>
          <p:spPr>
            <a:xfrm>
              <a:off x="7731470" y="2528954"/>
              <a:ext cx="61431" cy="162197"/>
            </a:xfrm>
            <a:custGeom>
              <a:rect b="b" l="l" r="r" t="t"/>
              <a:pathLst>
                <a:path extrusionOk="0" h="1336" w="506">
                  <a:moveTo>
                    <a:pt x="492" y="1"/>
                  </a:moveTo>
                  <a:cubicBezTo>
                    <a:pt x="272" y="47"/>
                    <a:pt x="84" y="295"/>
                    <a:pt x="43" y="616"/>
                  </a:cubicBezTo>
                  <a:cubicBezTo>
                    <a:pt x="0" y="954"/>
                    <a:pt x="137" y="1252"/>
                    <a:pt x="358" y="1336"/>
                  </a:cubicBezTo>
                  <a:cubicBezTo>
                    <a:pt x="405" y="1158"/>
                    <a:pt x="442" y="974"/>
                    <a:pt x="465" y="787"/>
                  </a:cubicBezTo>
                  <a:cubicBezTo>
                    <a:pt x="502" y="519"/>
                    <a:pt x="505" y="258"/>
                    <a:pt x="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9"/>
            <p:cNvSpPr/>
            <p:nvPr/>
          </p:nvSpPr>
          <p:spPr>
            <a:xfrm>
              <a:off x="7376847" y="1866326"/>
              <a:ext cx="386432" cy="523013"/>
            </a:xfrm>
            <a:custGeom>
              <a:rect b="b" l="l" r="r" t="t"/>
              <a:pathLst>
                <a:path extrusionOk="0" h="4308" w="3183">
                  <a:moveTo>
                    <a:pt x="1124" y="0"/>
                  </a:moveTo>
                  <a:cubicBezTo>
                    <a:pt x="782" y="0"/>
                    <a:pt x="810" y="722"/>
                    <a:pt x="549" y="1128"/>
                  </a:cubicBezTo>
                  <a:cubicBezTo>
                    <a:pt x="535" y="1149"/>
                    <a:pt x="525" y="1169"/>
                    <a:pt x="515" y="1189"/>
                  </a:cubicBezTo>
                  <a:lnTo>
                    <a:pt x="512" y="1189"/>
                  </a:lnTo>
                  <a:cubicBezTo>
                    <a:pt x="431" y="1316"/>
                    <a:pt x="395" y="1470"/>
                    <a:pt x="399" y="1647"/>
                  </a:cubicBezTo>
                  <a:cubicBezTo>
                    <a:pt x="399" y="1700"/>
                    <a:pt x="0" y="1660"/>
                    <a:pt x="23" y="1707"/>
                  </a:cubicBezTo>
                  <a:cubicBezTo>
                    <a:pt x="411" y="2527"/>
                    <a:pt x="709" y="3367"/>
                    <a:pt x="1182" y="4307"/>
                  </a:cubicBezTo>
                  <a:cubicBezTo>
                    <a:pt x="1182" y="4307"/>
                    <a:pt x="2426" y="4083"/>
                    <a:pt x="3182" y="3310"/>
                  </a:cubicBezTo>
                  <a:cubicBezTo>
                    <a:pt x="2918" y="2470"/>
                    <a:pt x="2269" y="480"/>
                    <a:pt x="1275" y="38"/>
                  </a:cubicBezTo>
                  <a:cubicBezTo>
                    <a:pt x="1217" y="12"/>
                    <a:pt x="1167" y="0"/>
                    <a:pt x="1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9"/>
            <p:cNvSpPr/>
            <p:nvPr/>
          </p:nvSpPr>
          <p:spPr>
            <a:xfrm>
              <a:off x="7377212" y="2917328"/>
              <a:ext cx="205660" cy="258471"/>
            </a:xfrm>
            <a:custGeom>
              <a:rect b="b" l="l" r="r" t="t"/>
              <a:pathLst>
                <a:path extrusionOk="0" h="2129" w="1694">
                  <a:moveTo>
                    <a:pt x="265" y="1"/>
                  </a:moveTo>
                  <a:lnTo>
                    <a:pt x="0" y="1553"/>
                  </a:lnTo>
                  <a:lnTo>
                    <a:pt x="1509" y="2129"/>
                  </a:lnTo>
                  <a:lnTo>
                    <a:pt x="1693" y="1004"/>
                  </a:lnTo>
                  <a:cubicBezTo>
                    <a:pt x="640" y="807"/>
                    <a:pt x="265" y="1"/>
                    <a:pt x="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9"/>
            <p:cNvSpPr/>
            <p:nvPr/>
          </p:nvSpPr>
          <p:spPr>
            <a:xfrm>
              <a:off x="7373084" y="2905673"/>
              <a:ext cx="221928" cy="182350"/>
            </a:xfrm>
            <a:custGeom>
              <a:rect b="b" l="l" r="r" t="t"/>
              <a:pathLst>
                <a:path extrusionOk="0" h="1502" w="1828">
                  <a:moveTo>
                    <a:pt x="35" y="1"/>
                  </a:moveTo>
                  <a:cubicBezTo>
                    <a:pt x="18" y="1"/>
                    <a:pt x="0" y="15"/>
                    <a:pt x="4" y="36"/>
                  </a:cubicBezTo>
                  <a:cubicBezTo>
                    <a:pt x="78" y="415"/>
                    <a:pt x="282" y="753"/>
                    <a:pt x="576" y="1000"/>
                  </a:cubicBezTo>
                  <a:cubicBezTo>
                    <a:pt x="817" y="1207"/>
                    <a:pt x="1108" y="1358"/>
                    <a:pt x="1417" y="1442"/>
                  </a:cubicBezTo>
                  <a:cubicBezTo>
                    <a:pt x="1537" y="1475"/>
                    <a:pt x="1664" y="1502"/>
                    <a:pt x="1788" y="1502"/>
                  </a:cubicBezTo>
                  <a:cubicBezTo>
                    <a:pt x="1821" y="1499"/>
                    <a:pt x="1828" y="1451"/>
                    <a:pt x="1795" y="1442"/>
                  </a:cubicBezTo>
                  <a:cubicBezTo>
                    <a:pt x="1775" y="1435"/>
                    <a:pt x="1751" y="1428"/>
                    <a:pt x="1727" y="1422"/>
                  </a:cubicBezTo>
                  <a:cubicBezTo>
                    <a:pt x="1723" y="1420"/>
                    <a:pt x="1720" y="1420"/>
                    <a:pt x="1716" y="1420"/>
                  </a:cubicBezTo>
                  <a:cubicBezTo>
                    <a:pt x="1705" y="1420"/>
                    <a:pt x="1696" y="1428"/>
                    <a:pt x="1693" y="1439"/>
                  </a:cubicBezTo>
                  <a:lnTo>
                    <a:pt x="1693" y="1439"/>
                  </a:lnTo>
                  <a:cubicBezTo>
                    <a:pt x="1483" y="1422"/>
                    <a:pt x="1271" y="1345"/>
                    <a:pt x="1082" y="1258"/>
                  </a:cubicBezTo>
                  <a:cubicBezTo>
                    <a:pt x="777" y="1114"/>
                    <a:pt x="499" y="900"/>
                    <a:pt x="309" y="622"/>
                  </a:cubicBezTo>
                  <a:cubicBezTo>
                    <a:pt x="185" y="441"/>
                    <a:pt x="101" y="237"/>
                    <a:pt x="61" y="23"/>
                  </a:cubicBezTo>
                  <a:cubicBezTo>
                    <a:pt x="58" y="7"/>
                    <a:pt x="47" y="1"/>
                    <a:pt x="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9"/>
            <p:cNvSpPr/>
            <p:nvPr/>
          </p:nvSpPr>
          <p:spPr>
            <a:xfrm>
              <a:off x="7413390" y="2903002"/>
              <a:ext cx="181258" cy="137188"/>
            </a:xfrm>
            <a:custGeom>
              <a:rect b="b" l="l" r="r" t="t"/>
              <a:pathLst>
                <a:path extrusionOk="0" h="1130" w="1493">
                  <a:moveTo>
                    <a:pt x="37" y="1"/>
                  </a:moveTo>
                  <a:cubicBezTo>
                    <a:pt x="19" y="1"/>
                    <a:pt x="1" y="16"/>
                    <a:pt x="7" y="38"/>
                  </a:cubicBezTo>
                  <a:cubicBezTo>
                    <a:pt x="127" y="547"/>
                    <a:pt x="583" y="962"/>
                    <a:pt x="1085" y="1092"/>
                  </a:cubicBezTo>
                  <a:cubicBezTo>
                    <a:pt x="1172" y="1114"/>
                    <a:pt x="1263" y="1129"/>
                    <a:pt x="1354" y="1129"/>
                  </a:cubicBezTo>
                  <a:cubicBezTo>
                    <a:pt x="1388" y="1129"/>
                    <a:pt x="1422" y="1127"/>
                    <a:pt x="1456" y="1122"/>
                  </a:cubicBezTo>
                  <a:cubicBezTo>
                    <a:pt x="1491" y="1119"/>
                    <a:pt x="1492" y="1065"/>
                    <a:pt x="1461" y="1065"/>
                  </a:cubicBezTo>
                  <a:cubicBezTo>
                    <a:pt x="1459" y="1065"/>
                    <a:pt x="1457" y="1065"/>
                    <a:pt x="1456" y="1065"/>
                  </a:cubicBezTo>
                  <a:cubicBezTo>
                    <a:pt x="1422" y="1069"/>
                    <a:pt x="1389" y="1071"/>
                    <a:pt x="1355" y="1071"/>
                  </a:cubicBezTo>
                  <a:cubicBezTo>
                    <a:pt x="1165" y="1071"/>
                    <a:pt x="978" y="1010"/>
                    <a:pt x="810" y="925"/>
                  </a:cubicBezTo>
                  <a:cubicBezTo>
                    <a:pt x="586" y="804"/>
                    <a:pt x="382" y="634"/>
                    <a:pt x="241" y="423"/>
                  </a:cubicBezTo>
                  <a:cubicBezTo>
                    <a:pt x="158" y="299"/>
                    <a:pt x="98" y="165"/>
                    <a:pt x="64" y="21"/>
                  </a:cubicBezTo>
                  <a:cubicBezTo>
                    <a:pt x="60" y="7"/>
                    <a:pt x="49" y="1"/>
                    <a:pt x="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9"/>
            <p:cNvSpPr/>
            <p:nvPr/>
          </p:nvSpPr>
          <p:spPr>
            <a:xfrm>
              <a:off x="6906890" y="2903002"/>
              <a:ext cx="134638" cy="157219"/>
            </a:xfrm>
            <a:custGeom>
              <a:rect b="b" l="l" r="r" t="t"/>
              <a:pathLst>
                <a:path extrusionOk="0" h="1295" w="1109">
                  <a:moveTo>
                    <a:pt x="1073" y="1"/>
                  </a:moveTo>
                  <a:cubicBezTo>
                    <a:pt x="1063" y="1"/>
                    <a:pt x="1053" y="7"/>
                    <a:pt x="1050" y="21"/>
                  </a:cubicBezTo>
                  <a:cubicBezTo>
                    <a:pt x="1010" y="269"/>
                    <a:pt x="923" y="503"/>
                    <a:pt x="776" y="704"/>
                  </a:cubicBezTo>
                  <a:cubicBezTo>
                    <a:pt x="652" y="871"/>
                    <a:pt x="491" y="1008"/>
                    <a:pt x="310" y="1112"/>
                  </a:cubicBezTo>
                  <a:cubicBezTo>
                    <a:pt x="224" y="1163"/>
                    <a:pt x="130" y="1203"/>
                    <a:pt x="33" y="1236"/>
                  </a:cubicBezTo>
                  <a:cubicBezTo>
                    <a:pt x="0" y="1248"/>
                    <a:pt x="10" y="1295"/>
                    <a:pt x="38" y="1295"/>
                  </a:cubicBezTo>
                  <a:cubicBezTo>
                    <a:pt x="42" y="1295"/>
                    <a:pt x="45" y="1294"/>
                    <a:pt x="49" y="1293"/>
                  </a:cubicBezTo>
                  <a:cubicBezTo>
                    <a:pt x="451" y="1156"/>
                    <a:pt x="799" y="865"/>
                    <a:pt x="977" y="473"/>
                  </a:cubicBezTo>
                  <a:cubicBezTo>
                    <a:pt x="1040" y="336"/>
                    <a:pt x="1084" y="188"/>
                    <a:pt x="1107" y="38"/>
                  </a:cubicBezTo>
                  <a:cubicBezTo>
                    <a:pt x="1109" y="16"/>
                    <a:pt x="1090"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9"/>
            <p:cNvSpPr/>
            <p:nvPr/>
          </p:nvSpPr>
          <p:spPr>
            <a:xfrm>
              <a:off x="6910533" y="2897660"/>
              <a:ext cx="96396" cy="115820"/>
            </a:xfrm>
            <a:custGeom>
              <a:rect b="b" l="l" r="r" t="t"/>
              <a:pathLst>
                <a:path extrusionOk="0" h="954" w="794">
                  <a:moveTo>
                    <a:pt x="759" y="0"/>
                  </a:moveTo>
                  <a:cubicBezTo>
                    <a:pt x="748" y="0"/>
                    <a:pt x="736" y="7"/>
                    <a:pt x="732" y="22"/>
                  </a:cubicBezTo>
                  <a:cubicBezTo>
                    <a:pt x="642" y="400"/>
                    <a:pt x="361" y="711"/>
                    <a:pt x="26" y="899"/>
                  </a:cubicBezTo>
                  <a:cubicBezTo>
                    <a:pt x="1" y="916"/>
                    <a:pt x="16" y="953"/>
                    <a:pt x="41" y="953"/>
                  </a:cubicBezTo>
                  <a:cubicBezTo>
                    <a:pt x="46" y="953"/>
                    <a:pt x="51" y="952"/>
                    <a:pt x="56" y="949"/>
                  </a:cubicBezTo>
                  <a:cubicBezTo>
                    <a:pt x="405" y="754"/>
                    <a:pt x="695" y="430"/>
                    <a:pt x="789" y="36"/>
                  </a:cubicBezTo>
                  <a:cubicBezTo>
                    <a:pt x="793" y="14"/>
                    <a:pt x="776"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9"/>
            <p:cNvSpPr/>
            <p:nvPr/>
          </p:nvSpPr>
          <p:spPr>
            <a:xfrm>
              <a:off x="7414240" y="2926433"/>
              <a:ext cx="103194" cy="44677"/>
            </a:xfrm>
            <a:custGeom>
              <a:rect b="b" l="l" r="r" t="t"/>
              <a:pathLst>
                <a:path extrusionOk="0" h="368" w="850">
                  <a:moveTo>
                    <a:pt x="199" y="1"/>
                  </a:moveTo>
                  <a:cubicBezTo>
                    <a:pt x="38" y="1"/>
                    <a:pt x="0" y="82"/>
                    <a:pt x="361" y="367"/>
                  </a:cubicBezTo>
                  <a:lnTo>
                    <a:pt x="849" y="146"/>
                  </a:lnTo>
                  <a:cubicBezTo>
                    <a:pt x="849" y="146"/>
                    <a:pt x="414" y="1"/>
                    <a:pt x="199" y="1"/>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9"/>
            <p:cNvSpPr/>
            <p:nvPr/>
          </p:nvSpPr>
          <p:spPr>
            <a:xfrm>
              <a:off x="6878725" y="1232350"/>
              <a:ext cx="460004" cy="276803"/>
            </a:xfrm>
            <a:custGeom>
              <a:rect b="b" l="l" r="r" t="t"/>
              <a:pathLst>
                <a:path extrusionOk="0" h="2280" w="3789">
                  <a:moveTo>
                    <a:pt x="2239" y="1"/>
                  </a:moveTo>
                  <a:cubicBezTo>
                    <a:pt x="2089" y="1"/>
                    <a:pt x="1927" y="103"/>
                    <a:pt x="1811" y="213"/>
                  </a:cubicBezTo>
                  <a:cubicBezTo>
                    <a:pt x="1661" y="357"/>
                    <a:pt x="1493" y="530"/>
                    <a:pt x="1291" y="530"/>
                  </a:cubicBezTo>
                  <a:cubicBezTo>
                    <a:pt x="1277" y="530"/>
                    <a:pt x="1263" y="530"/>
                    <a:pt x="1249" y="528"/>
                  </a:cubicBezTo>
                  <a:cubicBezTo>
                    <a:pt x="1138" y="518"/>
                    <a:pt x="1035" y="448"/>
                    <a:pt x="924" y="448"/>
                  </a:cubicBezTo>
                  <a:cubicBezTo>
                    <a:pt x="922" y="448"/>
                    <a:pt x="921" y="448"/>
                    <a:pt x="919" y="448"/>
                  </a:cubicBezTo>
                  <a:cubicBezTo>
                    <a:pt x="718" y="448"/>
                    <a:pt x="579" y="660"/>
                    <a:pt x="516" y="852"/>
                  </a:cubicBezTo>
                  <a:cubicBezTo>
                    <a:pt x="452" y="1047"/>
                    <a:pt x="415" y="1277"/>
                    <a:pt x="245" y="1391"/>
                  </a:cubicBezTo>
                  <a:cubicBezTo>
                    <a:pt x="0" y="1555"/>
                    <a:pt x="4" y="1786"/>
                    <a:pt x="51" y="1887"/>
                  </a:cubicBezTo>
                  <a:cubicBezTo>
                    <a:pt x="138" y="2089"/>
                    <a:pt x="298" y="2144"/>
                    <a:pt x="415" y="2144"/>
                  </a:cubicBezTo>
                  <a:cubicBezTo>
                    <a:pt x="433" y="2144"/>
                    <a:pt x="450" y="2143"/>
                    <a:pt x="466" y="2141"/>
                  </a:cubicBezTo>
                  <a:cubicBezTo>
                    <a:pt x="629" y="2121"/>
                    <a:pt x="783" y="1978"/>
                    <a:pt x="938" y="1978"/>
                  </a:cubicBezTo>
                  <a:cubicBezTo>
                    <a:pt x="963" y="1978"/>
                    <a:pt x="989" y="1981"/>
                    <a:pt x="1014" y="1990"/>
                  </a:cubicBezTo>
                  <a:cubicBezTo>
                    <a:pt x="1138" y="2037"/>
                    <a:pt x="1192" y="2198"/>
                    <a:pt x="1309" y="2255"/>
                  </a:cubicBezTo>
                  <a:cubicBezTo>
                    <a:pt x="1343" y="2272"/>
                    <a:pt x="1379" y="2279"/>
                    <a:pt x="1415" y="2279"/>
                  </a:cubicBezTo>
                  <a:cubicBezTo>
                    <a:pt x="1525" y="2279"/>
                    <a:pt x="1642" y="2210"/>
                    <a:pt x="1727" y="2134"/>
                  </a:cubicBezTo>
                  <a:cubicBezTo>
                    <a:pt x="1841" y="2031"/>
                    <a:pt x="1955" y="1903"/>
                    <a:pt x="2105" y="1883"/>
                  </a:cubicBezTo>
                  <a:cubicBezTo>
                    <a:pt x="2117" y="1881"/>
                    <a:pt x="2129" y="1881"/>
                    <a:pt x="2140" y="1881"/>
                  </a:cubicBezTo>
                  <a:cubicBezTo>
                    <a:pt x="2380" y="1881"/>
                    <a:pt x="2573" y="2177"/>
                    <a:pt x="2812" y="2177"/>
                  </a:cubicBezTo>
                  <a:cubicBezTo>
                    <a:pt x="2824" y="2177"/>
                    <a:pt x="2836" y="2176"/>
                    <a:pt x="2848" y="2174"/>
                  </a:cubicBezTo>
                  <a:cubicBezTo>
                    <a:pt x="3189" y="2137"/>
                    <a:pt x="3246" y="1847"/>
                    <a:pt x="3373" y="1726"/>
                  </a:cubicBezTo>
                  <a:cubicBezTo>
                    <a:pt x="3504" y="1606"/>
                    <a:pt x="3594" y="1676"/>
                    <a:pt x="3722" y="1485"/>
                  </a:cubicBezTo>
                  <a:cubicBezTo>
                    <a:pt x="3788" y="1385"/>
                    <a:pt x="3728" y="1231"/>
                    <a:pt x="3631" y="1154"/>
                  </a:cubicBezTo>
                  <a:cubicBezTo>
                    <a:pt x="3594" y="1124"/>
                    <a:pt x="3547" y="1100"/>
                    <a:pt x="3527" y="1056"/>
                  </a:cubicBezTo>
                  <a:cubicBezTo>
                    <a:pt x="3498" y="990"/>
                    <a:pt x="3544" y="916"/>
                    <a:pt x="3568" y="849"/>
                  </a:cubicBezTo>
                  <a:cubicBezTo>
                    <a:pt x="3639" y="636"/>
                    <a:pt x="3438" y="394"/>
                    <a:pt x="3222" y="394"/>
                  </a:cubicBezTo>
                  <a:cubicBezTo>
                    <a:pt x="3193" y="394"/>
                    <a:pt x="3165" y="399"/>
                    <a:pt x="3136" y="407"/>
                  </a:cubicBezTo>
                  <a:cubicBezTo>
                    <a:pt x="3032" y="439"/>
                    <a:pt x="2938" y="523"/>
                    <a:pt x="2830" y="523"/>
                  </a:cubicBezTo>
                  <a:cubicBezTo>
                    <a:pt x="2823" y="523"/>
                    <a:pt x="2815" y="522"/>
                    <a:pt x="2808" y="522"/>
                  </a:cubicBezTo>
                  <a:cubicBezTo>
                    <a:pt x="2597" y="494"/>
                    <a:pt x="2577" y="176"/>
                    <a:pt x="2406" y="53"/>
                  </a:cubicBezTo>
                  <a:cubicBezTo>
                    <a:pt x="2355" y="16"/>
                    <a:pt x="2298" y="1"/>
                    <a:pt x="2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9"/>
            <p:cNvSpPr/>
            <p:nvPr/>
          </p:nvSpPr>
          <p:spPr>
            <a:xfrm>
              <a:off x="7067266" y="1662123"/>
              <a:ext cx="27316" cy="16997"/>
            </a:xfrm>
            <a:custGeom>
              <a:rect b="b" l="l" r="r" t="t"/>
              <a:pathLst>
                <a:path extrusionOk="0" h="140" w="225">
                  <a:moveTo>
                    <a:pt x="129" y="0"/>
                  </a:moveTo>
                  <a:cubicBezTo>
                    <a:pt x="120" y="0"/>
                    <a:pt x="110" y="1"/>
                    <a:pt x="101" y="3"/>
                  </a:cubicBezTo>
                  <a:cubicBezTo>
                    <a:pt x="40" y="16"/>
                    <a:pt x="0" y="53"/>
                    <a:pt x="7" y="90"/>
                  </a:cubicBezTo>
                  <a:cubicBezTo>
                    <a:pt x="12" y="120"/>
                    <a:pt x="50" y="139"/>
                    <a:pt x="96" y="139"/>
                  </a:cubicBezTo>
                  <a:cubicBezTo>
                    <a:pt x="105" y="139"/>
                    <a:pt x="114" y="139"/>
                    <a:pt x="124" y="137"/>
                  </a:cubicBezTo>
                  <a:cubicBezTo>
                    <a:pt x="184" y="126"/>
                    <a:pt x="224" y="86"/>
                    <a:pt x="218" y="49"/>
                  </a:cubicBezTo>
                  <a:cubicBezTo>
                    <a:pt x="212" y="19"/>
                    <a:pt x="174" y="0"/>
                    <a:pt x="129" y="0"/>
                  </a:cubicBezTo>
                  <a:close/>
                </a:path>
              </a:pathLst>
            </a:custGeom>
            <a:solidFill>
              <a:srgbClr val="852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9"/>
            <p:cNvSpPr/>
            <p:nvPr/>
          </p:nvSpPr>
          <p:spPr>
            <a:xfrm>
              <a:off x="6226297" y="2168381"/>
              <a:ext cx="132938" cy="156734"/>
            </a:xfrm>
            <a:custGeom>
              <a:rect b="b" l="l" r="r" t="t"/>
              <a:pathLst>
                <a:path extrusionOk="0" h="1291" w="1095">
                  <a:moveTo>
                    <a:pt x="462" y="0"/>
                  </a:moveTo>
                  <a:cubicBezTo>
                    <a:pt x="395" y="0"/>
                    <a:pt x="347" y="150"/>
                    <a:pt x="339" y="203"/>
                  </a:cubicBezTo>
                  <a:cubicBezTo>
                    <a:pt x="302" y="427"/>
                    <a:pt x="278" y="451"/>
                    <a:pt x="245" y="675"/>
                  </a:cubicBezTo>
                  <a:cubicBezTo>
                    <a:pt x="271" y="374"/>
                    <a:pt x="299" y="19"/>
                    <a:pt x="214" y="2"/>
                  </a:cubicBezTo>
                  <a:cubicBezTo>
                    <a:pt x="213" y="2"/>
                    <a:pt x="212" y="2"/>
                    <a:pt x="210" y="2"/>
                  </a:cubicBezTo>
                  <a:cubicBezTo>
                    <a:pt x="124" y="2"/>
                    <a:pt x="7" y="558"/>
                    <a:pt x="1" y="822"/>
                  </a:cubicBezTo>
                  <a:lnTo>
                    <a:pt x="1094" y="1291"/>
                  </a:lnTo>
                  <a:cubicBezTo>
                    <a:pt x="1054" y="1224"/>
                    <a:pt x="1031" y="1184"/>
                    <a:pt x="1031" y="1184"/>
                  </a:cubicBezTo>
                  <a:lnTo>
                    <a:pt x="1025" y="1184"/>
                  </a:lnTo>
                  <a:cubicBezTo>
                    <a:pt x="1045" y="979"/>
                    <a:pt x="1045" y="775"/>
                    <a:pt x="1028" y="608"/>
                  </a:cubicBezTo>
                  <a:cubicBezTo>
                    <a:pt x="1025" y="585"/>
                    <a:pt x="1001" y="525"/>
                    <a:pt x="988" y="501"/>
                  </a:cubicBezTo>
                  <a:cubicBezTo>
                    <a:pt x="976" y="481"/>
                    <a:pt x="955" y="463"/>
                    <a:pt x="934" y="463"/>
                  </a:cubicBezTo>
                  <a:cubicBezTo>
                    <a:pt x="931" y="463"/>
                    <a:pt x="927" y="463"/>
                    <a:pt x="924" y="464"/>
                  </a:cubicBezTo>
                  <a:cubicBezTo>
                    <a:pt x="901" y="467"/>
                    <a:pt x="890" y="491"/>
                    <a:pt x="884" y="514"/>
                  </a:cubicBezTo>
                  <a:cubicBezTo>
                    <a:pt x="837" y="608"/>
                    <a:pt x="837" y="671"/>
                    <a:pt x="773" y="929"/>
                  </a:cubicBezTo>
                  <a:cubicBezTo>
                    <a:pt x="827" y="618"/>
                    <a:pt x="830" y="417"/>
                    <a:pt x="813" y="264"/>
                  </a:cubicBezTo>
                  <a:cubicBezTo>
                    <a:pt x="807" y="186"/>
                    <a:pt x="787" y="140"/>
                    <a:pt x="756" y="120"/>
                  </a:cubicBezTo>
                  <a:cubicBezTo>
                    <a:pt x="746" y="112"/>
                    <a:pt x="736" y="109"/>
                    <a:pt x="727" y="109"/>
                  </a:cubicBezTo>
                  <a:cubicBezTo>
                    <a:pt x="707" y="109"/>
                    <a:pt x="690" y="124"/>
                    <a:pt x="676" y="143"/>
                  </a:cubicBezTo>
                  <a:cubicBezTo>
                    <a:pt x="616" y="220"/>
                    <a:pt x="606" y="324"/>
                    <a:pt x="583" y="427"/>
                  </a:cubicBezTo>
                  <a:cubicBezTo>
                    <a:pt x="546" y="618"/>
                    <a:pt x="556" y="554"/>
                    <a:pt x="515" y="745"/>
                  </a:cubicBezTo>
                  <a:cubicBezTo>
                    <a:pt x="532" y="541"/>
                    <a:pt x="566" y="60"/>
                    <a:pt x="489" y="9"/>
                  </a:cubicBezTo>
                  <a:cubicBezTo>
                    <a:pt x="479" y="3"/>
                    <a:pt x="470" y="0"/>
                    <a:pt x="462"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9"/>
            <p:cNvSpPr/>
            <p:nvPr/>
          </p:nvSpPr>
          <p:spPr>
            <a:xfrm>
              <a:off x="7048084" y="1577868"/>
              <a:ext cx="39214" cy="18454"/>
            </a:xfrm>
            <a:custGeom>
              <a:rect b="b" l="l" r="r" t="t"/>
              <a:pathLst>
                <a:path extrusionOk="0" h="152" w="323">
                  <a:moveTo>
                    <a:pt x="176" y="1"/>
                  </a:moveTo>
                  <a:cubicBezTo>
                    <a:pt x="120" y="1"/>
                    <a:pt x="57" y="22"/>
                    <a:pt x="1" y="85"/>
                  </a:cubicBezTo>
                  <a:lnTo>
                    <a:pt x="75" y="151"/>
                  </a:lnTo>
                  <a:cubicBezTo>
                    <a:pt x="110" y="112"/>
                    <a:pt x="146" y="101"/>
                    <a:pt x="177" y="101"/>
                  </a:cubicBezTo>
                  <a:cubicBezTo>
                    <a:pt x="222" y="101"/>
                    <a:pt x="256" y="124"/>
                    <a:pt x="262" y="128"/>
                  </a:cubicBezTo>
                  <a:lnTo>
                    <a:pt x="322" y="48"/>
                  </a:lnTo>
                  <a:cubicBezTo>
                    <a:pt x="291" y="25"/>
                    <a:pt x="237"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7085112" y="1534041"/>
              <a:ext cx="93967" cy="93603"/>
            </a:xfrm>
            <a:custGeom>
              <a:rect b="b" l="l" r="r" t="t"/>
              <a:pathLst>
                <a:path extrusionOk="0" h="771" w="774">
                  <a:moveTo>
                    <a:pt x="338" y="238"/>
                  </a:moveTo>
                  <a:cubicBezTo>
                    <a:pt x="365" y="238"/>
                    <a:pt x="392" y="281"/>
                    <a:pt x="399" y="338"/>
                  </a:cubicBezTo>
                  <a:cubicBezTo>
                    <a:pt x="408" y="395"/>
                    <a:pt x="395" y="446"/>
                    <a:pt x="368" y="449"/>
                  </a:cubicBezTo>
                  <a:lnTo>
                    <a:pt x="365" y="449"/>
                  </a:lnTo>
                  <a:cubicBezTo>
                    <a:pt x="338" y="449"/>
                    <a:pt x="312" y="409"/>
                    <a:pt x="301" y="352"/>
                  </a:cubicBezTo>
                  <a:cubicBezTo>
                    <a:pt x="295" y="295"/>
                    <a:pt x="308" y="245"/>
                    <a:pt x="335" y="238"/>
                  </a:cubicBezTo>
                  <a:close/>
                  <a:moveTo>
                    <a:pt x="388" y="0"/>
                  </a:moveTo>
                  <a:cubicBezTo>
                    <a:pt x="372" y="0"/>
                    <a:pt x="355" y="0"/>
                    <a:pt x="338" y="4"/>
                  </a:cubicBezTo>
                  <a:cubicBezTo>
                    <a:pt x="141" y="31"/>
                    <a:pt x="0" y="198"/>
                    <a:pt x="4" y="392"/>
                  </a:cubicBezTo>
                  <a:lnTo>
                    <a:pt x="7" y="398"/>
                  </a:lnTo>
                  <a:cubicBezTo>
                    <a:pt x="11" y="402"/>
                    <a:pt x="14" y="406"/>
                    <a:pt x="17" y="409"/>
                  </a:cubicBezTo>
                  <a:lnTo>
                    <a:pt x="11" y="415"/>
                  </a:lnTo>
                  <a:lnTo>
                    <a:pt x="64" y="590"/>
                  </a:lnTo>
                  <a:cubicBezTo>
                    <a:pt x="131" y="700"/>
                    <a:pt x="255" y="770"/>
                    <a:pt x="388" y="770"/>
                  </a:cubicBezTo>
                  <a:cubicBezTo>
                    <a:pt x="405" y="770"/>
                    <a:pt x="422" y="767"/>
                    <a:pt x="439" y="767"/>
                  </a:cubicBezTo>
                  <a:cubicBezTo>
                    <a:pt x="469" y="760"/>
                    <a:pt x="496" y="753"/>
                    <a:pt x="522" y="743"/>
                  </a:cubicBezTo>
                  <a:cubicBezTo>
                    <a:pt x="502" y="576"/>
                    <a:pt x="606" y="419"/>
                    <a:pt x="774" y="375"/>
                  </a:cubicBezTo>
                  <a:cubicBezTo>
                    <a:pt x="770" y="362"/>
                    <a:pt x="770" y="349"/>
                    <a:pt x="770" y="335"/>
                  </a:cubicBezTo>
                  <a:cubicBezTo>
                    <a:pt x="743" y="141"/>
                    <a:pt x="579" y="0"/>
                    <a:pt x="388" y="0"/>
                  </a:cubicBezTo>
                  <a:close/>
                </a:path>
              </a:pathLst>
            </a:custGeom>
            <a:solidFill>
              <a:srgbClr val="FF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9"/>
            <p:cNvSpPr/>
            <p:nvPr/>
          </p:nvSpPr>
          <p:spPr>
            <a:xfrm>
              <a:off x="7146057" y="1579568"/>
              <a:ext cx="33386" cy="44677"/>
            </a:xfrm>
            <a:custGeom>
              <a:rect b="b" l="l" r="r" t="t"/>
              <a:pathLst>
                <a:path extrusionOk="0" h="368" w="275">
                  <a:moveTo>
                    <a:pt x="272" y="0"/>
                  </a:moveTo>
                  <a:cubicBezTo>
                    <a:pt x="104" y="44"/>
                    <a:pt x="0" y="201"/>
                    <a:pt x="20" y="368"/>
                  </a:cubicBezTo>
                  <a:cubicBezTo>
                    <a:pt x="175" y="312"/>
                    <a:pt x="275" y="164"/>
                    <a:pt x="272" y="0"/>
                  </a:cubicBezTo>
                  <a:close/>
                </a:path>
              </a:pathLst>
            </a:custGeom>
            <a:solidFill>
              <a:srgbClr val="FFB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9"/>
            <p:cNvSpPr/>
            <p:nvPr/>
          </p:nvSpPr>
          <p:spPr>
            <a:xfrm>
              <a:off x="7120927" y="1562814"/>
              <a:ext cx="13840" cy="25859"/>
            </a:xfrm>
            <a:custGeom>
              <a:rect b="b" l="l" r="r" t="t"/>
              <a:pathLst>
                <a:path extrusionOk="0" h="213" w="114">
                  <a:moveTo>
                    <a:pt x="40" y="1"/>
                  </a:moveTo>
                  <a:cubicBezTo>
                    <a:pt x="13" y="8"/>
                    <a:pt x="0" y="58"/>
                    <a:pt x="6" y="115"/>
                  </a:cubicBezTo>
                  <a:cubicBezTo>
                    <a:pt x="17" y="172"/>
                    <a:pt x="43" y="212"/>
                    <a:pt x="70" y="212"/>
                  </a:cubicBezTo>
                  <a:lnTo>
                    <a:pt x="73" y="212"/>
                  </a:lnTo>
                  <a:cubicBezTo>
                    <a:pt x="100" y="209"/>
                    <a:pt x="113" y="158"/>
                    <a:pt x="104" y="101"/>
                  </a:cubicBezTo>
                  <a:cubicBezTo>
                    <a:pt x="97" y="44"/>
                    <a:pt x="70" y="1"/>
                    <a:pt x="43" y="1"/>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9"/>
            <p:cNvSpPr/>
            <p:nvPr/>
          </p:nvSpPr>
          <p:spPr>
            <a:xfrm>
              <a:off x="7085476" y="1581632"/>
              <a:ext cx="7406" cy="24038"/>
            </a:xfrm>
            <a:custGeom>
              <a:rect b="b" l="l" r="r" t="t"/>
              <a:pathLst>
                <a:path extrusionOk="0" h="198" w="61">
                  <a:moveTo>
                    <a:pt x="1" y="0"/>
                  </a:moveTo>
                  <a:lnTo>
                    <a:pt x="1" y="6"/>
                  </a:lnTo>
                  <a:lnTo>
                    <a:pt x="4" y="6"/>
                  </a:lnTo>
                  <a:lnTo>
                    <a:pt x="1" y="0"/>
                  </a:lnTo>
                  <a:close/>
                  <a:moveTo>
                    <a:pt x="8" y="23"/>
                  </a:moveTo>
                  <a:lnTo>
                    <a:pt x="1" y="30"/>
                  </a:lnTo>
                  <a:cubicBezTo>
                    <a:pt x="4" y="37"/>
                    <a:pt x="4" y="40"/>
                    <a:pt x="4" y="43"/>
                  </a:cubicBezTo>
                  <a:cubicBezTo>
                    <a:pt x="11" y="100"/>
                    <a:pt x="31" y="154"/>
                    <a:pt x="61" y="198"/>
                  </a:cubicBezTo>
                  <a:lnTo>
                    <a:pt x="8" y="23"/>
                  </a:lnTo>
                  <a:close/>
                </a:path>
              </a:pathLst>
            </a:custGeom>
            <a:solidFill>
              <a:srgbClr val="FFB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p:nvPr/>
          </p:nvSpPr>
          <p:spPr>
            <a:xfrm>
              <a:off x="7085476" y="1582360"/>
              <a:ext cx="1821" cy="2914"/>
            </a:xfrm>
            <a:custGeom>
              <a:rect b="b" l="l" r="r" t="t"/>
              <a:pathLst>
                <a:path extrusionOk="0" h="24" w="15">
                  <a:moveTo>
                    <a:pt x="1" y="0"/>
                  </a:moveTo>
                  <a:lnTo>
                    <a:pt x="1" y="24"/>
                  </a:lnTo>
                  <a:lnTo>
                    <a:pt x="8" y="17"/>
                  </a:lnTo>
                  <a:lnTo>
                    <a:pt x="14" y="11"/>
                  </a:lnTo>
                  <a:cubicBezTo>
                    <a:pt x="11" y="8"/>
                    <a:pt x="8" y="4"/>
                    <a:pt x="4" y="0"/>
                  </a:cubicBezTo>
                  <a:close/>
                </a:path>
              </a:pathLst>
            </a:custGeom>
            <a:solidFill>
              <a:srgbClr val="F9E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9"/>
            <p:cNvSpPr/>
            <p:nvPr/>
          </p:nvSpPr>
          <p:spPr>
            <a:xfrm>
              <a:off x="6957516" y="1583574"/>
              <a:ext cx="5827" cy="35450"/>
            </a:xfrm>
            <a:custGeom>
              <a:rect b="b" l="l" r="r" t="t"/>
              <a:pathLst>
                <a:path extrusionOk="0" h="292" w="48">
                  <a:moveTo>
                    <a:pt x="24" y="1"/>
                  </a:moveTo>
                  <a:cubicBezTo>
                    <a:pt x="7" y="51"/>
                    <a:pt x="1" y="108"/>
                    <a:pt x="10" y="165"/>
                  </a:cubicBezTo>
                  <a:cubicBezTo>
                    <a:pt x="14" y="211"/>
                    <a:pt x="27" y="251"/>
                    <a:pt x="47" y="292"/>
                  </a:cubicBezTo>
                  <a:lnTo>
                    <a:pt x="47" y="255"/>
                  </a:lnTo>
                  <a:cubicBezTo>
                    <a:pt x="41" y="174"/>
                    <a:pt x="31" y="88"/>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9"/>
            <p:cNvSpPr/>
            <p:nvPr/>
          </p:nvSpPr>
          <p:spPr>
            <a:xfrm>
              <a:off x="6960430" y="1550673"/>
              <a:ext cx="93846" cy="91175"/>
            </a:xfrm>
            <a:custGeom>
              <a:rect b="b" l="l" r="r" t="t"/>
              <a:pathLst>
                <a:path extrusionOk="0" h="751" w="773">
                  <a:moveTo>
                    <a:pt x="402" y="245"/>
                  </a:moveTo>
                  <a:cubicBezTo>
                    <a:pt x="428" y="245"/>
                    <a:pt x="456" y="289"/>
                    <a:pt x="462" y="345"/>
                  </a:cubicBezTo>
                  <a:cubicBezTo>
                    <a:pt x="472" y="402"/>
                    <a:pt x="459" y="453"/>
                    <a:pt x="431" y="459"/>
                  </a:cubicBezTo>
                  <a:lnTo>
                    <a:pt x="428" y="459"/>
                  </a:lnTo>
                  <a:cubicBezTo>
                    <a:pt x="402" y="459"/>
                    <a:pt x="375" y="416"/>
                    <a:pt x="368" y="359"/>
                  </a:cubicBezTo>
                  <a:cubicBezTo>
                    <a:pt x="358" y="302"/>
                    <a:pt x="371" y="252"/>
                    <a:pt x="398" y="245"/>
                  </a:cubicBezTo>
                  <a:close/>
                  <a:moveTo>
                    <a:pt x="21" y="499"/>
                  </a:moveTo>
                  <a:cubicBezTo>
                    <a:pt x="21" y="499"/>
                    <a:pt x="21" y="499"/>
                    <a:pt x="20" y="499"/>
                  </a:cubicBezTo>
                  <a:cubicBezTo>
                    <a:pt x="20" y="510"/>
                    <a:pt x="20" y="516"/>
                    <a:pt x="23" y="526"/>
                  </a:cubicBezTo>
                  <a:cubicBezTo>
                    <a:pt x="23" y="517"/>
                    <a:pt x="22" y="508"/>
                    <a:pt x="21" y="499"/>
                  </a:cubicBezTo>
                  <a:close/>
                  <a:moveTo>
                    <a:pt x="368" y="0"/>
                  </a:moveTo>
                  <a:cubicBezTo>
                    <a:pt x="351" y="0"/>
                    <a:pt x="335" y="4"/>
                    <a:pt x="315" y="4"/>
                  </a:cubicBezTo>
                  <a:cubicBezTo>
                    <a:pt x="164" y="28"/>
                    <a:pt x="44" y="135"/>
                    <a:pt x="0" y="272"/>
                  </a:cubicBezTo>
                  <a:cubicBezTo>
                    <a:pt x="6" y="349"/>
                    <a:pt x="15" y="426"/>
                    <a:pt x="21" y="499"/>
                  </a:cubicBezTo>
                  <a:lnTo>
                    <a:pt x="21" y="499"/>
                  </a:lnTo>
                  <a:cubicBezTo>
                    <a:pt x="41" y="493"/>
                    <a:pt x="64" y="485"/>
                    <a:pt x="84" y="482"/>
                  </a:cubicBezTo>
                  <a:cubicBezTo>
                    <a:pt x="107" y="476"/>
                    <a:pt x="130" y="476"/>
                    <a:pt x="150" y="476"/>
                  </a:cubicBezTo>
                  <a:cubicBezTo>
                    <a:pt x="311" y="476"/>
                    <a:pt x="456" y="586"/>
                    <a:pt x="488" y="751"/>
                  </a:cubicBezTo>
                  <a:cubicBezTo>
                    <a:pt x="659" y="694"/>
                    <a:pt x="773" y="522"/>
                    <a:pt x="746" y="335"/>
                  </a:cubicBezTo>
                  <a:lnTo>
                    <a:pt x="746" y="332"/>
                  </a:lnTo>
                  <a:lnTo>
                    <a:pt x="723" y="309"/>
                  </a:lnTo>
                  <a:cubicBezTo>
                    <a:pt x="729" y="302"/>
                    <a:pt x="733" y="298"/>
                    <a:pt x="740" y="292"/>
                  </a:cubicBezTo>
                  <a:cubicBezTo>
                    <a:pt x="696" y="121"/>
                    <a:pt x="542" y="0"/>
                    <a:pt x="368" y="0"/>
                  </a:cubicBezTo>
                  <a:close/>
                </a:path>
              </a:pathLst>
            </a:custGeom>
            <a:solidFill>
              <a:srgbClr val="FF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9"/>
            <p:cNvSpPr/>
            <p:nvPr/>
          </p:nvSpPr>
          <p:spPr>
            <a:xfrm>
              <a:off x="6963222" y="1614411"/>
              <a:ext cx="486" cy="4613"/>
            </a:xfrm>
            <a:custGeom>
              <a:rect b="b" l="l" r="r" t="t"/>
              <a:pathLst>
                <a:path extrusionOk="0" h="38" w="4">
                  <a:moveTo>
                    <a:pt x="0" y="1"/>
                  </a:moveTo>
                  <a:lnTo>
                    <a:pt x="0" y="38"/>
                  </a:lnTo>
                  <a:lnTo>
                    <a:pt x="4" y="38"/>
                  </a:lnTo>
                  <a:cubicBezTo>
                    <a:pt x="0" y="25"/>
                    <a:pt x="0" y="14"/>
                    <a:pt x="0" y="1"/>
                  </a:cubicBezTo>
                  <a:close/>
                </a:path>
              </a:pathLst>
            </a:custGeom>
            <a:solidFill>
              <a:srgbClr val="A69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9"/>
            <p:cNvSpPr/>
            <p:nvPr/>
          </p:nvSpPr>
          <p:spPr>
            <a:xfrm>
              <a:off x="6962858" y="1608341"/>
              <a:ext cx="56939" cy="35936"/>
            </a:xfrm>
            <a:custGeom>
              <a:rect b="b" l="l" r="r" t="t"/>
              <a:pathLst>
                <a:path extrusionOk="0" h="296" w="469">
                  <a:moveTo>
                    <a:pt x="130" y="1"/>
                  </a:moveTo>
                  <a:cubicBezTo>
                    <a:pt x="110" y="1"/>
                    <a:pt x="87" y="1"/>
                    <a:pt x="64" y="7"/>
                  </a:cubicBezTo>
                  <a:cubicBezTo>
                    <a:pt x="44" y="11"/>
                    <a:pt x="20" y="18"/>
                    <a:pt x="0" y="24"/>
                  </a:cubicBezTo>
                  <a:cubicBezTo>
                    <a:pt x="0" y="35"/>
                    <a:pt x="0" y="41"/>
                    <a:pt x="3" y="51"/>
                  </a:cubicBezTo>
                  <a:cubicBezTo>
                    <a:pt x="3" y="64"/>
                    <a:pt x="3" y="75"/>
                    <a:pt x="7" y="88"/>
                  </a:cubicBezTo>
                  <a:cubicBezTo>
                    <a:pt x="70" y="215"/>
                    <a:pt x="201" y="296"/>
                    <a:pt x="345" y="296"/>
                  </a:cubicBezTo>
                  <a:cubicBezTo>
                    <a:pt x="362" y="296"/>
                    <a:pt x="382" y="296"/>
                    <a:pt x="399" y="292"/>
                  </a:cubicBezTo>
                  <a:cubicBezTo>
                    <a:pt x="422" y="288"/>
                    <a:pt x="445" y="285"/>
                    <a:pt x="468" y="276"/>
                  </a:cubicBezTo>
                  <a:cubicBezTo>
                    <a:pt x="436" y="111"/>
                    <a:pt x="291" y="1"/>
                    <a:pt x="130" y="1"/>
                  </a:cubicBezTo>
                  <a:close/>
                </a:path>
              </a:pathLst>
            </a:custGeom>
            <a:solidFill>
              <a:srgbClr val="FFB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7003893" y="1580296"/>
              <a:ext cx="13840" cy="26223"/>
            </a:xfrm>
            <a:custGeom>
              <a:rect b="b" l="l" r="r" t="t"/>
              <a:pathLst>
                <a:path extrusionOk="0" h="216" w="114">
                  <a:moveTo>
                    <a:pt x="40" y="1"/>
                  </a:moveTo>
                  <a:cubicBezTo>
                    <a:pt x="13" y="8"/>
                    <a:pt x="0" y="58"/>
                    <a:pt x="10" y="115"/>
                  </a:cubicBezTo>
                  <a:cubicBezTo>
                    <a:pt x="17" y="172"/>
                    <a:pt x="44" y="215"/>
                    <a:pt x="70" y="215"/>
                  </a:cubicBezTo>
                  <a:lnTo>
                    <a:pt x="73" y="215"/>
                  </a:lnTo>
                  <a:cubicBezTo>
                    <a:pt x="101" y="209"/>
                    <a:pt x="114" y="158"/>
                    <a:pt x="104" y="101"/>
                  </a:cubicBezTo>
                  <a:cubicBezTo>
                    <a:pt x="98" y="45"/>
                    <a:pt x="70" y="1"/>
                    <a:pt x="44" y="1"/>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9"/>
            <p:cNvSpPr/>
            <p:nvPr/>
          </p:nvSpPr>
          <p:spPr>
            <a:xfrm>
              <a:off x="7048084" y="1586002"/>
              <a:ext cx="3035" cy="5099"/>
            </a:xfrm>
            <a:custGeom>
              <a:rect b="b" l="l" r="r" t="t"/>
              <a:pathLst>
                <a:path extrusionOk="0" h="42" w="25">
                  <a:moveTo>
                    <a:pt x="18" y="1"/>
                  </a:moveTo>
                  <a:cubicBezTo>
                    <a:pt x="11" y="7"/>
                    <a:pt x="7" y="11"/>
                    <a:pt x="1" y="18"/>
                  </a:cubicBezTo>
                  <a:lnTo>
                    <a:pt x="24" y="41"/>
                  </a:lnTo>
                  <a:cubicBezTo>
                    <a:pt x="24" y="27"/>
                    <a:pt x="21" y="14"/>
                    <a:pt x="18" y="1"/>
                  </a:cubicBezTo>
                  <a:close/>
                </a:path>
              </a:pathLst>
            </a:custGeom>
            <a:solidFill>
              <a:srgbClr val="F9E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9"/>
            <p:cNvSpPr/>
            <p:nvPr/>
          </p:nvSpPr>
          <p:spPr>
            <a:xfrm>
              <a:off x="7077828" y="1527971"/>
              <a:ext cx="108536" cy="105744"/>
            </a:xfrm>
            <a:custGeom>
              <a:rect b="b" l="l" r="r" t="t"/>
              <a:pathLst>
                <a:path extrusionOk="0" h="871" w="894">
                  <a:moveTo>
                    <a:pt x="448" y="101"/>
                  </a:moveTo>
                  <a:cubicBezTo>
                    <a:pt x="522" y="101"/>
                    <a:pt x="593" y="124"/>
                    <a:pt x="649" y="167"/>
                  </a:cubicBezTo>
                  <a:cubicBezTo>
                    <a:pt x="723" y="224"/>
                    <a:pt x="766" y="301"/>
                    <a:pt x="780" y="391"/>
                  </a:cubicBezTo>
                  <a:cubicBezTo>
                    <a:pt x="790" y="479"/>
                    <a:pt x="766" y="566"/>
                    <a:pt x="713" y="640"/>
                  </a:cubicBezTo>
                  <a:cubicBezTo>
                    <a:pt x="659" y="709"/>
                    <a:pt x="579" y="753"/>
                    <a:pt x="492" y="766"/>
                  </a:cubicBezTo>
                  <a:cubicBezTo>
                    <a:pt x="478" y="768"/>
                    <a:pt x="465" y="769"/>
                    <a:pt x="451" y="769"/>
                  </a:cubicBezTo>
                  <a:cubicBezTo>
                    <a:pt x="375" y="769"/>
                    <a:pt x="304" y="745"/>
                    <a:pt x="244" y="700"/>
                  </a:cubicBezTo>
                  <a:cubicBezTo>
                    <a:pt x="174" y="646"/>
                    <a:pt x="127" y="566"/>
                    <a:pt x="117" y="479"/>
                  </a:cubicBezTo>
                  <a:cubicBezTo>
                    <a:pt x="104" y="388"/>
                    <a:pt x="127" y="301"/>
                    <a:pt x="181" y="231"/>
                  </a:cubicBezTo>
                  <a:cubicBezTo>
                    <a:pt x="238" y="161"/>
                    <a:pt x="315" y="114"/>
                    <a:pt x="405" y="104"/>
                  </a:cubicBezTo>
                  <a:cubicBezTo>
                    <a:pt x="418" y="101"/>
                    <a:pt x="432" y="101"/>
                    <a:pt x="448" y="101"/>
                  </a:cubicBezTo>
                  <a:close/>
                  <a:moveTo>
                    <a:pt x="445" y="0"/>
                  </a:moveTo>
                  <a:cubicBezTo>
                    <a:pt x="427" y="0"/>
                    <a:pt x="410" y="1"/>
                    <a:pt x="392" y="4"/>
                  </a:cubicBezTo>
                  <a:cubicBezTo>
                    <a:pt x="275" y="20"/>
                    <a:pt x="174" y="77"/>
                    <a:pt x="104" y="171"/>
                  </a:cubicBezTo>
                  <a:cubicBezTo>
                    <a:pt x="34" y="261"/>
                    <a:pt x="0" y="375"/>
                    <a:pt x="17" y="492"/>
                  </a:cubicBezTo>
                  <a:cubicBezTo>
                    <a:pt x="34" y="606"/>
                    <a:pt x="91" y="709"/>
                    <a:pt x="184" y="780"/>
                  </a:cubicBezTo>
                  <a:cubicBezTo>
                    <a:pt x="261" y="837"/>
                    <a:pt x="352" y="870"/>
                    <a:pt x="445" y="870"/>
                  </a:cubicBezTo>
                  <a:cubicBezTo>
                    <a:pt x="465" y="870"/>
                    <a:pt x="485" y="867"/>
                    <a:pt x="505" y="864"/>
                  </a:cubicBezTo>
                  <a:cubicBezTo>
                    <a:pt x="619" y="850"/>
                    <a:pt x="723" y="790"/>
                    <a:pt x="794" y="700"/>
                  </a:cubicBezTo>
                  <a:cubicBezTo>
                    <a:pt x="863" y="606"/>
                    <a:pt x="894" y="492"/>
                    <a:pt x="877" y="379"/>
                  </a:cubicBezTo>
                  <a:cubicBezTo>
                    <a:pt x="863" y="261"/>
                    <a:pt x="803" y="161"/>
                    <a:pt x="713" y="90"/>
                  </a:cubicBezTo>
                  <a:cubicBezTo>
                    <a:pt x="634" y="31"/>
                    <a:pt x="540" y="0"/>
                    <a:pt x="4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9"/>
            <p:cNvSpPr/>
            <p:nvPr/>
          </p:nvSpPr>
          <p:spPr>
            <a:xfrm>
              <a:off x="6948532" y="1544846"/>
              <a:ext cx="112664" cy="105501"/>
            </a:xfrm>
            <a:custGeom>
              <a:rect b="b" l="l" r="r" t="t"/>
              <a:pathLst>
                <a:path extrusionOk="0" h="869" w="928">
                  <a:moveTo>
                    <a:pt x="462" y="100"/>
                  </a:moveTo>
                  <a:cubicBezTo>
                    <a:pt x="628" y="100"/>
                    <a:pt x="772" y="223"/>
                    <a:pt x="798" y="390"/>
                  </a:cubicBezTo>
                  <a:cubicBezTo>
                    <a:pt x="821" y="574"/>
                    <a:pt x="690" y="742"/>
                    <a:pt x="509" y="765"/>
                  </a:cubicBezTo>
                  <a:cubicBezTo>
                    <a:pt x="493" y="767"/>
                    <a:pt x="477" y="768"/>
                    <a:pt x="462" y="768"/>
                  </a:cubicBezTo>
                  <a:cubicBezTo>
                    <a:pt x="297" y="768"/>
                    <a:pt x="156" y="645"/>
                    <a:pt x="132" y="477"/>
                  </a:cubicBezTo>
                  <a:lnTo>
                    <a:pt x="132" y="481"/>
                  </a:lnTo>
                  <a:cubicBezTo>
                    <a:pt x="108" y="297"/>
                    <a:pt x="239" y="129"/>
                    <a:pt x="419" y="102"/>
                  </a:cubicBezTo>
                  <a:cubicBezTo>
                    <a:pt x="434" y="100"/>
                    <a:pt x="448" y="100"/>
                    <a:pt x="462" y="100"/>
                  </a:cubicBezTo>
                  <a:close/>
                  <a:moveTo>
                    <a:pt x="467" y="1"/>
                  </a:moveTo>
                  <a:cubicBezTo>
                    <a:pt x="447" y="1"/>
                    <a:pt x="426" y="2"/>
                    <a:pt x="406" y="5"/>
                  </a:cubicBezTo>
                  <a:cubicBezTo>
                    <a:pt x="172" y="36"/>
                    <a:pt x="1" y="252"/>
                    <a:pt x="35" y="490"/>
                  </a:cubicBezTo>
                  <a:cubicBezTo>
                    <a:pt x="64" y="711"/>
                    <a:pt x="248" y="868"/>
                    <a:pt x="463" y="868"/>
                  </a:cubicBezTo>
                  <a:cubicBezTo>
                    <a:pt x="483" y="868"/>
                    <a:pt x="503" y="868"/>
                    <a:pt x="523" y="865"/>
                  </a:cubicBezTo>
                  <a:cubicBezTo>
                    <a:pt x="761" y="835"/>
                    <a:pt x="928" y="614"/>
                    <a:pt x="895" y="377"/>
                  </a:cubicBezTo>
                  <a:cubicBezTo>
                    <a:pt x="867" y="160"/>
                    <a:pt x="680" y="1"/>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9"/>
            <p:cNvSpPr/>
            <p:nvPr/>
          </p:nvSpPr>
          <p:spPr>
            <a:xfrm>
              <a:off x="7426987" y="2110957"/>
              <a:ext cx="115942" cy="279353"/>
            </a:xfrm>
            <a:custGeom>
              <a:rect b="b" l="l" r="r" t="t"/>
              <a:pathLst>
                <a:path extrusionOk="0" h="2301" w="955">
                  <a:moveTo>
                    <a:pt x="36" y="1"/>
                  </a:moveTo>
                  <a:cubicBezTo>
                    <a:pt x="18" y="1"/>
                    <a:pt x="1" y="15"/>
                    <a:pt x="9" y="37"/>
                  </a:cubicBezTo>
                  <a:cubicBezTo>
                    <a:pt x="92" y="247"/>
                    <a:pt x="169" y="465"/>
                    <a:pt x="250" y="679"/>
                  </a:cubicBezTo>
                  <a:cubicBezTo>
                    <a:pt x="370" y="1004"/>
                    <a:pt x="494" y="1328"/>
                    <a:pt x="628" y="1653"/>
                  </a:cubicBezTo>
                  <a:cubicBezTo>
                    <a:pt x="715" y="1864"/>
                    <a:pt x="805" y="2074"/>
                    <a:pt x="895" y="2286"/>
                  </a:cubicBezTo>
                  <a:cubicBezTo>
                    <a:pt x="901" y="2296"/>
                    <a:pt x="909" y="2300"/>
                    <a:pt x="917" y="2300"/>
                  </a:cubicBezTo>
                  <a:cubicBezTo>
                    <a:pt x="935" y="2300"/>
                    <a:pt x="955" y="2279"/>
                    <a:pt x="945" y="2255"/>
                  </a:cubicBezTo>
                  <a:cubicBezTo>
                    <a:pt x="664" y="1626"/>
                    <a:pt x="420" y="981"/>
                    <a:pt x="182" y="332"/>
                  </a:cubicBezTo>
                  <a:cubicBezTo>
                    <a:pt x="142" y="227"/>
                    <a:pt x="106" y="124"/>
                    <a:pt x="66" y="20"/>
                  </a:cubicBezTo>
                  <a:cubicBezTo>
                    <a:pt x="60" y="7"/>
                    <a:pt x="48" y="1"/>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9"/>
            <p:cNvSpPr/>
            <p:nvPr/>
          </p:nvSpPr>
          <p:spPr>
            <a:xfrm>
              <a:off x="7181386" y="1555530"/>
              <a:ext cx="99188" cy="29016"/>
            </a:xfrm>
            <a:custGeom>
              <a:rect b="b" l="l" r="r" t="t"/>
              <a:pathLst>
                <a:path extrusionOk="0" h="239" w="817">
                  <a:moveTo>
                    <a:pt x="797" y="1"/>
                  </a:moveTo>
                  <a:lnTo>
                    <a:pt x="1" y="141"/>
                  </a:lnTo>
                  <a:lnTo>
                    <a:pt x="17" y="238"/>
                  </a:lnTo>
                  <a:lnTo>
                    <a:pt x="817" y="98"/>
                  </a:lnTo>
                  <a:lnTo>
                    <a:pt x="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49"/>
          <p:cNvGrpSpPr/>
          <p:nvPr/>
        </p:nvGrpSpPr>
        <p:grpSpPr>
          <a:xfrm flipH="1">
            <a:off x="4362275" y="3127901"/>
            <a:ext cx="982211" cy="1577553"/>
            <a:chOff x="3924125" y="2423983"/>
            <a:chExt cx="1420611" cy="2281679"/>
          </a:xfrm>
        </p:grpSpPr>
        <p:sp>
          <p:nvSpPr>
            <p:cNvPr id="1536" name="Google Shape;1536;p49"/>
            <p:cNvSpPr/>
            <p:nvPr/>
          </p:nvSpPr>
          <p:spPr>
            <a:xfrm flipH="1" rot="-1607097">
              <a:off x="4622776" y="3934923"/>
              <a:ext cx="169998" cy="702838"/>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9"/>
            <p:cNvSpPr/>
            <p:nvPr/>
          </p:nvSpPr>
          <p:spPr>
            <a:xfrm flipH="1">
              <a:off x="4890186" y="394784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9"/>
            <p:cNvSpPr/>
            <p:nvPr/>
          </p:nvSpPr>
          <p:spPr>
            <a:xfrm flipH="1">
              <a:off x="4483472"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9"/>
            <p:cNvSpPr/>
            <p:nvPr/>
          </p:nvSpPr>
          <p:spPr>
            <a:xfrm flipH="1">
              <a:off x="3924125"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9"/>
            <p:cNvSpPr/>
            <p:nvPr/>
          </p:nvSpPr>
          <p:spPr>
            <a:xfrm flipH="1">
              <a:off x="4779311"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9"/>
            <p:cNvSpPr/>
            <p:nvPr/>
          </p:nvSpPr>
          <p:spPr>
            <a:xfrm flipH="1">
              <a:off x="4962627"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9"/>
            <p:cNvSpPr/>
            <p:nvPr/>
          </p:nvSpPr>
          <p:spPr>
            <a:xfrm flipH="1">
              <a:off x="4427394"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9"/>
            <p:cNvSpPr/>
            <p:nvPr/>
          </p:nvSpPr>
          <p:spPr>
            <a:xfrm flipH="1">
              <a:off x="4534902"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9"/>
            <p:cNvSpPr/>
            <p:nvPr/>
          </p:nvSpPr>
          <p:spPr>
            <a:xfrm flipH="1">
              <a:off x="4553371"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9"/>
            <p:cNvSpPr/>
            <p:nvPr/>
          </p:nvSpPr>
          <p:spPr>
            <a:xfrm flipH="1">
              <a:off x="4489347"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9"/>
            <p:cNvSpPr/>
            <p:nvPr/>
          </p:nvSpPr>
          <p:spPr>
            <a:xfrm flipH="1">
              <a:off x="4358856"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9"/>
            <p:cNvSpPr/>
            <p:nvPr/>
          </p:nvSpPr>
          <p:spPr>
            <a:xfrm flipH="1">
              <a:off x="4204028"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9"/>
            <p:cNvSpPr/>
            <p:nvPr/>
          </p:nvSpPr>
          <p:spPr>
            <a:xfrm flipH="1">
              <a:off x="4048343"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9"/>
            <p:cNvSpPr/>
            <p:nvPr/>
          </p:nvSpPr>
          <p:spPr>
            <a:xfrm flipH="1">
              <a:off x="405746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49"/>
          <p:cNvGrpSpPr/>
          <p:nvPr/>
        </p:nvGrpSpPr>
        <p:grpSpPr>
          <a:xfrm>
            <a:off x="3418711" y="3449564"/>
            <a:ext cx="782046" cy="1256064"/>
            <a:chOff x="3924125" y="2423983"/>
            <a:chExt cx="1420611" cy="2281679"/>
          </a:xfrm>
        </p:grpSpPr>
        <p:sp>
          <p:nvSpPr>
            <p:cNvPr id="1551" name="Google Shape;1551;p49"/>
            <p:cNvSpPr/>
            <p:nvPr/>
          </p:nvSpPr>
          <p:spPr>
            <a:xfrm flipH="1" rot="-1607097">
              <a:off x="4622776" y="3934923"/>
              <a:ext cx="169998" cy="702838"/>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9"/>
            <p:cNvSpPr/>
            <p:nvPr/>
          </p:nvSpPr>
          <p:spPr>
            <a:xfrm flipH="1">
              <a:off x="4890186" y="394784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9"/>
            <p:cNvSpPr/>
            <p:nvPr/>
          </p:nvSpPr>
          <p:spPr>
            <a:xfrm flipH="1">
              <a:off x="4483472"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9"/>
            <p:cNvSpPr/>
            <p:nvPr/>
          </p:nvSpPr>
          <p:spPr>
            <a:xfrm flipH="1">
              <a:off x="3924125"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9"/>
            <p:cNvSpPr/>
            <p:nvPr/>
          </p:nvSpPr>
          <p:spPr>
            <a:xfrm flipH="1">
              <a:off x="4779311"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9"/>
            <p:cNvSpPr/>
            <p:nvPr/>
          </p:nvSpPr>
          <p:spPr>
            <a:xfrm flipH="1">
              <a:off x="4962627"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9"/>
            <p:cNvSpPr/>
            <p:nvPr/>
          </p:nvSpPr>
          <p:spPr>
            <a:xfrm flipH="1">
              <a:off x="4427394"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9"/>
            <p:cNvSpPr/>
            <p:nvPr/>
          </p:nvSpPr>
          <p:spPr>
            <a:xfrm flipH="1">
              <a:off x="4534902"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9"/>
            <p:cNvSpPr/>
            <p:nvPr/>
          </p:nvSpPr>
          <p:spPr>
            <a:xfrm flipH="1">
              <a:off x="4553371"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9"/>
            <p:cNvSpPr/>
            <p:nvPr/>
          </p:nvSpPr>
          <p:spPr>
            <a:xfrm flipH="1">
              <a:off x="4489347"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9"/>
            <p:cNvSpPr/>
            <p:nvPr/>
          </p:nvSpPr>
          <p:spPr>
            <a:xfrm flipH="1">
              <a:off x="4358856"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9"/>
            <p:cNvSpPr/>
            <p:nvPr/>
          </p:nvSpPr>
          <p:spPr>
            <a:xfrm flipH="1">
              <a:off x="4204028"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9"/>
            <p:cNvSpPr/>
            <p:nvPr/>
          </p:nvSpPr>
          <p:spPr>
            <a:xfrm flipH="1">
              <a:off x="4048343"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9"/>
            <p:cNvSpPr/>
            <p:nvPr/>
          </p:nvSpPr>
          <p:spPr>
            <a:xfrm flipH="1">
              <a:off x="405746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5" name="Google Shape;1565;p49"/>
          <p:cNvGrpSpPr/>
          <p:nvPr/>
        </p:nvGrpSpPr>
        <p:grpSpPr>
          <a:xfrm>
            <a:off x="2515809" y="4002383"/>
            <a:ext cx="437406" cy="702529"/>
            <a:chOff x="3924125" y="2423983"/>
            <a:chExt cx="1420611" cy="2281679"/>
          </a:xfrm>
        </p:grpSpPr>
        <p:sp>
          <p:nvSpPr>
            <p:cNvPr id="1566" name="Google Shape;1566;p49"/>
            <p:cNvSpPr/>
            <p:nvPr/>
          </p:nvSpPr>
          <p:spPr>
            <a:xfrm flipH="1" rot="-1607097">
              <a:off x="4622776" y="3934923"/>
              <a:ext cx="169998" cy="702838"/>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9"/>
            <p:cNvSpPr/>
            <p:nvPr/>
          </p:nvSpPr>
          <p:spPr>
            <a:xfrm flipH="1">
              <a:off x="4890186" y="394784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9"/>
            <p:cNvSpPr/>
            <p:nvPr/>
          </p:nvSpPr>
          <p:spPr>
            <a:xfrm flipH="1">
              <a:off x="4483472"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9"/>
            <p:cNvSpPr/>
            <p:nvPr/>
          </p:nvSpPr>
          <p:spPr>
            <a:xfrm flipH="1">
              <a:off x="3924125"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9"/>
            <p:cNvSpPr/>
            <p:nvPr/>
          </p:nvSpPr>
          <p:spPr>
            <a:xfrm flipH="1">
              <a:off x="4779311"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9"/>
            <p:cNvSpPr/>
            <p:nvPr/>
          </p:nvSpPr>
          <p:spPr>
            <a:xfrm flipH="1">
              <a:off x="4962627"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9"/>
            <p:cNvSpPr/>
            <p:nvPr/>
          </p:nvSpPr>
          <p:spPr>
            <a:xfrm flipH="1">
              <a:off x="4427394"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9"/>
            <p:cNvSpPr/>
            <p:nvPr/>
          </p:nvSpPr>
          <p:spPr>
            <a:xfrm flipH="1">
              <a:off x="4534902"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9"/>
            <p:cNvSpPr/>
            <p:nvPr/>
          </p:nvSpPr>
          <p:spPr>
            <a:xfrm flipH="1">
              <a:off x="4553371"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9"/>
            <p:cNvSpPr/>
            <p:nvPr/>
          </p:nvSpPr>
          <p:spPr>
            <a:xfrm flipH="1">
              <a:off x="4489347"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9"/>
            <p:cNvSpPr/>
            <p:nvPr/>
          </p:nvSpPr>
          <p:spPr>
            <a:xfrm flipH="1">
              <a:off x="4358856"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9"/>
            <p:cNvSpPr/>
            <p:nvPr/>
          </p:nvSpPr>
          <p:spPr>
            <a:xfrm flipH="1">
              <a:off x="4204028"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9"/>
            <p:cNvSpPr/>
            <p:nvPr/>
          </p:nvSpPr>
          <p:spPr>
            <a:xfrm flipH="1">
              <a:off x="4048343"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9"/>
            <p:cNvSpPr/>
            <p:nvPr/>
          </p:nvSpPr>
          <p:spPr>
            <a:xfrm flipH="1">
              <a:off x="405746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0" name="Google Shape;1580;p49"/>
          <p:cNvCxnSpPr/>
          <p:nvPr/>
        </p:nvCxnSpPr>
        <p:spPr>
          <a:xfrm>
            <a:off x="5905775" y="4729050"/>
            <a:ext cx="25680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50"/>
          <p:cNvSpPr txBox="1"/>
          <p:nvPr>
            <p:ph type="ctrTitle"/>
          </p:nvPr>
        </p:nvSpPr>
        <p:spPr>
          <a:xfrm>
            <a:off x="1529406" y="3328138"/>
            <a:ext cx="6085200" cy="57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—John Cage</a:t>
            </a:r>
            <a:endParaRPr/>
          </a:p>
        </p:txBody>
      </p:sp>
      <p:sp>
        <p:nvSpPr>
          <p:cNvPr id="1586" name="Google Shape;1586;p50"/>
          <p:cNvSpPr txBox="1"/>
          <p:nvPr>
            <p:ph idx="1" type="subTitle"/>
          </p:nvPr>
        </p:nvSpPr>
        <p:spPr>
          <a:xfrm>
            <a:off x="3553650" y="2474775"/>
            <a:ext cx="4920600" cy="1767600"/>
          </a:xfrm>
          <a:prstGeom prst="rect">
            <a:avLst/>
          </a:prstGeom>
        </p:spPr>
        <p:txBody>
          <a:bodyPr anchorCtr="0" anchor="b" bIns="91425" lIns="91425" spcFirstLastPara="1" rIns="91425" wrap="square" tIns="91425">
            <a:noAutofit/>
          </a:bodyPr>
          <a:lstStyle/>
          <a:p>
            <a:pPr indent="-355600" lvl="0" marL="457200" rtl="0" algn="ctr">
              <a:lnSpc>
                <a:spcPct val="115000"/>
              </a:lnSpc>
              <a:spcBef>
                <a:spcPts val="0"/>
              </a:spcBef>
              <a:spcAft>
                <a:spcPts val="0"/>
              </a:spcAft>
              <a:buSzPts val="2000"/>
              <a:buAutoNum type="arabicPeriod"/>
            </a:pPr>
            <a:r>
              <a:rPr lang="ko" sz="2000"/>
              <a:t>The growth of our platform</a:t>
            </a:r>
            <a:endParaRPr sz="2000"/>
          </a:p>
          <a:p>
            <a:pPr indent="-355600" lvl="1" marL="914400" rtl="0" algn="l">
              <a:lnSpc>
                <a:spcPct val="115000"/>
              </a:lnSpc>
              <a:spcBef>
                <a:spcPts val="0"/>
              </a:spcBef>
              <a:spcAft>
                <a:spcPts val="0"/>
              </a:spcAft>
              <a:buSzPts val="2000"/>
              <a:buAutoNum type="alphaLcPeriod"/>
            </a:pPr>
            <a:r>
              <a:rPr lang="ko" sz="2000"/>
              <a:t>Number of Registered Users</a:t>
            </a:r>
            <a:endParaRPr sz="2000"/>
          </a:p>
          <a:p>
            <a:pPr indent="-355600" lvl="1" marL="914400" rtl="0" algn="l">
              <a:lnSpc>
                <a:spcPct val="115000"/>
              </a:lnSpc>
              <a:spcBef>
                <a:spcPts val="0"/>
              </a:spcBef>
              <a:spcAft>
                <a:spcPts val="0"/>
              </a:spcAft>
              <a:buSzPts val="2000"/>
              <a:buAutoNum type="alphaLcPeriod"/>
            </a:pPr>
            <a:r>
              <a:rPr lang="ko" sz="2000"/>
              <a:t>Number of Monthly Posts</a:t>
            </a:r>
            <a:endParaRPr sz="2000"/>
          </a:p>
          <a:p>
            <a:pPr indent="-355600" lvl="1" marL="914400" rtl="0" algn="l">
              <a:lnSpc>
                <a:spcPct val="115000"/>
              </a:lnSpc>
              <a:spcBef>
                <a:spcPts val="0"/>
              </a:spcBef>
              <a:spcAft>
                <a:spcPts val="0"/>
              </a:spcAft>
              <a:buSzPts val="2000"/>
              <a:buAutoNum type="alphaLcPeriod"/>
            </a:pPr>
            <a:r>
              <a:rPr lang="ko" sz="2000"/>
              <a:t>Average number of Responses to Posts</a:t>
            </a:r>
            <a:endParaRPr sz="2000"/>
          </a:p>
          <a:p>
            <a:pPr indent="-355600" lvl="0" marL="457200" rtl="0" algn="ctr">
              <a:lnSpc>
                <a:spcPct val="115000"/>
              </a:lnSpc>
              <a:spcBef>
                <a:spcPts val="0"/>
              </a:spcBef>
              <a:spcAft>
                <a:spcPts val="0"/>
              </a:spcAft>
              <a:buSzPts val="2000"/>
              <a:buAutoNum type="arabicPeriod"/>
            </a:pPr>
            <a:r>
              <a:rPr lang="ko" sz="2000"/>
              <a:t>Surveys</a:t>
            </a:r>
            <a:endParaRPr sz="2000"/>
          </a:p>
        </p:txBody>
      </p:sp>
      <p:sp>
        <p:nvSpPr>
          <p:cNvPr id="1587" name="Google Shape;1587;p50"/>
          <p:cNvSpPr txBox="1"/>
          <p:nvPr>
            <p:ph idx="4294967295" type="ctrTitle"/>
          </p:nvPr>
        </p:nvSpPr>
        <p:spPr>
          <a:xfrm>
            <a:off x="505400" y="809775"/>
            <a:ext cx="5649600" cy="166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Openness of the discussion</a:t>
            </a:r>
            <a:endParaRPr/>
          </a:p>
          <a:p>
            <a:pPr indent="0" lvl="0" marL="0" rtl="0" algn="ctr">
              <a:spcBef>
                <a:spcPts val="0"/>
              </a:spcBef>
              <a:spcAft>
                <a:spcPts val="0"/>
              </a:spcAft>
              <a:buNone/>
            </a:pPr>
            <a:r>
              <a:rPr lang="ko"/>
              <a:t>surrounding mental health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51"/>
          <p:cNvSpPr txBox="1"/>
          <p:nvPr>
            <p:ph type="ctrTitle"/>
          </p:nvPr>
        </p:nvSpPr>
        <p:spPr>
          <a:xfrm>
            <a:off x="939299" y="1034471"/>
            <a:ext cx="7265400" cy="54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Normalising Asking For Help</a:t>
            </a:r>
            <a:endParaRPr/>
          </a:p>
        </p:txBody>
      </p:sp>
      <p:grpSp>
        <p:nvGrpSpPr>
          <p:cNvPr id="1593" name="Google Shape;1593;p51"/>
          <p:cNvGrpSpPr/>
          <p:nvPr/>
        </p:nvGrpSpPr>
        <p:grpSpPr>
          <a:xfrm rot="10800000">
            <a:off x="3910632" y="2361963"/>
            <a:ext cx="1270912" cy="1161229"/>
            <a:chOff x="5625257" y="2123264"/>
            <a:chExt cx="2716204" cy="2482320"/>
          </a:xfrm>
        </p:grpSpPr>
        <p:sp>
          <p:nvSpPr>
            <p:cNvPr id="1594" name="Google Shape;1594;p51"/>
            <p:cNvSpPr/>
            <p:nvPr/>
          </p:nvSpPr>
          <p:spPr>
            <a:xfrm>
              <a:off x="5625257" y="2123264"/>
              <a:ext cx="2716204" cy="248232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1"/>
            <p:cNvSpPr/>
            <p:nvPr/>
          </p:nvSpPr>
          <p:spPr>
            <a:xfrm>
              <a:off x="6015167" y="2975483"/>
              <a:ext cx="89808" cy="5795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1"/>
            <p:cNvSpPr/>
            <p:nvPr/>
          </p:nvSpPr>
          <p:spPr>
            <a:xfrm>
              <a:off x="5842332" y="3182233"/>
              <a:ext cx="131394" cy="36867"/>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1"/>
            <p:cNvSpPr/>
            <p:nvPr/>
          </p:nvSpPr>
          <p:spPr>
            <a:xfrm>
              <a:off x="6030504" y="3227801"/>
              <a:ext cx="98508" cy="43798"/>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6217053" y="3112628"/>
              <a:ext cx="107946" cy="5795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a:off x="6182250" y="2958819"/>
              <a:ext cx="89365" cy="32443"/>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51"/>
          <p:cNvSpPr txBox="1"/>
          <p:nvPr/>
        </p:nvSpPr>
        <p:spPr>
          <a:xfrm>
            <a:off x="3173088" y="1582585"/>
            <a:ext cx="2797800" cy="781200"/>
          </a:xfrm>
          <a:prstGeom prst="rect">
            <a:avLst/>
          </a:prstGeom>
          <a:noFill/>
          <a:ln>
            <a:noFill/>
          </a:ln>
        </p:spPr>
        <p:txBody>
          <a:bodyPr anchorCtr="0" anchor="b" bIns="91425" lIns="91425" spcFirstLastPara="1" rIns="91425" wrap="square" tIns="91425">
            <a:noAutofit/>
          </a:bodyPr>
          <a:lstStyle/>
          <a:p>
            <a:pPr indent="0" lvl="0" marL="91440" marR="91440" rtl="0" algn="ctr">
              <a:spcBef>
                <a:spcPts val="0"/>
              </a:spcBef>
              <a:spcAft>
                <a:spcPts val="1600"/>
              </a:spcAft>
              <a:buNone/>
            </a:pPr>
            <a:r>
              <a:rPr lang="ko">
                <a:solidFill>
                  <a:schemeClr val="lt1"/>
                </a:solidFill>
                <a:latin typeface="Didact Gothic"/>
                <a:ea typeface="Didact Gothic"/>
                <a:cs typeface="Didact Gothic"/>
                <a:sym typeface="Didact Gothic"/>
              </a:rPr>
              <a:t>Books are most of the time one of the safest choices</a:t>
            </a:r>
            <a:endParaRPr>
              <a:solidFill>
                <a:schemeClr val="lt1"/>
              </a:solidFill>
              <a:latin typeface="Didact Gothic"/>
              <a:ea typeface="Didact Gothic"/>
              <a:cs typeface="Didact Gothic"/>
              <a:sym typeface="Didact Gothic"/>
            </a:endParaRPr>
          </a:p>
        </p:txBody>
      </p:sp>
      <p:grpSp>
        <p:nvGrpSpPr>
          <p:cNvPr id="1601" name="Google Shape;1601;p51"/>
          <p:cNvGrpSpPr/>
          <p:nvPr/>
        </p:nvGrpSpPr>
        <p:grpSpPr>
          <a:xfrm>
            <a:off x="1909398" y="2362211"/>
            <a:ext cx="1271183" cy="1160733"/>
            <a:chOff x="5625257" y="2123264"/>
            <a:chExt cx="2716204" cy="2482320"/>
          </a:xfrm>
        </p:grpSpPr>
        <p:sp>
          <p:nvSpPr>
            <p:cNvPr id="1602" name="Google Shape;1602;p51"/>
            <p:cNvSpPr/>
            <p:nvPr/>
          </p:nvSpPr>
          <p:spPr>
            <a:xfrm>
              <a:off x="5625257" y="2123264"/>
              <a:ext cx="2716204" cy="248232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a:off x="6015167" y="2975483"/>
              <a:ext cx="89808" cy="5795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1"/>
            <p:cNvSpPr/>
            <p:nvPr/>
          </p:nvSpPr>
          <p:spPr>
            <a:xfrm>
              <a:off x="5842332" y="3182233"/>
              <a:ext cx="131394" cy="36867"/>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1"/>
            <p:cNvSpPr/>
            <p:nvPr/>
          </p:nvSpPr>
          <p:spPr>
            <a:xfrm>
              <a:off x="6030504" y="3227801"/>
              <a:ext cx="98508" cy="43798"/>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1"/>
            <p:cNvSpPr/>
            <p:nvPr/>
          </p:nvSpPr>
          <p:spPr>
            <a:xfrm>
              <a:off x="6217053" y="3112628"/>
              <a:ext cx="107946" cy="5795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1"/>
            <p:cNvSpPr/>
            <p:nvPr/>
          </p:nvSpPr>
          <p:spPr>
            <a:xfrm>
              <a:off x="6182250" y="2958819"/>
              <a:ext cx="89365" cy="32443"/>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8" name="Google Shape;1608;p51"/>
          <p:cNvSpPr txBox="1"/>
          <p:nvPr/>
        </p:nvSpPr>
        <p:spPr>
          <a:xfrm>
            <a:off x="1143588" y="3672520"/>
            <a:ext cx="2797800" cy="7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ko">
                <a:solidFill>
                  <a:schemeClr val="lt1"/>
                </a:solidFill>
                <a:latin typeface="Didact Gothic"/>
                <a:ea typeface="Didact Gothic"/>
                <a:cs typeface="Didact Gothic"/>
                <a:sym typeface="Didact Gothic"/>
              </a:rPr>
              <a:t>Movies are a good source of fantasy and actual facts</a:t>
            </a:r>
            <a:endParaRPr>
              <a:solidFill>
                <a:schemeClr val="lt1"/>
              </a:solidFill>
              <a:latin typeface="Didact Gothic"/>
              <a:ea typeface="Didact Gothic"/>
              <a:cs typeface="Didact Gothic"/>
              <a:sym typeface="Didact Gothic"/>
            </a:endParaRPr>
          </a:p>
        </p:txBody>
      </p:sp>
      <p:grpSp>
        <p:nvGrpSpPr>
          <p:cNvPr id="1609" name="Google Shape;1609;p51"/>
          <p:cNvGrpSpPr/>
          <p:nvPr/>
        </p:nvGrpSpPr>
        <p:grpSpPr>
          <a:xfrm>
            <a:off x="5865521" y="2361963"/>
            <a:ext cx="1270912" cy="1161229"/>
            <a:chOff x="5625257" y="2123264"/>
            <a:chExt cx="2716204" cy="2482320"/>
          </a:xfrm>
        </p:grpSpPr>
        <p:sp>
          <p:nvSpPr>
            <p:cNvPr id="1610" name="Google Shape;1610;p51"/>
            <p:cNvSpPr/>
            <p:nvPr/>
          </p:nvSpPr>
          <p:spPr>
            <a:xfrm>
              <a:off x="5625257" y="2123264"/>
              <a:ext cx="2716204" cy="248232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1"/>
            <p:cNvSpPr/>
            <p:nvPr/>
          </p:nvSpPr>
          <p:spPr>
            <a:xfrm>
              <a:off x="6015167" y="2975483"/>
              <a:ext cx="89808" cy="5795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1"/>
            <p:cNvSpPr/>
            <p:nvPr/>
          </p:nvSpPr>
          <p:spPr>
            <a:xfrm>
              <a:off x="5842332" y="3182233"/>
              <a:ext cx="131394" cy="36867"/>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1"/>
            <p:cNvSpPr/>
            <p:nvPr/>
          </p:nvSpPr>
          <p:spPr>
            <a:xfrm>
              <a:off x="6030504" y="3227801"/>
              <a:ext cx="98508" cy="43798"/>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1"/>
            <p:cNvSpPr/>
            <p:nvPr/>
          </p:nvSpPr>
          <p:spPr>
            <a:xfrm>
              <a:off x="6217053" y="3112628"/>
              <a:ext cx="107946" cy="5795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1"/>
            <p:cNvSpPr/>
            <p:nvPr/>
          </p:nvSpPr>
          <p:spPr>
            <a:xfrm>
              <a:off x="6182250" y="2958819"/>
              <a:ext cx="89365" cy="32443"/>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6" name="Google Shape;1616;p51"/>
          <p:cNvSpPr txBox="1"/>
          <p:nvPr/>
        </p:nvSpPr>
        <p:spPr>
          <a:xfrm>
            <a:off x="5202588" y="3672520"/>
            <a:ext cx="2797800" cy="7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ko">
                <a:solidFill>
                  <a:schemeClr val="lt1"/>
                </a:solidFill>
                <a:latin typeface="Didact Gothic"/>
                <a:ea typeface="Didact Gothic"/>
                <a:cs typeface="Didact Gothic"/>
                <a:sym typeface="Didact Gothic"/>
              </a:rPr>
              <a:t>In this era of globalization, internet is a very powerful resource</a:t>
            </a:r>
            <a:endParaRPr>
              <a:solidFill>
                <a:schemeClr val="lt1"/>
              </a:solidFill>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52"/>
          <p:cNvSpPr txBox="1"/>
          <p:nvPr>
            <p:ph type="title"/>
          </p:nvPr>
        </p:nvSpPr>
        <p:spPr>
          <a:xfrm>
            <a:off x="727350" y="2019300"/>
            <a:ext cx="7689300" cy="110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3000"/>
              <a:t>Students reflecting on their emotions</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53"/>
          <p:cNvSpPr txBox="1"/>
          <p:nvPr>
            <p:ph type="ctrTitle"/>
          </p:nvPr>
        </p:nvSpPr>
        <p:spPr>
          <a:xfrm flipH="1">
            <a:off x="1839400" y="2585050"/>
            <a:ext cx="5465100" cy="124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3. User Feedback</a:t>
            </a:r>
            <a:endParaRPr/>
          </a:p>
        </p:txBody>
      </p:sp>
      <p:sp>
        <p:nvSpPr>
          <p:cNvPr id="1627" name="Google Shape;1627;p53"/>
          <p:cNvSpPr txBox="1"/>
          <p:nvPr>
            <p:ph idx="1" type="subTitle"/>
          </p:nvPr>
        </p:nvSpPr>
        <p:spPr>
          <a:xfrm flipH="1">
            <a:off x="2091150" y="3569091"/>
            <a:ext cx="4961700" cy="418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ko"/>
              <a:t>Pinocchio</a:t>
            </a:r>
            <a:endParaRPr/>
          </a:p>
        </p:txBody>
      </p:sp>
      <p:sp>
        <p:nvSpPr>
          <p:cNvPr id="1628" name="Google Shape;1628;p53"/>
          <p:cNvSpPr txBox="1"/>
          <p:nvPr>
            <p:ph idx="2" type="title"/>
          </p:nvPr>
        </p:nvSpPr>
        <p:spPr>
          <a:xfrm flipH="1">
            <a:off x="3561275" y="1884358"/>
            <a:ext cx="2021400" cy="104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01.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54"/>
          <p:cNvSpPr txBox="1"/>
          <p:nvPr>
            <p:ph type="title"/>
          </p:nvPr>
        </p:nvSpPr>
        <p:spPr>
          <a:xfrm>
            <a:off x="4662450" y="781453"/>
            <a:ext cx="3768600" cy="12654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ko"/>
              <a:t> The Expectations</a:t>
            </a:r>
            <a:endParaRPr/>
          </a:p>
          <a:p>
            <a:pPr indent="0" lvl="0" marL="0" rtl="0" algn="r">
              <a:spcBef>
                <a:spcPts val="0"/>
              </a:spcBef>
              <a:spcAft>
                <a:spcPts val="0"/>
              </a:spcAft>
              <a:buNone/>
            </a:pPr>
            <a:r>
              <a:t/>
            </a:r>
            <a:endParaRPr/>
          </a:p>
        </p:txBody>
      </p:sp>
      <p:sp>
        <p:nvSpPr>
          <p:cNvPr id="1634" name="Google Shape;1634;p54"/>
          <p:cNvSpPr txBox="1"/>
          <p:nvPr>
            <p:ph idx="1" type="subTitle"/>
          </p:nvPr>
        </p:nvSpPr>
        <p:spPr>
          <a:xfrm flipH="1">
            <a:off x="708225" y="2249975"/>
            <a:ext cx="6067800" cy="2404500"/>
          </a:xfrm>
          <a:prstGeom prst="rect">
            <a:avLst/>
          </a:prstGeom>
        </p:spPr>
        <p:txBody>
          <a:bodyPr anchorCtr="0" anchor="b"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ko" sz="1800">
                <a:latin typeface="Arial"/>
                <a:ea typeface="Arial"/>
                <a:cs typeface="Arial"/>
                <a:sym typeface="Arial"/>
              </a:rPr>
              <a:t>A “reason to share”</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ko" sz="1800">
                <a:latin typeface="Arial"/>
                <a:ea typeface="Arial"/>
                <a:cs typeface="Arial"/>
                <a:sym typeface="Arial"/>
              </a:rPr>
              <a:t>Why share on this platform instead of friends?</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ko" sz="1800">
                <a:highlight>
                  <a:srgbClr val="FFFFFF"/>
                </a:highlight>
                <a:latin typeface="Arial"/>
                <a:ea typeface="Arial"/>
                <a:cs typeface="Arial"/>
                <a:sym typeface="Arial"/>
              </a:rPr>
              <a:t>An anonymous page where everyone can share their stories freely</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ko" sz="1800">
                <a:latin typeface="Arial"/>
                <a:ea typeface="Arial"/>
                <a:cs typeface="Arial"/>
                <a:sym typeface="Arial"/>
              </a:rPr>
              <a:t>Facebook’s Emojis - Love, angry and etc</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ko" sz="1800">
                <a:latin typeface="Arial"/>
                <a:ea typeface="Arial"/>
                <a:cs typeface="Arial"/>
                <a:sym typeface="Arial"/>
              </a:rPr>
              <a:t>Able to meet/talk to people with same mental health problems</a:t>
            </a:r>
            <a:endParaRPr sz="1800">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55"/>
          <p:cNvSpPr txBox="1"/>
          <p:nvPr>
            <p:ph type="ctrTitle"/>
          </p:nvPr>
        </p:nvSpPr>
        <p:spPr>
          <a:xfrm flipH="1">
            <a:off x="1839400" y="2585050"/>
            <a:ext cx="5465100" cy="124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3.1 Mobile Version</a:t>
            </a:r>
            <a:endParaRPr/>
          </a:p>
        </p:txBody>
      </p:sp>
      <p:sp>
        <p:nvSpPr>
          <p:cNvPr id="1640" name="Google Shape;1640;p55"/>
          <p:cNvSpPr txBox="1"/>
          <p:nvPr>
            <p:ph idx="1" type="subTitle"/>
          </p:nvPr>
        </p:nvSpPr>
        <p:spPr>
          <a:xfrm flipH="1">
            <a:off x="2091150" y="3569091"/>
            <a:ext cx="4961700" cy="418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ko"/>
              <a:t>Pinocchio</a:t>
            </a:r>
            <a:endParaRPr/>
          </a:p>
        </p:txBody>
      </p:sp>
      <p:sp>
        <p:nvSpPr>
          <p:cNvPr id="1641" name="Google Shape;1641;p55"/>
          <p:cNvSpPr txBox="1"/>
          <p:nvPr>
            <p:ph idx="2" type="title"/>
          </p:nvPr>
        </p:nvSpPr>
        <p:spPr>
          <a:xfrm flipH="1">
            <a:off x="3561275" y="1884358"/>
            <a:ext cx="2021400" cy="104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38"/>
          <p:cNvSpPr txBox="1"/>
          <p:nvPr>
            <p:ph idx="1" type="subTitle"/>
          </p:nvPr>
        </p:nvSpPr>
        <p:spPr>
          <a:xfrm>
            <a:off x="5651961" y="3150307"/>
            <a:ext cx="2716200" cy="536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ko" sz="3100"/>
              <a:t>3. User Feedback</a:t>
            </a:r>
            <a:endParaRPr sz="3100"/>
          </a:p>
        </p:txBody>
      </p:sp>
      <p:sp>
        <p:nvSpPr>
          <p:cNvPr id="1063" name="Google Shape;1063;p38"/>
          <p:cNvSpPr txBox="1"/>
          <p:nvPr>
            <p:ph idx="2" type="subTitle"/>
          </p:nvPr>
        </p:nvSpPr>
        <p:spPr>
          <a:xfrm>
            <a:off x="2968800" y="1739900"/>
            <a:ext cx="3140400" cy="822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ko" sz="3100"/>
              <a:t>2. Impact and Implementation</a:t>
            </a:r>
            <a:endParaRPr sz="3100"/>
          </a:p>
        </p:txBody>
      </p:sp>
      <p:sp>
        <p:nvSpPr>
          <p:cNvPr id="1064" name="Google Shape;1064;p38"/>
          <p:cNvSpPr txBox="1"/>
          <p:nvPr>
            <p:ph idx="5" type="subTitle"/>
          </p:nvPr>
        </p:nvSpPr>
        <p:spPr>
          <a:xfrm>
            <a:off x="563548" y="3150290"/>
            <a:ext cx="3140400" cy="1306500"/>
          </a:xfrm>
          <a:prstGeom prst="rect">
            <a:avLst/>
          </a:prstGeom>
        </p:spPr>
        <p:txBody>
          <a:bodyPr anchorCtr="0" anchor="t" bIns="91425" lIns="91425" spcFirstLastPara="1" rIns="91425" wrap="square" tIns="91425">
            <a:normAutofit/>
          </a:bodyPr>
          <a:lstStyle/>
          <a:p>
            <a:pPr indent="-425450" lvl="0" marL="457200" rtl="0" algn="ctr">
              <a:spcBef>
                <a:spcPts val="0"/>
              </a:spcBef>
              <a:spcAft>
                <a:spcPts val="0"/>
              </a:spcAft>
              <a:buSzPts val="3100"/>
              <a:buAutoNum type="arabicPeriod"/>
            </a:pPr>
            <a:r>
              <a:rPr lang="ko" sz="3100"/>
              <a:t>Software Application</a:t>
            </a:r>
            <a:endParaRPr sz="3100"/>
          </a:p>
        </p:txBody>
      </p:sp>
      <p:sp>
        <p:nvSpPr>
          <p:cNvPr id="1065" name="Google Shape;1065;p38"/>
          <p:cNvSpPr txBox="1"/>
          <p:nvPr>
            <p:ph type="ctrTitle"/>
          </p:nvPr>
        </p:nvSpPr>
        <p:spPr>
          <a:xfrm>
            <a:off x="939299" y="552646"/>
            <a:ext cx="7265400" cy="54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Table of Contents</a:t>
            </a:r>
            <a:endParaRPr/>
          </a:p>
        </p:txBody>
      </p:sp>
      <p:grpSp>
        <p:nvGrpSpPr>
          <p:cNvPr id="1066" name="Google Shape;1066;p38"/>
          <p:cNvGrpSpPr/>
          <p:nvPr/>
        </p:nvGrpSpPr>
        <p:grpSpPr>
          <a:xfrm>
            <a:off x="1917951" y="2637962"/>
            <a:ext cx="431605" cy="394441"/>
            <a:chOff x="5625257" y="2123264"/>
            <a:chExt cx="2716204" cy="2482320"/>
          </a:xfrm>
        </p:grpSpPr>
        <p:sp>
          <p:nvSpPr>
            <p:cNvPr id="1067" name="Google Shape;1067;p38"/>
            <p:cNvSpPr/>
            <p:nvPr/>
          </p:nvSpPr>
          <p:spPr>
            <a:xfrm>
              <a:off x="5625257" y="2123264"/>
              <a:ext cx="2716204" cy="248232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8"/>
            <p:cNvSpPr/>
            <p:nvPr/>
          </p:nvSpPr>
          <p:spPr>
            <a:xfrm>
              <a:off x="6015167" y="2975483"/>
              <a:ext cx="89808" cy="5795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8"/>
            <p:cNvSpPr/>
            <p:nvPr/>
          </p:nvSpPr>
          <p:spPr>
            <a:xfrm>
              <a:off x="5842332" y="3182233"/>
              <a:ext cx="131394" cy="36867"/>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8"/>
            <p:cNvSpPr/>
            <p:nvPr/>
          </p:nvSpPr>
          <p:spPr>
            <a:xfrm>
              <a:off x="6030504" y="3227801"/>
              <a:ext cx="98508" cy="43798"/>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8"/>
            <p:cNvSpPr/>
            <p:nvPr/>
          </p:nvSpPr>
          <p:spPr>
            <a:xfrm>
              <a:off x="6217053" y="3112628"/>
              <a:ext cx="107946" cy="5795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8"/>
            <p:cNvSpPr/>
            <p:nvPr/>
          </p:nvSpPr>
          <p:spPr>
            <a:xfrm>
              <a:off x="6182250" y="2958819"/>
              <a:ext cx="89365" cy="32443"/>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38"/>
          <p:cNvGrpSpPr/>
          <p:nvPr/>
        </p:nvGrpSpPr>
        <p:grpSpPr>
          <a:xfrm>
            <a:off x="6767801" y="2637962"/>
            <a:ext cx="431605" cy="394441"/>
            <a:chOff x="5625257" y="2123264"/>
            <a:chExt cx="2716204" cy="2482320"/>
          </a:xfrm>
        </p:grpSpPr>
        <p:sp>
          <p:nvSpPr>
            <p:cNvPr id="1074" name="Google Shape;1074;p38"/>
            <p:cNvSpPr/>
            <p:nvPr/>
          </p:nvSpPr>
          <p:spPr>
            <a:xfrm>
              <a:off x="5625257" y="2123264"/>
              <a:ext cx="2716204" cy="248232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8"/>
            <p:cNvSpPr/>
            <p:nvPr/>
          </p:nvSpPr>
          <p:spPr>
            <a:xfrm>
              <a:off x="6015167" y="2975483"/>
              <a:ext cx="89808" cy="5795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8"/>
            <p:cNvSpPr/>
            <p:nvPr/>
          </p:nvSpPr>
          <p:spPr>
            <a:xfrm>
              <a:off x="5842332" y="3182233"/>
              <a:ext cx="131394" cy="36867"/>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8"/>
            <p:cNvSpPr/>
            <p:nvPr/>
          </p:nvSpPr>
          <p:spPr>
            <a:xfrm>
              <a:off x="6030504" y="3227801"/>
              <a:ext cx="98508" cy="43798"/>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8"/>
            <p:cNvSpPr/>
            <p:nvPr/>
          </p:nvSpPr>
          <p:spPr>
            <a:xfrm>
              <a:off x="6217053" y="3112628"/>
              <a:ext cx="107946" cy="5795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8"/>
            <p:cNvSpPr/>
            <p:nvPr/>
          </p:nvSpPr>
          <p:spPr>
            <a:xfrm>
              <a:off x="6182250" y="2958819"/>
              <a:ext cx="89365" cy="32443"/>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38"/>
          <p:cNvGrpSpPr/>
          <p:nvPr/>
        </p:nvGrpSpPr>
        <p:grpSpPr>
          <a:xfrm>
            <a:off x="4323201" y="1223098"/>
            <a:ext cx="431605" cy="394441"/>
            <a:chOff x="5625257" y="2123264"/>
            <a:chExt cx="2716204" cy="2482320"/>
          </a:xfrm>
        </p:grpSpPr>
        <p:sp>
          <p:nvSpPr>
            <p:cNvPr id="1081" name="Google Shape;1081;p38"/>
            <p:cNvSpPr/>
            <p:nvPr/>
          </p:nvSpPr>
          <p:spPr>
            <a:xfrm>
              <a:off x="5625257" y="2123264"/>
              <a:ext cx="2716204" cy="248232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8"/>
            <p:cNvSpPr/>
            <p:nvPr/>
          </p:nvSpPr>
          <p:spPr>
            <a:xfrm>
              <a:off x="6015167" y="2975483"/>
              <a:ext cx="89808" cy="5795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8"/>
            <p:cNvSpPr/>
            <p:nvPr/>
          </p:nvSpPr>
          <p:spPr>
            <a:xfrm>
              <a:off x="5842332" y="3182233"/>
              <a:ext cx="131394" cy="36867"/>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8"/>
            <p:cNvSpPr/>
            <p:nvPr/>
          </p:nvSpPr>
          <p:spPr>
            <a:xfrm>
              <a:off x="6030504" y="3227801"/>
              <a:ext cx="98508" cy="43798"/>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8"/>
            <p:cNvSpPr/>
            <p:nvPr/>
          </p:nvSpPr>
          <p:spPr>
            <a:xfrm>
              <a:off x="6217053" y="3112628"/>
              <a:ext cx="107946" cy="5795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8"/>
            <p:cNvSpPr/>
            <p:nvPr/>
          </p:nvSpPr>
          <p:spPr>
            <a:xfrm>
              <a:off x="6182250" y="2958819"/>
              <a:ext cx="89365" cy="32443"/>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56"/>
          <p:cNvSpPr txBox="1"/>
          <p:nvPr>
            <p:ph type="ctrTitle"/>
          </p:nvPr>
        </p:nvSpPr>
        <p:spPr>
          <a:xfrm flipH="1">
            <a:off x="1729800" y="1779750"/>
            <a:ext cx="2842200" cy="102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Survey Results</a:t>
            </a:r>
            <a:endParaRPr/>
          </a:p>
        </p:txBody>
      </p:sp>
      <p:pic>
        <p:nvPicPr>
          <p:cNvPr descr="Forms response chart. Question title: Landing Page. Number of responses: 25 responses." id="1647" name="Google Shape;1647;p56"/>
          <p:cNvPicPr preferRelativeResize="0"/>
          <p:nvPr/>
        </p:nvPicPr>
        <p:blipFill>
          <a:blip r:embed="rId3">
            <a:alphaModFix/>
          </a:blip>
          <a:stretch>
            <a:fillRect/>
          </a:stretch>
        </p:blipFill>
        <p:spPr>
          <a:xfrm>
            <a:off x="4596063" y="533400"/>
            <a:ext cx="4291262" cy="2038350"/>
          </a:xfrm>
          <a:prstGeom prst="rect">
            <a:avLst/>
          </a:prstGeom>
          <a:noFill/>
          <a:ln>
            <a:noFill/>
          </a:ln>
        </p:spPr>
      </p:pic>
      <p:pic>
        <p:nvPicPr>
          <p:cNvPr descr="Forms response chart. Question title: Home Page. Number of responses: 25 responses." id="1648" name="Google Shape;1648;p56"/>
          <p:cNvPicPr preferRelativeResize="0"/>
          <p:nvPr/>
        </p:nvPicPr>
        <p:blipFill>
          <a:blip r:embed="rId4">
            <a:alphaModFix/>
          </a:blip>
          <a:stretch>
            <a:fillRect/>
          </a:stretch>
        </p:blipFill>
        <p:spPr>
          <a:xfrm>
            <a:off x="304812" y="2800350"/>
            <a:ext cx="4291262" cy="2038350"/>
          </a:xfrm>
          <a:prstGeom prst="rect">
            <a:avLst/>
          </a:prstGeom>
          <a:noFill/>
          <a:ln>
            <a:noFill/>
          </a:ln>
        </p:spPr>
      </p:pic>
      <p:pic>
        <p:nvPicPr>
          <p:cNvPr descr="Forms response chart. Question title: Bookshelf/Online Forum. Number of responses: 25 responses." id="1649" name="Google Shape;1649;p56"/>
          <p:cNvPicPr preferRelativeResize="0"/>
          <p:nvPr/>
        </p:nvPicPr>
        <p:blipFill>
          <a:blip r:embed="rId5">
            <a:alphaModFix/>
          </a:blip>
          <a:stretch>
            <a:fillRect/>
          </a:stretch>
        </p:blipFill>
        <p:spPr>
          <a:xfrm>
            <a:off x="4748475" y="2724150"/>
            <a:ext cx="4243126" cy="20154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57"/>
          <p:cNvSpPr txBox="1"/>
          <p:nvPr>
            <p:ph idx="4294967295" type="ctrTitle"/>
          </p:nvPr>
        </p:nvSpPr>
        <p:spPr>
          <a:xfrm flipH="1">
            <a:off x="5441600" y="2707700"/>
            <a:ext cx="2842200" cy="102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Survey Results</a:t>
            </a:r>
            <a:endParaRPr/>
          </a:p>
        </p:txBody>
      </p:sp>
      <p:pic>
        <p:nvPicPr>
          <p:cNvPr descr="Forms response chart. Question title: Interests. Number of responses: 25 responses." id="1655" name="Google Shape;1655;p57"/>
          <p:cNvPicPr preferRelativeResize="0"/>
          <p:nvPr/>
        </p:nvPicPr>
        <p:blipFill>
          <a:blip r:embed="rId3">
            <a:alphaModFix/>
          </a:blip>
          <a:stretch>
            <a:fillRect/>
          </a:stretch>
        </p:blipFill>
        <p:spPr>
          <a:xfrm>
            <a:off x="59600" y="228600"/>
            <a:ext cx="4621901" cy="2195399"/>
          </a:xfrm>
          <a:prstGeom prst="rect">
            <a:avLst/>
          </a:prstGeom>
          <a:noFill/>
          <a:ln>
            <a:noFill/>
          </a:ln>
        </p:spPr>
      </p:pic>
      <p:pic>
        <p:nvPicPr>
          <p:cNvPr descr="Forms response chart. Question title: Individual Pages. Number of responses: 25 responses." id="1656" name="Google Shape;1656;p57"/>
          <p:cNvPicPr preferRelativeResize="0"/>
          <p:nvPr/>
        </p:nvPicPr>
        <p:blipFill>
          <a:blip r:embed="rId4">
            <a:alphaModFix/>
          </a:blip>
          <a:stretch>
            <a:fillRect/>
          </a:stretch>
        </p:blipFill>
        <p:spPr>
          <a:xfrm>
            <a:off x="152400" y="2707700"/>
            <a:ext cx="4621901" cy="2195406"/>
          </a:xfrm>
          <a:prstGeom prst="rect">
            <a:avLst/>
          </a:prstGeom>
          <a:noFill/>
          <a:ln>
            <a:noFill/>
          </a:ln>
        </p:spPr>
      </p:pic>
      <p:pic>
        <p:nvPicPr>
          <p:cNvPr descr="Forms response chart. Question title: Writing Pages. Number of responses: 25 responses." id="1657" name="Google Shape;1657;p57"/>
          <p:cNvPicPr preferRelativeResize="0"/>
          <p:nvPr/>
        </p:nvPicPr>
        <p:blipFill>
          <a:blip r:embed="rId5">
            <a:alphaModFix/>
          </a:blip>
          <a:stretch>
            <a:fillRect/>
          </a:stretch>
        </p:blipFill>
        <p:spPr>
          <a:xfrm>
            <a:off x="4622613" y="262263"/>
            <a:ext cx="4480176" cy="2128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58"/>
          <p:cNvSpPr txBox="1"/>
          <p:nvPr>
            <p:ph type="ctrTitle"/>
          </p:nvPr>
        </p:nvSpPr>
        <p:spPr>
          <a:xfrm>
            <a:off x="1529406" y="3328138"/>
            <a:ext cx="6085200" cy="57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—John Cage</a:t>
            </a:r>
            <a:endParaRPr/>
          </a:p>
        </p:txBody>
      </p:sp>
      <p:sp>
        <p:nvSpPr>
          <p:cNvPr id="1663" name="Google Shape;1663;p58"/>
          <p:cNvSpPr/>
          <p:nvPr/>
        </p:nvSpPr>
        <p:spPr>
          <a:xfrm>
            <a:off x="611775" y="3390125"/>
            <a:ext cx="2664600" cy="144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64" name="Google Shape;1664;p58"/>
          <p:cNvGraphicFramePr/>
          <p:nvPr/>
        </p:nvGraphicFramePr>
        <p:xfrm>
          <a:off x="1015450" y="1849400"/>
          <a:ext cx="3000000" cy="3000000"/>
        </p:xfrm>
        <a:graphic>
          <a:graphicData uri="http://schemas.openxmlformats.org/drawingml/2006/table">
            <a:tbl>
              <a:tblPr>
                <a:noFill/>
                <a:tableStyleId>{C6197A3B-179C-4CDC-9C61-4F22B9C7EC80}</a:tableStyleId>
              </a:tblPr>
              <a:tblGrid>
                <a:gridCol w="3619500"/>
                <a:gridCol w="3619500"/>
              </a:tblGrid>
              <a:tr h="381000">
                <a:tc>
                  <a:txBody>
                    <a:bodyPr/>
                    <a:lstStyle/>
                    <a:p>
                      <a:pPr indent="0" lvl="0" marL="0" rtl="0" algn="ctr">
                        <a:spcBef>
                          <a:spcPts val="0"/>
                        </a:spcBef>
                        <a:spcAft>
                          <a:spcPts val="0"/>
                        </a:spcAft>
                        <a:buNone/>
                      </a:pPr>
                      <a:r>
                        <a:rPr b="1" lang="ko"/>
                        <a:t>Page Name</a:t>
                      </a:r>
                      <a:endParaRPr b="1"/>
                    </a:p>
                  </a:txBody>
                  <a:tcPr marT="91425" marB="91425" marR="91425" marL="91425"/>
                </a:tc>
                <a:tc>
                  <a:txBody>
                    <a:bodyPr/>
                    <a:lstStyle/>
                    <a:p>
                      <a:pPr indent="0" lvl="0" marL="0" rtl="0" algn="ctr">
                        <a:spcBef>
                          <a:spcPts val="0"/>
                        </a:spcBef>
                        <a:spcAft>
                          <a:spcPts val="0"/>
                        </a:spcAft>
                        <a:buNone/>
                      </a:pPr>
                      <a:r>
                        <a:rPr b="1" lang="ko"/>
                        <a:t>Average Score (Out of 10)</a:t>
                      </a:r>
                      <a:endParaRPr b="1"/>
                    </a:p>
                  </a:txBody>
                  <a:tcPr marT="91425" marB="91425" marR="91425" marL="91425"/>
                </a:tc>
              </a:tr>
              <a:tr h="381000">
                <a:tc>
                  <a:txBody>
                    <a:bodyPr/>
                    <a:lstStyle/>
                    <a:p>
                      <a:pPr indent="0" lvl="0" marL="0" rtl="0" algn="l">
                        <a:spcBef>
                          <a:spcPts val="0"/>
                        </a:spcBef>
                        <a:spcAft>
                          <a:spcPts val="0"/>
                        </a:spcAft>
                        <a:buNone/>
                      </a:pPr>
                      <a:r>
                        <a:rPr lang="ko"/>
                        <a:t>Landing Page</a:t>
                      </a:r>
                      <a:endParaRPr/>
                    </a:p>
                  </a:txBody>
                  <a:tcPr marT="91425" marB="91425" marR="91425" marL="91425"/>
                </a:tc>
                <a:tc>
                  <a:txBody>
                    <a:bodyPr/>
                    <a:lstStyle/>
                    <a:p>
                      <a:pPr indent="0" lvl="0" marL="0" rtl="0" algn="ctr">
                        <a:spcBef>
                          <a:spcPts val="0"/>
                        </a:spcBef>
                        <a:spcAft>
                          <a:spcPts val="0"/>
                        </a:spcAft>
                        <a:buNone/>
                      </a:pPr>
                      <a:r>
                        <a:rPr lang="ko"/>
                        <a:t>8.64</a:t>
                      </a:r>
                      <a:endParaRPr/>
                    </a:p>
                  </a:txBody>
                  <a:tcPr marT="91425" marB="91425" marR="91425" marL="91425"/>
                </a:tc>
              </a:tr>
              <a:tr h="381000">
                <a:tc>
                  <a:txBody>
                    <a:bodyPr/>
                    <a:lstStyle/>
                    <a:p>
                      <a:pPr indent="0" lvl="0" marL="0" rtl="0" algn="l">
                        <a:spcBef>
                          <a:spcPts val="0"/>
                        </a:spcBef>
                        <a:spcAft>
                          <a:spcPts val="0"/>
                        </a:spcAft>
                        <a:buNone/>
                      </a:pPr>
                      <a:r>
                        <a:rPr lang="ko"/>
                        <a:t>Home Page</a:t>
                      </a:r>
                      <a:endParaRPr/>
                    </a:p>
                  </a:txBody>
                  <a:tcPr marT="91425" marB="91425" marR="91425" marL="91425"/>
                </a:tc>
                <a:tc>
                  <a:txBody>
                    <a:bodyPr/>
                    <a:lstStyle/>
                    <a:p>
                      <a:pPr indent="0" lvl="0" marL="0" rtl="0" algn="ctr">
                        <a:spcBef>
                          <a:spcPts val="0"/>
                        </a:spcBef>
                        <a:spcAft>
                          <a:spcPts val="0"/>
                        </a:spcAft>
                        <a:buNone/>
                      </a:pPr>
                      <a:r>
                        <a:rPr lang="ko"/>
                        <a:t>7.28</a:t>
                      </a:r>
                      <a:endParaRPr/>
                    </a:p>
                  </a:txBody>
                  <a:tcPr marT="91425" marB="91425" marR="91425" marL="91425"/>
                </a:tc>
              </a:tr>
              <a:tr h="381000">
                <a:tc>
                  <a:txBody>
                    <a:bodyPr/>
                    <a:lstStyle/>
                    <a:p>
                      <a:pPr indent="0" lvl="0" marL="0" rtl="0" algn="l">
                        <a:spcBef>
                          <a:spcPts val="0"/>
                        </a:spcBef>
                        <a:spcAft>
                          <a:spcPts val="0"/>
                        </a:spcAft>
                        <a:buNone/>
                      </a:pPr>
                      <a:r>
                        <a:rPr lang="ko"/>
                        <a:t>Bookshelf/ Online Forum</a:t>
                      </a:r>
                      <a:endParaRPr/>
                    </a:p>
                  </a:txBody>
                  <a:tcPr marT="91425" marB="91425" marR="91425" marL="91425"/>
                </a:tc>
                <a:tc>
                  <a:txBody>
                    <a:bodyPr/>
                    <a:lstStyle/>
                    <a:p>
                      <a:pPr indent="0" lvl="0" marL="0" rtl="0" algn="ctr">
                        <a:spcBef>
                          <a:spcPts val="0"/>
                        </a:spcBef>
                        <a:spcAft>
                          <a:spcPts val="0"/>
                        </a:spcAft>
                        <a:buNone/>
                      </a:pPr>
                      <a:r>
                        <a:rPr lang="ko"/>
                        <a:t>7.64</a:t>
                      </a:r>
                      <a:endParaRPr/>
                    </a:p>
                  </a:txBody>
                  <a:tcPr marT="91425" marB="91425" marR="91425" marL="91425"/>
                </a:tc>
              </a:tr>
              <a:tr h="381000">
                <a:tc>
                  <a:txBody>
                    <a:bodyPr/>
                    <a:lstStyle/>
                    <a:p>
                      <a:pPr indent="0" lvl="0" marL="0" rtl="0" algn="l">
                        <a:spcBef>
                          <a:spcPts val="0"/>
                        </a:spcBef>
                        <a:spcAft>
                          <a:spcPts val="0"/>
                        </a:spcAft>
                        <a:buNone/>
                      </a:pPr>
                      <a:r>
                        <a:rPr lang="ko"/>
                        <a:t>Individual Pages</a:t>
                      </a:r>
                      <a:endParaRPr/>
                    </a:p>
                  </a:txBody>
                  <a:tcPr marT="91425" marB="91425" marR="91425" marL="91425"/>
                </a:tc>
                <a:tc>
                  <a:txBody>
                    <a:bodyPr/>
                    <a:lstStyle/>
                    <a:p>
                      <a:pPr indent="0" lvl="0" marL="0" rtl="0" algn="ctr">
                        <a:spcBef>
                          <a:spcPts val="0"/>
                        </a:spcBef>
                        <a:spcAft>
                          <a:spcPts val="0"/>
                        </a:spcAft>
                        <a:buNone/>
                      </a:pPr>
                      <a:r>
                        <a:rPr lang="ko"/>
                        <a:t>8.32</a:t>
                      </a:r>
                      <a:endParaRPr/>
                    </a:p>
                  </a:txBody>
                  <a:tcPr marT="91425" marB="91425" marR="91425" marL="91425"/>
                </a:tc>
              </a:tr>
              <a:tr h="381000">
                <a:tc>
                  <a:txBody>
                    <a:bodyPr/>
                    <a:lstStyle/>
                    <a:p>
                      <a:pPr indent="0" lvl="0" marL="0" rtl="0" algn="l">
                        <a:spcBef>
                          <a:spcPts val="0"/>
                        </a:spcBef>
                        <a:spcAft>
                          <a:spcPts val="0"/>
                        </a:spcAft>
                        <a:buNone/>
                      </a:pPr>
                      <a:r>
                        <a:rPr lang="ko"/>
                        <a:t>Interests</a:t>
                      </a:r>
                      <a:endParaRPr/>
                    </a:p>
                  </a:txBody>
                  <a:tcPr marT="91425" marB="91425" marR="91425" marL="91425"/>
                </a:tc>
                <a:tc>
                  <a:txBody>
                    <a:bodyPr/>
                    <a:lstStyle/>
                    <a:p>
                      <a:pPr indent="0" lvl="0" marL="0" rtl="0" algn="ctr">
                        <a:spcBef>
                          <a:spcPts val="0"/>
                        </a:spcBef>
                        <a:spcAft>
                          <a:spcPts val="0"/>
                        </a:spcAft>
                        <a:buNone/>
                      </a:pPr>
                      <a:r>
                        <a:rPr lang="ko"/>
                        <a:t>8.32</a:t>
                      </a:r>
                      <a:endParaRPr/>
                    </a:p>
                  </a:txBody>
                  <a:tcPr marT="91425" marB="91425" marR="91425" marL="91425"/>
                </a:tc>
              </a:tr>
              <a:tr h="381000">
                <a:tc>
                  <a:txBody>
                    <a:bodyPr/>
                    <a:lstStyle/>
                    <a:p>
                      <a:pPr indent="0" lvl="0" marL="0" rtl="0" algn="l">
                        <a:spcBef>
                          <a:spcPts val="0"/>
                        </a:spcBef>
                        <a:spcAft>
                          <a:spcPts val="0"/>
                        </a:spcAft>
                        <a:buNone/>
                      </a:pPr>
                      <a:r>
                        <a:rPr lang="ko"/>
                        <a:t>Writing Page</a:t>
                      </a:r>
                      <a:endParaRPr/>
                    </a:p>
                  </a:txBody>
                  <a:tcPr marT="91425" marB="91425" marR="91425" marL="91425"/>
                </a:tc>
                <a:tc>
                  <a:txBody>
                    <a:bodyPr/>
                    <a:lstStyle/>
                    <a:p>
                      <a:pPr indent="0" lvl="0" marL="0" rtl="0" algn="ctr">
                        <a:spcBef>
                          <a:spcPts val="0"/>
                        </a:spcBef>
                        <a:spcAft>
                          <a:spcPts val="0"/>
                        </a:spcAft>
                        <a:buNone/>
                      </a:pPr>
                      <a:r>
                        <a:rPr lang="ko"/>
                        <a:t>8.32</a:t>
                      </a:r>
                      <a:endParaRPr/>
                    </a:p>
                  </a:txBody>
                  <a:tcPr marT="91425" marB="91425" marR="91425" marL="91425"/>
                </a:tc>
              </a:tr>
            </a:tbl>
          </a:graphicData>
        </a:graphic>
      </p:graphicFrame>
      <p:sp>
        <p:nvSpPr>
          <p:cNvPr id="1665" name="Google Shape;1665;p58"/>
          <p:cNvSpPr txBox="1"/>
          <p:nvPr>
            <p:ph idx="4294967295" type="ctrTitle"/>
          </p:nvPr>
        </p:nvSpPr>
        <p:spPr>
          <a:xfrm flipH="1">
            <a:off x="1015450" y="772250"/>
            <a:ext cx="2842200" cy="102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Survey 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59"/>
          <p:cNvSpPr txBox="1"/>
          <p:nvPr>
            <p:ph type="ctrTitle"/>
          </p:nvPr>
        </p:nvSpPr>
        <p:spPr>
          <a:xfrm>
            <a:off x="1529406" y="3328138"/>
            <a:ext cx="6085200" cy="57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—John Cage</a:t>
            </a:r>
            <a:endParaRPr/>
          </a:p>
        </p:txBody>
      </p:sp>
      <p:sp>
        <p:nvSpPr>
          <p:cNvPr id="1671" name="Google Shape;1671;p59"/>
          <p:cNvSpPr/>
          <p:nvPr/>
        </p:nvSpPr>
        <p:spPr>
          <a:xfrm>
            <a:off x="611775" y="3390125"/>
            <a:ext cx="2664600" cy="144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9"/>
          <p:cNvSpPr txBox="1"/>
          <p:nvPr>
            <p:ph idx="4294967295" type="ctrTitle"/>
          </p:nvPr>
        </p:nvSpPr>
        <p:spPr>
          <a:xfrm flipH="1">
            <a:off x="1015500" y="772250"/>
            <a:ext cx="5707500" cy="102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Main Takeaways (Mobile):</a:t>
            </a:r>
            <a:endParaRPr/>
          </a:p>
          <a:p>
            <a:pPr indent="0" lvl="0" marL="0" rtl="0" algn="l">
              <a:spcBef>
                <a:spcPts val="0"/>
              </a:spcBef>
              <a:spcAft>
                <a:spcPts val="0"/>
              </a:spcAft>
              <a:buNone/>
            </a:pPr>
            <a:r>
              <a:rPr lang="ko"/>
              <a:t>Interview &amp; Short Answer </a:t>
            </a:r>
            <a:endParaRPr/>
          </a:p>
        </p:txBody>
      </p:sp>
      <p:sp>
        <p:nvSpPr>
          <p:cNvPr id="1673" name="Google Shape;1673;p59"/>
          <p:cNvSpPr txBox="1"/>
          <p:nvPr>
            <p:ph idx="4294967295" type="subTitle"/>
          </p:nvPr>
        </p:nvSpPr>
        <p:spPr>
          <a:xfrm flipH="1">
            <a:off x="1117925" y="1983750"/>
            <a:ext cx="7438500" cy="260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Overall: Positive Feedback</a:t>
            </a:r>
            <a:endParaRPr/>
          </a:p>
          <a:p>
            <a:pPr indent="-342900" lvl="0" marL="457200" rtl="0" algn="l">
              <a:spcBef>
                <a:spcPts val="0"/>
              </a:spcBef>
              <a:spcAft>
                <a:spcPts val="0"/>
              </a:spcAft>
              <a:buSzPts val="1800"/>
              <a:buChar char="●"/>
            </a:pPr>
            <a:r>
              <a:rPr lang="ko"/>
              <a:t>Criticisms:</a:t>
            </a:r>
            <a:endParaRPr/>
          </a:p>
          <a:p>
            <a:pPr indent="-317500" lvl="1" marL="914400" rtl="0" algn="l">
              <a:spcBef>
                <a:spcPts val="0"/>
              </a:spcBef>
              <a:spcAft>
                <a:spcPts val="0"/>
              </a:spcAft>
              <a:buSzPts val="1400"/>
              <a:buChar char="○"/>
            </a:pPr>
            <a:r>
              <a:rPr lang="ko"/>
              <a:t>Theme </a:t>
            </a:r>
            <a:endParaRPr/>
          </a:p>
          <a:p>
            <a:pPr indent="-317500" lvl="2" marL="1371600" rtl="0" algn="l">
              <a:spcBef>
                <a:spcPts val="0"/>
              </a:spcBef>
              <a:spcAft>
                <a:spcPts val="0"/>
              </a:spcAft>
              <a:buSzPts val="1400"/>
              <a:buChar char="■"/>
            </a:pPr>
            <a:r>
              <a:rPr lang="ko"/>
              <a:t>Too fancy looking</a:t>
            </a:r>
            <a:endParaRPr/>
          </a:p>
          <a:p>
            <a:pPr indent="-317500" lvl="1" marL="914400" rtl="0" algn="l">
              <a:spcBef>
                <a:spcPts val="0"/>
              </a:spcBef>
              <a:spcAft>
                <a:spcPts val="0"/>
              </a:spcAft>
              <a:buSzPts val="1400"/>
              <a:buChar char="○"/>
            </a:pPr>
            <a:r>
              <a:rPr lang="ko"/>
              <a:t>Structure/ Text:</a:t>
            </a:r>
            <a:endParaRPr/>
          </a:p>
          <a:p>
            <a:pPr indent="-317500" lvl="2" marL="1371600" rtl="0" algn="l">
              <a:spcBef>
                <a:spcPts val="0"/>
              </a:spcBef>
              <a:spcAft>
                <a:spcPts val="0"/>
              </a:spcAft>
              <a:buSzPts val="1400"/>
              <a:buChar char="■"/>
            </a:pPr>
            <a:r>
              <a:rPr lang="ko"/>
              <a:t>A bit too packed &amp; buttons are not clear at first</a:t>
            </a:r>
            <a:endParaRPr/>
          </a:p>
          <a:p>
            <a:pPr indent="-317500" lvl="2" marL="1371600" rtl="0" algn="l">
              <a:spcBef>
                <a:spcPts val="0"/>
              </a:spcBef>
              <a:spcAft>
                <a:spcPts val="0"/>
              </a:spcAft>
              <a:buSzPts val="1400"/>
              <a:buChar char="■"/>
            </a:pPr>
            <a:r>
              <a:rPr lang="ko"/>
              <a:t>Text do not match curves</a:t>
            </a:r>
            <a:endParaRPr/>
          </a:p>
          <a:p>
            <a:pPr indent="-317500" lvl="2" marL="1371600" rtl="0" algn="l">
              <a:spcBef>
                <a:spcPts val="0"/>
              </a:spcBef>
              <a:spcAft>
                <a:spcPts val="0"/>
              </a:spcAft>
              <a:buSzPts val="1400"/>
              <a:buChar char="■"/>
            </a:pPr>
            <a:r>
              <a:rPr lang="ko"/>
              <a:t>Consistency in font type</a:t>
            </a:r>
            <a:endParaRPr/>
          </a:p>
          <a:p>
            <a:pPr indent="-317500" lvl="2" marL="1371600" rtl="0" algn="l">
              <a:spcBef>
                <a:spcPts val="0"/>
              </a:spcBef>
              <a:spcAft>
                <a:spcPts val="0"/>
              </a:spcAft>
              <a:buSzPts val="1400"/>
              <a:buChar char="■"/>
            </a:pPr>
            <a:r>
              <a:rPr lang="ko"/>
              <a:t>Better </a:t>
            </a:r>
            <a:r>
              <a:rPr lang="ko"/>
              <a:t>readability</a:t>
            </a:r>
            <a:r>
              <a:rPr lang="ko"/>
              <a:t> than web  version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60"/>
          <p:cNvSpPr txBox="1"/>
          <p:nvPr>
            <p:ph type="ctrTitle"/>
          </p:nvPr>
        </p:nvSpPr>
        <p:spPr>
          <a:xfrm flipH="1">
            <a:off x="1839400" y="2585050"/>
            <a:ext cx="5465100" cy="124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3.2 Web</a:t>
            </a:r>
            <a:r>
              <a:rPr lang="ko"/>
              <a:t> Version</a:t>
            </a:r>
            <a:endParaRPr/>
          </a:p>
        </p:txBody>
      </p:sp>
      <p:sp>
        <p:nvSpPr>
          <p:cNvPr id="1679" name="Google Shape;1679;p60"/>
          <p:cNvSpPr txBox="1"/>
          <p:nvPr>
            <p:ph idx="1" type="subTitle"/>
          </p:nvPr>
        </p:nvSpPr>
        <p:spPr>
          <a:xfrm flipH="1">
            <a:off x="2091150" y="3569091"/>
            <a:ext cx="4961700" cy="418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ko"/>
              <a:t>Pinocchio</a:t>
            </a:r>
            <a:endParaRPr/>
          </a:p>
        </p:txBody>
      </p:sp>
      <p:sp>
        <p:nvSpPr>
          <p:cNvPr id="1680" name="Google Shape;1680;p60"/>
          <p:cNvSpPr txBox="1"/>
          <p:nvPr>
            <p:ph idx="2" type="title"/>
          </p:nvPr>
        </p:nvSpPr>
        <p:spPr>
          <a:xfrm flipH="1">
            <a:off x="3561275" y="1884358"/>
            <a:ext cx="2021400" cy="104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01.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pic>
        <p:nvPicPr>
          <p:cNvPr descr="Forms response chart. Question title: Landing Page. Number of responses: 24 responses." id="1685" name="Google Shape;1685;p61"/>
          <p:cNvPicPr preferRelativeResize="0"/>
          <p:nvPr/>
        </p:nvPicPr>
        <p:blipFill>
          <a:blip r:embed="rId3">
            <a:alphaModFix/>
          </a:blip>
          <a:stretch>
            <a:fillRect/>
          </a:stretch>
        </p:blipFill>
        <p:spPr>
          <a:xfrm>
            <a:off x="4400893" y="445950"/>
            <a:ext cx="4635156" cy="2201700"/>
          </a:xfrm>
          <a:prstGeom prst="rect">
            <a:avLst/>
          </a:prstGeom>
          <a:noFill/>
          <a:ln>
            <a:noFill/>
          </a:ln>
        </p:spPr>
      </p:pic>
      <p:pic>
        <p:nvPicPr>
          <p:cNvPr descr="Forms response chart. Question title: Bookshelf/Online Forum. Number of responses: 24 responses." id="1686" name="Google Shape;1686;p61"/>
          <p:cNvPicPr preferRelativeResize="0"/>
          <p:nvPr/>
        </p:nvPicPr>
        <p:blipFill>
          <a:blip r:embed="rId4">
            <a:alphaModFix/>
          </a:blip>
          <a:stretch>
            <a:fillRect/>
          </a:stretch>
        </p:blipFill>
        <p:spPr>
          <a:xfrm>
            <a:off x="4572000" y="2685421"/>
            <a:ext cx="4464050" cy="2120429"/>
          </a:xfrm>
          <a:prstGeom prst="rect">
            <a:avLst/>
          </a:prstGeom>
          <a:noFill/>
          <a:ln>
            <a:noFill/>
          </a:ln>
        </p:spPr>
      </p:pic>
      <p:pic>
        <p:nvPicPr>
          <p:cNvPr descr="Forms response chart. Question title: Home Page. Number of responses: 24 responses." id="1687" name="Google Shape;1687;p61"/>
          <p:cNvPicPr preferRelativeResize="0"/>
          <p:nvPr/>
        </p:nvPicPr>
        <p:blipFill>
          <a:blip r:embed="rId5">
            <a:alphaModFix/>
          </a:blip>
          <a:stretch>
            <a:fillRect/>
          </a:stretch>
        </p:blipFill>
        <p:spPr>
          <a:xfrm>
            <a:off x="0" y="2644787"/>
            <a:ext cx="4635151" cy="2201700"/>
          </a:xfrm>
          <a:prstGeom prst="rect">
            <a:avLst/>
          </a:prstGeom>
          <a:noFill/>
          <a:ln>
            <a:noFill/>
          </a:ln>
        </p:spPr>
      </p:pic>
      <p:sp>
        <p:nvSpPr>
          <p:cNvPr id="1688" name="Google Shape;1688;p61"/>
          <p:cNvSpPr txBox="1"/>
          <p:nvPr>
            <p:ph type="ctrTitle"/>
          </p:nvPr>
        </p:nvSpPr>
        <p:spPr>
          <a:xfrm flipH="1">
            <a:off x="1729800" y="1779750"/>
            <a:ext cx="2842200" cy="102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Survey Results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pic>
        <p:nvPicPr>
          <p:cNvPr descr="Forms response chart. Question title: Interests. Number of responses: 24 responses." id="1693" name="Google Shape;1693;p62"/>
          <p:cNvPicPr preferRelativeResize="0"/>
          <p:nvPr/>
        </p:nvPicPr>
        <p:blipFill>
          <a:blip r:embed="rId3">
            <a:alphaModFix/>
          </a:blip>
          <a:stretch>
            <a:fillRect/>
          </a:stretch>
        </p:blipFill>
        <p:spPr>
          <a:xfrm>
            <a:off x="4422438" y="205800"/>
            <a:ext cx="4532736" cy="2153050"/>
          </a:xfrm>
          <a:prstGeom prst="rect">
            <a:avLst/>
          </a:prstGeom>
          <a:noFill/>
          <a:ln>
            <a:noFill/>
          </a:ln>
        </p:spPr>
      </p:pic>
      <p:pic>
        <p:nvPicPr>
          <p:cNvPr descr="Forms response chart. Question title: Writing Page. Number of responses: 24 responses." id="1694" name="Google Shape;1694;p62"/>
          <p:cNvPicPr preferRelativeResize="0"/>
          <p:nvPr/>
        </p:nvPicPr>
        <p:blipFill>
          <a:blip r:embed="rId4">
            <a:alphaModFix/>
          </a:blip>
          <a:stretch>
            <a:fillRect/>
          </a:stretch>
        </p:blipFill>
        <p:spPr>
          <a:xfrm>
            <a:off x="118325" y="2473701"/>
            <a:ext cx="4532724" cy="2153038"/>
          </a:xfrm>
          <a:prstGeom prst="rect">
            <a:avLst/>
          </a:prstGeom>
          <a:noFill/>
          <a:ln>
            <a:noFill/>
          </a:ln>
        </p:spPr>
      </p:pic>
      <p:pic>
        <p:nvPicPr>
          <p:cNvPr descr="Forms response chart. Question title: Individual Pages. Number of responses: 24 responses." id="1695" name="Google Shape;1695;p62"/>
          <p:cNvPicPr preferRelativeResize="0"/>
          <p:nvPr/>
        </p:nvPicPr>
        <p:blipFill>
          <a:blip r:embed="rId5">
            <a:alphaModFix/>
          </a:blip>
          <a:stretch>
            <a:fillRect/>
          </a:stretch>
        </p:blipFill>
        <p:spPr>
          <a:xfrm>
            <a:off x="197375" y="395750"/>
            <a:ext cx="4374624" cy="2077949"/>
          </a:xfrm>
          <a:prstGeom prst="rect">
            <a:avLst/>
          </a:prstGeom>
          <a:noFill/>
          <a:ln>
            <a:noFill/>
          </a:ln>
        </p:spPr>
      </p:pic>
      <p:sp>
        <p:nvSpPr>
          <p:cNvPr id="1696" name="Google Shape;1696;p62"/>
          <p:cNvSpPr txBox="1"/>
          <p:nvPr>
            <p:ph idx="4294967295" type="ctrTitle"/>
          </p:nvPr>
        </p:nvSpPr>
        <p:spPr>
          <a:xfrm flipH="1">
            <a:off x="5441600" y="2707700"/>
            <a:ext cx="2842200" cy="102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Survey Results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63"/>
          <p:cNvSpPr txBox="1"/>
          <p:nvPr>
            <p:ph type="ctrTitle"/>
          </p:nvPr>
        </p:nvSpPr>
        <p:spPr>
          <a:xfrm>
            <a:off x="1529406" y="3328138"/>
            <a:ext cx="6085200" cy="57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—John Cage</a:t>
            </a:r>
            <a:endParaRPr/>
          </a:p>
        </p:txBody>
      </p:sp>
      <p:sp>
        <p:nvSpPr>
          <p:cNvPr id="1702" name="Google Shape;1702;p63"/>
          <p:cNvSpPr/>
          <p:nvPr/>
        </p:nvSpPr>
        <p:spPr>
          <a:xfrm>
            <a:off x="611775" y="3390125"/>
            <a:ext cx="2664600" cy="144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03" name="Google Shape;1703;p63"/>
          <p:cNvGraphicFramePr/>
          <p:nvPr/>
        </p:nvGraphicFramePr>
        <p:xfrm>
          <a:off x="1015450" y="1849400"/>
          <a:ext cx="3000000" cy="3000000"/>
        </p:xfrm>
        <a:graphic>
          <a:graphicData uri="http://schemas.openxmlformats.org/drawingml/2006/table">
            <a:tbl>
              <a:tblPr>
                <a:noFill/>
                <a:tableStyleId>{C6197A3B-179C-4CDC-9C61-4F22B9C7EC80}</a:tableStyleId>
              </a:tblPr>
              <a:tblGrid>
                <a:gridCol w="3619500"/>
                <a:gridCol w="3619500"/>
              </a:tblGrid>
              <a:tr h="381000">
                <a:tc>
                  <a:txBody>
                    <a:bodyPr/>
                    <a:lstStyle/>
                    <a:p>
                      <a:pPr indent="0" lvl="0" marL="0" rtl="0" algn="ctr">
                        <a:spcBef>
                          <a:spcPts val="0"/>
                        </a:spcBef>
                        <a:spcAft>
                          <a:spcPts val="0"/>
                        </a:spcAft>
                        <a:buNone/>
                      </a:pPr>
                      <a:r>
                        <a:rPr b="1" lang="ko"/>
                        <a:t>Page Name</a:t>
                      </a:r>
                      <a:endParaRPr b="1"/>
                    </a:p>
                  </a:txBody>
                  <a:tcPr marT="91425" marB="91425" marR="91425" marL="91425"/>
                </a:tc>
                <a:tc>
                  <a:txBody>
                    <a:bodyPr/>
                    <a:lstStyle/>
                    <a:p>
                      <a:pPr indent="0" lvl="0" marL="0" rtl="0" algn="ctr">
                        <a:spcBef>
                          <a:spcPts val="0"/>
                        </a:spcBef>
                        <a:spcAft>
                          <a:spcPts val="0"/>
                        </a:spcAft>
                        <a:buNone/>
                      </a:pPr>
                      <a:r>
                        <a:rPr b="1" lang="ko"/>
                        <a:t>Average Score (Out of 10)</a:t>
                      </a:r>
                      <a:endParaRPr b="1"/>
                    </a:p>
                  </a:txBody>
                  <a:tcPr marT="91425" marB="91425" marR="91425" marL="91425"/>
                </a:tc>
              </a:tr>
              <a:tr h="381000">
                <a:tc>
                  <a:txBody>
                    <a:bodyPr/>
                    <a:lstStyle/>
                    <a:p>
                      <a:pPr indent="0" lvl="0" marL="0" rtl="0" algn="l">
                        <a:spcBef>
                          <a:spcPts val="0"/>
                        </a:spcBef>
                        <a:spcAft>
                          <a:spcPts val="0"/>
                        </a:spcAft>
                        <a:buNone/>
                      </a:pPr>
                      <a:r>
                        <a:rPr lang="ko"/>
                        <a:t>Landing Page</a:t>
                      </a:r>
                      <a:endParaRPr/>
                    </a:p>
                  </a:txBody>
                  <a:tcPr marT="91425" marB="91425" marR="91425" marL="91425"/>
                </a:tc>
                <a:tc>
                  <a:txBody>
                    <a:bodyPr/>
                    <a:lstStyle/>
                    <a:p>
                      <a:pPr indent="0" lvl="0" marL="0" rtl="0" algn="ctr">
                        <a:spcBef>
                          <a:spcPts val="0"/>
                        </a:spcBef>
                        <a:spcAft>
                          <a:spcPts val="0"/>
                        </a:spcAft>
                        <a:buNone/>
                      </a:pPr>
                      <a:r>
                        <a:rPr lang="ko"/>
                        <a:t>7.96</a:t>
                      </a:r>
                      <a:endParaRPr/>
                    </a:p>
                  </a:txBody>
                  <a:tcPr marT="91425" marB="91425" marR="91425" marL="91425"/>
                </a:tc>
              </a:tr>
              <a:tr h="381000">
                <a:tc>
                  <a:txBody>
                    <a:bodyPr/>
                    <a:lstStyle/>
                    <a:p>
                      <a:pPr indent="0" lvl="0" marL="0" rtl="0" algn="l">
                        <a:spcBef>
                          <a:spcPts val="0"/>
                        </a:spcBef>
                        <a:spcAft>
                          <a:spcPts val="0"/>
                        </a:spcAft>
                        <a:buNone/>
                      </a:pPr>
                      <a:r>
                        <a:rPr lang="ko"/>
                        <a:t>Home Page</a:t>
                      </a:r>
                      <a:endParaRPr/>
                    </a:p>
                  </a:txBody>
                  <a:tcPr marT="91425" marB="91425" marR="91425" marL="91425"/>
                </a:tc>
                <a:tc>
                  <a:txBody>
                    <a:bodyPr/>
                    <a:lstStyle/>
                    <a:p>
                      <a:pPr indent="0" lvl="0" marL="0" rtl="0" algn="ctr">
                        <a:spcBef>
                          <a:spcPts val="0"/>
                        </a:spcBef>
                        <a:spcAft>
                          <a:spcPts val="0"/>
                        </a:spcAft>
                        <a:buNone/>
                      </a:pPr>
                      <a:r>
                        <a:rPr lang="ko"/>
                        <a:t>6.88</a:t>
                      </a:r>
                      <a:endParaRPr/>
                    </a:p>
                  </a:txBody>
                  <a:tcPr marT="91425" marB="91425" marR="91425" marL="91425"/>
                </a:tc>
              </a:tr>
              <a:tr h="381000">
                <a:tc>
                  <a:txBody>
                    <a:bodyPr/>
                    <a:lstStyle/>
                    <a:p>
                      <a:pPr indent="0" lvl="0" marL="0" rtl="0" algn="l">
                        <a:spcBef>
                          <a:spcPts val="0"/>
                        </a:spcBef>
                        <a:spcAft>
                          <a:spcPts val="0"/>
                        </a:spcAft>
                        <a:buNone/>
                      </a:pPr>
                      <a:r>
                        <a:rPr lang="ko"/>
                        <a:t>Bookshelf/ Online Forum</a:t>
                      </a:r>
                      <a:endParaRPr/>
                    </a:p>
                  </a:txBody>
                  <a:tcPr marT="91425" marB="91425" marR="91425" marL="91425"/>
                </a:tc>
                <a:tc>
                  <a:txBody>
                    <a:bodyPr/>
                    <a:lstStyle/>
                    <a:p>
                      <a:pPr indent="0" lvl="0" marL="0" rtl="0" algn="ctr">
                        <a:spcBef>
                          <a:spcPts val="0"/>
                        </a:spcBef>
                        <a:spcAft>
                          <a:spcPts val="0"/>
                        </a:spcAft>
                        <a:buNone/>
                      </a:pPr>
                      <a:r>
                        <a:rPr lang="ko"/>
                        <a:t>7.33</a:t>
                      </a:r>
                      <a:endParaRPr/>
                    </a:p>
                  </a:txBody>
                  <a:tcPr marT="91425" marB="91425" marR="91425" marL="91425"/>
                </a:tc>
              </a:tr>
              <a:tr h="381000">
                <a:tc>
                  <a:txBody>
                    <a:bodyPr/>
                    <a:lstStyle/>
                    <a:p>
                      <a:pPr indent="0" lvl="0" marL="0" rtl="0" algn="l">
                        <a:spcBef>
                          <a:spcPts val="0"/>
                        </a:spcBef>
                        <a:spcAft>
                          <a:spcPts val="0"/>
                        </a:spcAft>
                        <a:buNone/>
                      </a:pPr>
                      <a:r>
                        <a:rPr lang="ko"/>
                        <a:t>Individual Pages</a:t>
                      </a:r>
                      <a:endParaRPr/>
                    </a:p>
                  </a:txBody>
                  <a:tcPr marT="91425" marB="91425" marR="91425" marL="91425"/>
                </a:tc>
                <a:tc>
                  <a:txBody>
                    <a:bodyPr/>
                    <a:lstStyle/>
                    <a:p>
                      <a:pPr indent="0" lvl="0" marL="0" rtl="0" algn="ctr">
                        <a:spcBef>
                          <a:spcPts val="0"/>
                        </a:spcBef>
                        <a:spcAft>
                          <a:spcPts val="0"/>
                        </a:spcAft>
                        <a:buNone/>
                      </a:pPr>
                      <a:r>
                        <a:rPr lang="ko"/>
                        <a:t>7.04</a:t>
                      </a:r>
                      <a:endParaRPr/>
                    </a:p>
                  </a:txBody>
                  <a:tcPr marT="91425" marB="91425" marR="91425" marL="91425"/>
                </a:tc>
              </a:tr>
              <a:tr h="381000">
                <a:tc>
                  <a:txBody>
                    <a:bodyPr/>
                    <a:lstStyle/>
                    <a:p>
                      <a:pPr indent="0" lvl="0" marL="0" rtl="0" algn="l">
                        <a:spcBef>
                          <a:spcPts val="0"/>
                        </a:spcBef>
                        <a:spcAft>
                          <a:spcPts val="0"/>
                        </a:spcAft>
                        <a:buNone/>
                      </a:pPr>
                      <a:r>
                        <a:rPr lang="ko"/>
                        <a:t>Interests</a:t>
                      </a:r>
                      <a:endParaRPr/>
                    </a:p>
                  </a:txBody>
                  <a:tcPr marT="91425" marB="91425" marR="91425" marL="91425"/>
                </a:tc>
                <a:tc>
                  <a:txBody>
                    <a:bodyPr/>
                    <a:lstStyle/>
                    <a:p>
                      <a:pPr indent="0" lvl="0" marL="0" rtl="0" algn="ctr">
                        <a:spcBef>
                          <a:spcPts val="0"/>
                        </a:spcBef>
                        <a:spcAft>
                          <a:spcPts val="0"/>
                        </a:spcAft>
                        <a:buNone/>
                      </a:pPr>
                      <a:r>
                        <a:rPr lang="ko"/>
                        <a:t>8.13</a:t>
                      </a:r>
                      <a:endParaRPr/>
                    </a:p>
                  </a:txBody>
                  <a:tcPr marT="91425" marB="91425" marR="91425" marL="91425"/>
                </a:tc>
              </a:tr>
              <a:tr h="381000">
                <a:tc>
                  <a:txBody>
                    <a:bodyPr/>
                    <a:lstStyle/>
                    <a:p>
                      <a:pPr indent="0" lvl="0" marL="0" rtl="0" algn="l">
                        <a:spcBef>
                          <a:spcPts val="0"/>
                        </a:spcBef>
                        <a:spcAft>
                          <a:spcPts val="0"/>
                        </a:spcAft>
                        <a:buNone/>
                      </a:pPr>
                      <a:r>
                        <a:rPr lang="ko"/>
                        <a:t>Writing Page</a:t>
                      </a:r>
                      <a:endParaRPr/>
                    </a:p>
                  </a:txBody>
                  <a:tcPr marT="91425" marB="91425" marR="91425" marL="91425"/>
                </a:tc>
                <a:tc>
                  <a:txBody>
                    <a:bodyPr/>
                    <a:lstStyle/>
                    <a:p>
                      <a:pPr indent="0" lvl="0" marL="0" rtl="0" algn="ctr">
                        <a:spcBef>
                          <a:spcPts val="0"/>
                        </a:spcBef>
                        <a:spcAft>
                          <a:spcPts val="0"/>
                        </a:spcAft>
                        <a:buNone/>
                      </a:pPr>
                      <a:r>
                        <a:rPr lang="ko"/>
                        <a:t>7.96</a:t>
                      </a:r>
                      <a:endParaRPr/>
                    </a:p>
                  </a:txBody>
                  <a:tcPr marT="91425" marB="91425" marR="91425" marL="91425"/>
                </a:tc>
              </a:tr>
            </a:tbl>
          </a:graphicData>
        </a:graphic>
      </p:graphicFrame>
      <p:sp>
        <p:nvSpPr>
          <p:cNvPr id="1704" name="Google Shape;1704;p63"/>
          <p:cNvSpPr txBox="1"/>
          <p:nvPr>
            <p:ph idx="4294967295" type="ctrTitle"/>
          </p:nvPr>
        </p:nvSpPr>
        <p:spPr>
          <a:xfrm flipH="1">
            <a:off x="1015450" y="772250"/>
            <a:ext cx="2842200" cy="102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Survey Results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64"/>
          <p:cNvSpPr txBox="1"/>
          <p:nvPr>
            <p:ph type="ctrTitle"/>
          </p:nvPr>
        </p:nvSpPr>
        <p:spPr>
          <a:xfrm>
            <a:off x="1529406" y="3328138"/>
            <a:ext cx="6085200" cy="57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—John Cage</a:t>
            </a:r>
            <a:endParaRPr/>
          </a:p>
        </p:txBody>
      </p:sp>
      <p:sp>
        <p:nvSpPr>
          <p:cNvPr id="1710" name="Google Shape;1710;p64"/>
          <p:cNvSpPr/>
          <p:nvPr/>
        </p:nvSpPr>
        <p:spPr>
          <a:xfrm>
            <a:off x="611775" y="3390125"/>
            <a:ext cx="2664600" cy="144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4"/>
          <p:cNvSpPr txBox="1"/>
          <p:nvPr>
            <p:ph idx="4294967295" type="ctrTitle"/>
          </p:nvPr>
        </p:nvSpPr>
        <p:spPr>
          <a:xfrm flipH="1">
            <a:off x="1015500" y="772250"/>
            <a:ext cx="5707500" cy="102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Main Takeaways (Web):</a:t>
            </a:r>
            <a:endParaRPr/>
          </a:p>
          <a:p>
            <a:pPr indent="0" lvl="0" marL="0" rtl="0" algn="l">
              <a:spcBef>
                <a:spcPts val="0"/>
              </a:spcBef>
              <a:spcAft>
                <a:spcPts val="0"/>
              </a:spcAft>
              <a:buNone/>
            </a:pPr>
            <a:r>
              <a:rPr lang="ko"/>
              <a:t>Interview</a:t>
            </a:r>
            <a:r>
              <a:rPr lang="ko"/>
              <a:t> &amp; Short Answer </a:t>
            </a:r>
            <a:endParaRPr/>
          </a:p>
        </p:txBody>
      </p:sp>
      <p:sp>
        <p:nvSpPr>
          <p:cNvPr id="1712" name="Google Shape;1712;p64"/>
          <p:cNvSpPr txBox="1"/>
          <p:nvPr>
            <p:ph idx="4294967295" type="subTitle"/>
          </p:nvPr>
        </p:nvSpPr>
        <p:spPr>
          <a:xfrm flipH="1">
            <a:off x="1117925" y="1983750"/>
            <a:ext cx="7438500" cy="260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Overall: Positive Feedback</a:t>
            </a:r>
            <a:endParaRPr/>
          </a:p>
          <a:p>
            <a:pPr indent="-342900" lvl="0" marL="457200" rtl="0" algn="l">
              <a:spcBef>
                <a:spcPts val="0"/>
              </a:spcBef>
              <a:spcAft>
                <a:spcPts val="0"/>
              </a:spcAft>
              <a:buSzPts val="1800"/>
              <a:buChar char="●"/>
            </a:pPr>
            <a:r>
              <a:rPr lang="ko"/>
              <a:t>Criticisms:</a:t>
            </a:r>
            <a:endParaRPr/>
          </a:p>
          <a:p>
            <a:pPr indent="-317500" lvl="1" marL="914400" rtl="0" algn="l">
              <a:spcBef>
                <a:spcPts val="0"/>
              </a:spcBef>
              <a:spcAft>
                <a:spcPts val="0"/>
              </a:spcAft>
              <a:buSzPts val="1400"/>
              <a:buChar char="○"/>
            </a:pPr>
            <a:r>
              <a:rPr lang="ko"/>
              <a:t>Theme </a:t>
            </a:r>
            <a:endParaRPr/>
          </a:p>
          <a:p>
            <a:pPr indent="-317500" lvl="2" marL="1371600" rtl="0" algn="l">
              <a:spcBef>
                <a:spcPts val="0"/>
              </a:spcBef>
              <a:spcAft>
                <a:spcPts val="0"/>
              </a:spcAft>
              <a:buSzPts val="1400"/>
              <a:buChar char="■"/>
            </a:pPr>
            <a:r>
              <a:rPr lang="ko"/>
              <a:t>Color is too energetic </a:t>
            </a:r>
            <a:endParaRPr/>
          </a:p>
          <a:p>
            <a:pPr indent="-317500" lvl="2" marL="1371600" rtl="0" algn="l">
              <a:spcBef>
                <a:spcPts val="0"/>
              </a:spcBef>
              <a:spcAft>
                <a:spcPts val="0"/>
              </a:spcAft>
              <a:buSzPts val="1400"/>
              <a:buChar char="■"/>
            </a:pPr>
            <a:r>
              <a:rPr lang="ko"/>
              <a:t>Avoid using too much cartoon</a:t>
            </a:r>
            <a:endParaRPr/>
          </a:p>
          <a:p>
            <a:pPr indent="-317500" lvl="1" marL="914400" rtl="0" algn="l">
              <a:spcBef>
                <a:spcPts val="0"/>
              </a:spcBef>
              <a:spcAft>
                <a:spcPts val="0"/>
              </a:spcAft>
              <a:buSzPts val="1400"/>
              <a:buChar char="○"/>
            </a:pPr>
            <a:r>
              <a:rPr lang="ko"/>
              <a:t>Structure/ Text:</a:t>
            </a:r>
            <a:endParaRPr/>
          </a:p>
          <a:p>
            <a:pPr indent="-317500" lvl="2" marL="1371600" rtl="0" algn="l">
              <a:spcBef>
                <a:spcPts val="0"/>
              </a:spcBef>
              <a:spcAft>
                <a:spcPts val="0"/>
              </a:spcAft>
              <a:buSzPts val="1400"/>
              <a:buChar char="■"/>
            </a:pPr>
            <a:r>
              <a:rPr lang="ko"/>
              <a:t>Bookshelf text hard to read</a:t>
            </a:r>
            <a:endParaRPr/>
          </a:p>
          <a:p>
            <a:pPr indent="-317500" lvl="2" marL="1371600" rtl="0" algn="l">
              <a:spcBef>
                <a:spcPts val="0"/>
              </a:spcBef>
              <a:spcAft>
                <a:spcPts val="0"/>
              </a:spcAft>
              <a:buSzPts val="1400"/>
              <a:buChar char="■"/>
            </a:pPr>
            <a:r>
              <a:rPr lang="ko"/>
              <a:t>Bigger font preferred</a:t>
            </a:r>
            <a:endParaRPr/>
          </a:p>
          <a:p>
            <a:pPr indent="-317500" lvl="2" marL="1371600" rtl="0" algn="l">
              <a:spcBef>
                <a:spcPts val="0"/>
              </a:spcBef>
              <a:spcAft>
                <a:spcPts val="0"/>
              </a:spcAft>
              <a:buSzPts val="1400"/>
              <a:buChar char="■"/>
            </a:pPr>
            <a:r>
              <a:rPr lang="ko"/>
              <a:t>Text curve do not march curves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65"/>
          <p:cNvSpPr txBox="1"/>
          <p:nvPr>
            <p:ph type="ctrTitle"/>
          </p:nvPr>
        </p:nvSpPr>
        <p:spPr>
          <a:xfrm>
            <a:off x="1529406" y="3328138"/>
            <a:ext cx="6085200" cy="57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—John Cage</a:t>
            </a:r>
            <a:endParaRPr/>
          </a:p>
        </p:txBody>
      </p:sp>
      <p:sp>
        <p:nvSpPr>
          <p:cNvPr id="1718" name="Google Shape;1718;p65"/>
          <p:cNvSpPr/>
          <p:nvPr/>
        </p:nvSpPr>
        <p:spPr>
          <a:xfrm>
            <a:off x="611775" y="3390125"/>
            <a:ext cx="2664600" cy="144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5"/>
          <p:cNvSpPr txBox="1"/>
          <p:nvPr>
            <p:ph idx="4294967295" type="ctrTitle"/>
          </p:nvPr>
        </p:nvSpPr>
        <p:spPr>
          <a:xfrm flipH="1">
            <a:off x="1015500" y="772250"/>
            <a:ext cx="5707500" cy="10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General Comments</a:t>
            </a:r>
            <a:endParaRPr/>
          </a:p>
        </p:txBody>
      </p:sp>
      <p:sp>
        <p:nvSpPr>
          <p:cNvPr id="1720" name="Google Shape;1720;p65"/>
          <p:cNvSpPr txBox="1"/>
          <p:nvPr>
            <p:ph idx="4294967295" type="subTitle"/>
          </p:nvPr>
        </p:nvSpPr>
        <p:spPr>
          <a:xfrm flipH="1">
            <a:off x="1117925" y="1983750"/>
            <a:ext cx="7438500" cy="260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Pinocchio-related jokes are interesting (More preferred)</a:t>
            </a:r>
            <a:endParaRPr/>
          </a:p>
          <a:p>
            <a:pPr indent="-342900" lvl="0" marL="457200" rtl="0" algn="l">
              <a:spcBef>
                <a:spcPts val="0"/>
              </a:spcBef>
              <a:spcAft>
                <a:spcPts val="0"/>
              </a:spcAft>
              <a:buSzPts val="1800"/>
              <a:buChar char="●"/>
            </a:pPr>
            <a:r>
              <a:rPr lang="ko"/>
              <a:t>Mixed opinion on font choice</a:t>
            </a:r>
            <a:endParaRPr/>
          </a:p>
          <a:p>
            <a:pPr indent="-342900" lvl="0" marL="457200" rtl="0" algn="l">
              <a:spcBef>
                <a:spcPts val="0"/>
              </a:spcBef>
              <a:spcAft>
                <a:spcPts val="0"/>
              </a:spcAft>
              <a:buSzPts val="1800"/>
              <a:buChar char="●"/>
            </a:pPr>
            <a:r>
              <a:rPr lang="ko"/>
              <a:t>Homepage</a:t>
            </a:r>
            <a:r>
              <a:rPr lang="ko"/>
              <a:t> icons needs  to be better positioned</a:t>
            </a:r>
            <a:endParaRPr/>
          </a:p>
          <a:p>
            <a:pPr indent="-342900" lvl="0" marL="457200" rtl="0" algn="l">
              <a:spcBef>
                <a:spcPts val="0"/>
              </a:spcBef>
              <a:spcAft>
                <a:spcPts val="0"/>
              </a:spcAft>
              <a:buSzPts val="1800"/>
              <a:buChar char="●"/>
            </a:pPr>
            <a:r>
              <a:rPr lang="ko"/>
              <a:t>Mix of skeuomorphic &amp; minimalistic design</a:t>
            </a:r>
            <a:endParaRPr/>
          </a:p>
          <a:p>
            <a:pPr indent="-342900" lvl="0" marL="457200" rtl="0" algn="l">
              <a:spcBef>
                <a:spcPts val="0"/>
              </a:spcBef>
              <a:spcAft>
                <a:spcPts val="0"/>
              </a:spcAft>
              <a:buSzPts val="1800"/>
              <a:buChar char="●"/>
            </a:pPr>
            <a:r>
              <a:rPr lang="ko"/>
              <a:t>Mix of capitalised &amp; not capitalised text</a:t>
            </a:r>
            <a:endParaRPr/>
          </a:p>
          <a:p>
            <a:pPr indent="-342900" lvl="0" marL="457200" rtl="0" algn="l">
              <a:spcBef>
                <a:spcPts val="0"/>
              </a:spcBef>
              <a:spcAft>
                <a:spcPts val="0"/>
              </a:spcAft>
              <a:buSzPts val="1800"/>
              <a:buChar char="●"/>
            </a:pPr>
            <a:r>
              <a:rPr lang="ko"/>
              <a:t>Design </a:t>
            </a:r>
            <a:r>
              <a:rPr lang="ko"/>
              <a:t>language</a:t>
            </a:r>
            <a:r>
              <a:rPr lang="ko"/>
              <a:t> is too cartoon-ish (</a:t>
            </a:r>
            <a:r>
              <a:rPr lang="ko"/>
              <a:t>Platform looks  too child-like)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39"/>
          <p:cNvSpPr txBox="1"/>
          <p:nvPr>
            <p:ph idx="2" type="subTitle"/>
          </p:nvPr>
        </p:nvSpPr>
        <p:spPr>
          <a:xfrm flipH="1">
            <a:off x="1223900" y="2654600"/>
            <a:ext cx="2910300" cy="76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HKUST students who are mainly suffering from mental health issues</a:t>
            </a:r>
            <a:endParaRPr/>
          </a:p>
        </p:txBody>
      </p:sp>
      <p:sp>
        <p:nvSpPr>
          <p:cNvPr id="1092" name="Google Shape;1092;p39"/>
          <p:cNvSpPr txBox="1"/>
          <p:nvPr>
            <p:ph idx="3" type="subTitle"/>
          </p:nvPr>
        </p:nvSpPr>
        <p:spPr>
          <a:xfrm flipH="1">
            <a:off x="5009850" y="2730799"/>
            <a:ext cx="2910300" cy="588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ko"/>
              <a:t>Online forum website composed of students’ forum</a:t>
            </a:r>
            <a:endParaRPr/>
          </a:p>
        </p:txBody>
      </p:sp>
      <p:sp>
        <p:nvSpPr>
          <p:cNvPr id="1093" name="Google Shape;1093;p39"/>
          <p:cNvSpPr txBox="1"/>
          <p:nvPr>
            <p:ph idx="4" type="subTitle"/>
          </p:nvPr>
        </p:nvSpPr>
        <p:spPr>
          <a:xfrm flipH="1">
            <a:off x="5009850" y="4221224"/>
            <a:ext cx="2910300" cy="5880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lang="ko" sz="1385"/>
              <a:t>Online forum to help each other by providing helpful information related to mental health issues</a:t>
            </a:r>
            <a:endParaRPr sz="1385"/>
          </a:p>
        </p:txBody>
      </p:sp>
      <p:sp>
        <p:nvSpPr>
          <p:cNvPr id="1094" name="Google Shape;1094;p39"/>
          <p:cNvSpPr txBox="1"/>
          <p:nvPr>
            <p:ph idx="5" type="subTitle"/>
          </p:nvPr>
        </p:nvSpPr>
        <p:spPr>
          <a:xfrm flipH="1">
            <a:off x="1223900" y="1055200"/>
            <a:ext cx="2910300" cy="435300"/>
          </a:xfrm>
          <a:prstGeom prst="rect">
            <a:avLst/>
          </a:prstGeom>
        </p:spPr>
        <p:txBody>
          <a:bodyPr anchorCtr="0" anchor="b" bIns="91425" lIns="91425" spcFirstLastPara="1" rIns="91425" wrap="square" tIns="91425">
            <a:normAutofit fontScale="85000" lnSpcReduction="20000"/>
          </a:bodyPr>
          <a:lstStyle/>
          <a:p>
            <a:pPr indent="0" lvl="0" marL="0" rtl="0" algn="ctr">
              <a:spcBef>
                <a:spcPts val="0"/>
              </a:spcBef>
              <a:spcAft>
                <a:spcPts val="0"/>
              </a:spcAft>
              <a:buNone/>
            </a:pPr>
            <a:r>
              <a:rPr lang="ko"/>
              <a:t>Aim</a:t>
            </a:r>
            <a:endParaRPr/>
          </a:p>
        </p:txBody>
      </p:sp>
      <p:sp>
        <p:nvSpPr>
          <p:cNvPr id="1095" name="Google Shape;1095;p39"/>
          <p:cNvSpPr txBox="1"/>
          <p:nvPr>
            <p:ph idx="6" type="subTitle"/>
          </p:nvPr>
        </p:nvSpPr>
        <p:spPr>
          <a:xfrm flipH="1">
            <a:off x="1223875" y="2219300"/>
            <a:ext cx="2910300" cy="435300"/>
          </a:xfrm>
          <a:prstGeom prst="rect">
            <a:avLst/>
          </a:prstGeom>
        </p:spPr>
        <p:txBody>
          <a:bodyPr anchorCtr="0" anchor="b" bIns="91425" lIns="91425" spcFirstLastPara="1" rIns="91425" wrap="square" tIns="91425">
            <a:normAutofit fontScale="85000" lnSpcReduction="20000"/>
          </a:bodyPr>
          <a:lstStyle/>
          <a:p>
            <a:pPr indent="0" lvl="0" marL="0" rtl="0" algn="ctr">
              <a:spcBef>
                <a:spcPts val="0"/>
              </a:spcBef>
              <a:spcAft>
                <a:spcPts val="0"/>
              </a:spcAft>
              <a:buNone/>
            </a:pPr>
            <a:r>
              <a:rPr lang="ko"/>
              <a:t>Target Users</a:t>
            </a:r>
            <a:endParaRPr/>
          </a:p>
        </p:txBody>
      </p:sp>
      <p:sp>
        <p:nvSpPr>
          <p:cNvPr id="1096" name="Google Shape;1096;p39"/>
          <p:cNvSpPr txBox="1"/>
          <p:nvPr>
            <p:ph idx="7" type="subTitle"/>
          </p:nvPr>
        </p:nvSpPr>
        <p:spPr>
          <a:xfrm flipH="1">
            <a:off x="5009849" y="2219300"/>
            <a:ext cx="2910300" cy="435300"/>
          </a:xfrm>
          <a:prstGeom prst="rect">
            <a:avLst/>
          </a:prstGeom>
        </p:spPr>
        <p:txBody>
          <a:bodyPr anchorCtr="0" anchor="b" bIns="91425" lIns="91425" spcFirstLastPara="1" rIns="91425" wrap="square" tIns="91425">
            <a:normAutofit fontScale="85000" lnSpcReduction="20000"/>
          </a:bodyPr>
          <a:lstStyle/>
          <a:p>
            <a:pPr indent="0" lvl="0" marL="0" rtl="0" algn="ctr">
              <a:spcBef>
                <a:spcPts val="0"/>
              </a:spcBef>
              <a:spcAft>
                <a:spcPts val="0"/>
              </a:spcAft>
              <a:buNone/>
            </a:pPr>
            <a:r>
              <a:rPr lang="ko"/>
              <a:t>Format of Interaction</a:t>
            </a:r>
            <a:endParaRPr/>
          </a:p>
        </p:txBody>
      </p:sp>
      <p:sp>
        <p:nvSpPr>
          <p:cNvPr id="1097" name="Google Shape;1097;p39"/>
          <p:cNvSpPr txBox="1"/>
          <p:nvPr>
            <p:ph idx="8" type="subTitle"/>
          </p:nvPr>
        </p:nvSpPr>
        <p:spPr>
          <a:xfrm flipH="1">
            <a:off x="5009850" y="3372075"/>
            <a:ext cx="2910300" cy="764400"/>
          </a:xfrm>
          <a:prstGeom prst="rect">
            <a:avLst/>
          </a:prstGeom>
        </p:spPr>
        <p:txBody>
          <a:bodyPr anchorCtr="0" anchor="b" bIns="91425" lIns="91425" spcFirstLastPara="1" rIns="91425" wrap="square" tIns="91425">
            <a:normAutofit fontScale="70000"/>
          </a:bodyPr>
          <a:lstStyle/>
          <a:p>
            <a:pPr indent="0" lvl="0" marL="0" rtl="0" algn="ctr">
              <a:spcBef>
                <a:spcPts val="0"/>
              </a:spcBef>
              <a:spcAft>
                <a:spcPts val="0"/>
              </a:spcAft>
              <a:buNone/>
            </a:pPr>
            <a:r>
              <a:rPr lang="ko"/>
              <a:t>How to improve mental health of HKUST students</a:t>
            </a:r>
            <a:endParaRPr/>
          </a:p>
        </p:txBody>
      </p:sp>
      <p:sp>
        <p:nvSpPr>
          <p:cNvPr id="1098" name="Google Shape;1098;p39"/>
          <p:cNvSpPr txBox="1"/>
          <p:nvPr>
            <p:ph idx="4294967295" type="ctrTitle"/>
          </p:nvPr>
        </p:nvSpPr>
        <p:spPr>
          <a:xfrm>
            <a:off x="2541150" y="146225"/>
            <a:ext cx="4061700" cy="58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Overview of Pinocchio</a:t>
            </a:r>
            <a:endParaRPr/>
          </a:p>
        </p:txBody>
      </p:sp>
      <p:sp>
        <p:nvSpPr>
          <p:cNvPr id="1099" name="Google Shape;1099;p39"/>
          <p:cNvSpPr txBox="1"/>
          <p:nvPr>
            <p:ph idx="2" type="subTitle"/>
          </p:nvPr>
        </p:nvSpPr>
        <p:spPr>
          <a:xfrm flipH="1">
            <a:off x="1223875" y="1462250"/>
            <a:ext cx="2910300" cy="588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ko"/>
              <a:t>Build a supportive community for students with mental health issues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66"/>
          <p:cNvSpPr txBox="1"/>
          <p:nvPr>
            <p:ph type="title"/>
          </p:nvPr>
        </p:nvSpPr>
        <p:spPr>
          <a:xfrm>
            <a:off x="4662450" y="781453"/>
            <a:ext cx="3768600" cy="12654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ko"/>
              <a:t>Suggestions for Features </a:t>
            </a:r>
            <a:endParaRPr/>
          </a:p>
        </p:txBody>
      </p:sp>
      <p:sp>
        <p:nvSpPr>
          <p:cNvPr id="1726" name="Google Shape;1726;p66"/>
          <p:cNvSpPr txBox="1"/>
          <p:nvPr>
            <p:ph idx="1" type="subTitle"/>
          </p:nvPr>
        </p:nvSpPr>
        <p:spPr>
          <a:xfrm flipH="1">
            <a:off x="721350" y="2450975"/>
            <a:ext cx="6042900" cy="1885200"/>
          </a:xfrm>
          <a:prstGeom prst="rect">
            <a:avLst/>
          </a:prstGeom>
        </p:spPr>
        <p:txBody>
          <a:bodyPr anchorCtr="0" anchor="b" bIns="91425" lIns="91425" spcFirstLastPara="1" rIns="91425" wrap="square" tIns="91425">
            <a:normAutofit/>
          </a:bodyPr>
          <a:lstStyle/>
          <a:p>
            <a:pPr indent="-355600" lvl="0" marL="457200" rtl="0" algn="l">
              <a:spcBef>
                <a:spcPts val="0"/>
              </a:spcBef>
              <a:spcAft>
                <a:spcPts val="0"/>
              </a:spcAft>
              <a:buSzPts val="2000"/>
              <a:buChar char="●"/>
            </a:pPr>
            <a:r>
              <a:rPr lang="ko" sz="1600"/>
              <a:t>Mindfulness Training/ Tips to Improve Mental Health</a:t>
            </a:r>
            <a:endParaRPr sz="1600"/>
          </a:p>
          <a:p>
            <a:pPr indent="-355600" lvl="0" marL="457200" rtl="0" algn="l">
              <a:spcBef>
                <a:spcPts val="0"/>
              </a:spcBef>
              <a:spcAft>
                <a:spcPts val="0"/>
              </a:spcAft>
              <a:buSzPts val="2000"/>
              <a:buChar char="●"/>
            </a:pPr>
            <a:r>
              <a:rPr lang="ko" sz="1600"/>
              <a:t>Reference Link to Third Party (Counselling)</a:t>
            </a:r>
            <a:endParaRPr sz="1600"/>
          </a:p>
          <a:p>
            <a:pPr indent="-355600" lvl="0" marL="457200" rtl="0" algn="l">
              <a:spcBef>
                <a:spcPts val="0"/>
              </a:spcBef>
              <a:spcAft>
                <a:spcPts val="0"/>
              </a:spcAft>
              <a:buSzPts val="2000"/>
              <a:buChar char="●"/>
            </a:pPr>
            <a:r>
              <a:rPr lang="ko" sz="1600"/>
              <a:t>More Self-Help Guides &amp; Links to Videos</a:t>
            </a:r>
            <a:endParaRPr sz="1600"/>
          </a:p>
          <a:p>
            <a:pPr indent="-355600" lvl="0" marL="457200" rtl="0" algn="l">
              <a:spcBef>
                <a:spcPts val="0"/>
              </a:spcBef>
              <a:spcAft>
                <a:spcPts val="0"/>
              </a:spcAft>
              <a:buSzPts val="2000"/>
              <a:buChar char="●"/>
            </a:pPr>
            <a:r>
              <a:rPr lang="ko" sz="1600"/>
              <a:t>AI Chatbot</a:t>
            </a:r>
            <a:endParaRPr sz="1600"/>
          </a:p>
          <a:p>
            <a:pPr indent="-355600" lvl="0" marL="457200" rtl="0" algn="l">
              <a:spcBef>
                <a:spcPts val="0"/>
              </a:spcBef>
              <a:spcAft>
                <a:spcPts val="0"/>
              </a:spcAft>
              <a:buSzPts val="2000"/>
              <a:buChar char="●"/>
            </a:pPr>
            <a:r>
              <a:rPr lang="ko" sz="1600"/>
              <a:t>Jokes to Lift People Up</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0" name="Shape 1730"/>
        <p:cNvGrpSpPr/>
        <p:nvPr/>
      </p:nvGrpSpPr>
      <p:grpSpPr>
        <a:xfrm>
          <a:off x="0" y="0"/>
          <a:ext cx="0" cy="0"/>
          <a:chOff x="0" y="0"/>
          <a:chExt cx="0" cy="0"/>
        </a:xfrm>
      </p:grpSpPr>
      <p:sp>
        <p:nvSpPr>
          <p:cNvPr id="1731" name="Google Shape;1731;p67"/>
          <p:cNvSpPr txBox="1"/>
          <p:nvPr>
            <p:ph type="title"/>
          </p:nvPr>
        </p:nvSpPr>
        <p:spPr>
          <a:xfrm>
            <a:off x="1531950" y="2074650"/>
            <a:ext cx="6080100" cy="99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ko"/>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103" name="Shape 1103"/>
        <p:cNvGrpSpPr/>
        <p:nvPr/>
      </p:nvGrpSpPr>
      <p:grpSpPr>
        <a:xfrm>
          <a:off x="0" y="0"/>
          <a:ext cx="0" cy="0"/>
          <a:chOff x="0" y="0"/>
          <a:chExt cx="0" cy="0"/>
        </a:xfrm>
      </p:grpSpPr>
      <p:grpSp>
        <p:nvGrpSpPr>
          <p:cNvPr id="1104" name="Google Shape;1104;p40"/>
          <p:cNvGrpSpPr/>
          <p:nvPr/>
        </p:nvGrpSpPr>
        <p:grpSpPr>
          <a:xfrm>
            <a:off x="1289190" y="855917"/>
            <a:ext cx="1475170" cy="1346907"/>
            <a:chOff x="5625257" y="2123264"/>
            <a:chExt cx="2716204" cy="2482320"/>
          </a:xfrm>
        </p:grpSpPr>
        <p:sp>
          <p:nvSpPr>
            <p:cNvPr id="1105" name="Google Shape;1105;p40"/>
            <p:cNvSpPr/>
            <p:nvPr/>
          </p:nvSpPr>
          <p:spPr>
            <a:xfrm>
              <a:off x="5625257" y="2123264"/>
              <a:ext cx="2716204" cy="248232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6015167" y="2975483"/>
              <a:ext cx="89808" cy="5795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5842332" y="3182233"/>
              <a:ext cx="131394" cy="36867"/>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6030504" y="3227801"/>
              <a:ext cx="98508" cy="43798"/>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6217053" y="3112628"/>
              <a:ext cx="107946" cy="5795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6182250" y="2958819"/>
              <a:ext cx="89365" cy="32443"/>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40"/>
          <p:cNvGrpSpPr/>
          <p:nvPr/>
        </p:nvGrpSpPr>
        <p:grpSpPr>
          <a:xfrm rot="10800000">
            <a:off x="6227036" y="800706"/>
            <a:ext cx="1593597" cy="1378184"/>
            <a:chOff x="5625257" y="2123264"/>
            <a:chExt cx="2716204" cy="2482320"/>
          </a:xfrm>
        </p:grpSpPr>
        <p:sp>
          <p:nvSpPr>
            <p:cNvPr id="1112" name="Google Shape;1112;p40"/>
            <p:cNvSpPr/>
            <p:nvPr/>
          </p:nvSpPr>
          <p:spPr>
            <a:xfrm>
              <a:off x="5625257" y="2123264"/>
              <a:ext cx="2716204" cy="2482320"/>
            </a:xfrm>
            <a:custGeom>
              <a:rect b="b" l="l" r="r" t="t"/>
              <a:pathLst>
                <a:path extrusionOk="0" h="16833" w="18419">
                  <a:moveTo>
                    <a:pt x="12177" y="0"/>
                  </a:moveTo>
                  <a:cubicBezTo>
                    <a:pt x="11648" y="0"/>
                    <a:pt x="11109" y="46"/>
                    <a:pt x="10599" y="46"/>
                  </a:cubicBezTo>
                  <a:cubicBezTo>
                    <a:pt x="10579" y="46"/>
                    <a:pt x="10558" y="46"/>
                    <a:pt x="10538" y="46"/>
                  </a:cubicBezTo>
                  <a:cubicBezTo>
                    <a:pt x="10391" y="45"/>
                    <a:pt x="10250" y="43"/>
                    <a:pt x="10112" y="43"/>
                  </a:cubicBezTo>
                  <a:cubicBezTo>
                    <a:pt x="9632" y="43"/>
                    <a:pt x="9195" y="68"/>
                    <a:pt x="8715" y="262"/>
                  </a:cubicBezTo>
                  <a:cubicBezTo>
                    <a:pt x="8256" y="447"/>
                    <a:pt x="7784" y="577"/>
                    <a:pt x="7306" y="707"/>
                  </a:cubicBezTo>
                  <a:cubicBezTo>
                    <a:pt x="6073" y="1039"/>
                    <a:pt x="5021" y="1344"/>
                    <a:pt x="3911" y="2033"/>
                  </a:cubicBezTo>
                  <a:cubicBezTo>
                    <a:pt x="2246" y="3062"/>
                    <a:pt x="855" y="4763"/>
                    <a:pt x="292" y="6650"/>
                  </a:cubicBezTo>
                  <a:cubicBezTo>
                    <a:pt x="1" y="7637"/>
                    <a:pt x="143" y="8746"/>
                    <a:pt x="143" y="9767"/>
                  </a:cubicBezTo>
                  <a:cubicBezTo>
                    <a:pt x="143" y="10640"/>
                    <a:pt x="117" y="11328"/>
                    <a:pt x="422" y="12145"/>
                  </a:cubicBezTo>
                  <a:cubicBezTo>
                    <a:pt x="801" y="13168"/>
                    <a:pt x="1482" y="13643"/>
                    <a:pt x="2176" y="14444"/>
                  </a:cubicBezTo>
                  <a:cubicBezTo>
                    <a:pt x="2652" y="14992"/>
                    <a:pt x="3083" y="15451"/>
                    <a:pt x="3665" y="15882"/>
                  </a:cubicBezTo>
                  <a:cubicBezTo>
                    <a:pt x="4306" y="16414"/>
                    <a:pt x="5631" y="16763"/>
                    <a:pt x="6744" y="16763"/>
                  </a:cubicBezTo>
                  <a:cubicBezTo>
                    <a:pt x="7524" y="16763"/>
                    <a:pt x="8354" y="16832"/>
                    <a:pt x="9165" y="16832"/>
                  </a:cubicBezTo>
                  <a:cubicBezTo>
                    <a:pt x="9611" y="16832"/>
                    <a:pt x="10052" y="16811"/>
                    <a:pt x="10475" y="16746"/>
                  </a:cubicBezTo>
                  <a:cubicBezTo>
                    <a:pt x="11206" y="16633"/>
                    <a:pt x="12077" y="16225"/>
                    <a:pt x="12731" y="15896"/>
                  </a:cubicBezTo>
                  <a:cubicBezTo>
                    <a:pt x="13538" y="15487"/>
                    <a:pt x="14352" y="15025"/>
                    <a:pt x="15119" y="14547"/>
                  </a:cubicBezTo>
                  <a:cubicBezTo>
                    <a:pt x="16150" y="13902"/>
                    <a:pt x="17063" y="13221"/>
                    <a:pt x="17758" y="12198"/>
                  </a:cubicBezTo>
                  <a:cubicBezTo>
                    <a:pt x="18389" y="11262"/>
                    <a:pt x="18399" y="10368"/>
                    <a:pt x="18402" y="9275"/>
                  </a:cubicBezTo>
                  <a:cubicBezTo>
                    <a:pt x="18419" y="6633"/>
                    <a:pt x="17798" y="4102"/>
                    <a:pt x="15970" y="2108"/>
                  </a:cubicBezTo>
                  <a:cubicBezTo>
                    <a:pt x="15233" y="1305"/>
                    <a:pt x="14279" y="291"/>
                    <a:pt x="13163" y="79"/>
                  </a:cubicBezTo>
                  <a:cubicBezTo>
                    <a:pt x="12845" y="19"/>
                    <a:pt x="12513" y="0"/>
                    <a:pt x="121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a:off x="6015167" y="2975483"/>
              <a:ext cx="89808" cy="57955"/>
            </a:xfrm>
            <a:custGeom>
              <a:rect b="b" l="l" r="r" t="t"/>
              <a:pathLst>
                <a:path extrusionOk="0" h="393" w="609">
                  <a:moveTo>
                    <a:pt x="293" y="1"/>
                  </a:moveTo>
                  <a:cubicBezTo>
                    <a:pt x="177" y="1"/>
                    <a:pt x="24" y="90"/>
                    <a:pt x="14" y="213"/>
                  </a:cubicBezTo>
                  <a:cubicBezTo>
                    <a:pt x="1" y="349"/>
                    <a:pt x="147" y="392"/>
                    <a:pt x="250" y="392"/>
                  </a:cubicBezTo>
                  <a:lnTo>
                    <a:pt x="316" y="392"/>
                  </a:lnTo>
                  <a:cubicBezTo>
                    <a:pt x="433" y="392"/>
                    <a:pt x="586" y="303"/>
                    <a:pt x="595" y="180"/>
                  </a:cubicBezTo>
                  <a:cubicBezTo>
                    <a:pt x="609" y="44"/>
                    <a:pt x="463" y="1"/>
                    <a:pt x="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5842332" y="3182233"/>
              <a:ext cx="131394" cy="36867"/>
            </a:xfrm>
            <a:custGeom>
              <a:rect b="b" l="l" r="r" t="t"/>
              <a:pathLst>
                <a:path extrusionOk="0" h="250" w="891">
                  <a:moveTo>
                    <a:pt x="548" y="1"/>
                  </a:moveTo>
                  <a:cubicBezTo>
                    <a:pt x="382" y="1"/>
                    <a:pt x="0" y="249"/>
                    <a:pt x="343" y="249"/>
                  </a:cubicBezTo>
                  <a:cubicBezTo>
                    <a:pt x="508" y="249"/>
                    <a:pt x="890" y="1"/>
                    <a:pt x="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6030504" y="3227801"/>
              <a:ext cx="98508" cy="43798"/>
            </a:xfrm>
            <a:custGeom>
              <a:rect b="b" l="l" r="r" t="t"/>
              <a:pathLst>
                <a:path extrusionOk="0" h="297" w="668">
                  <a:moveTo>
                    <a:pt x="399" y="0"/>
                  </a:moveTo>
                  <a:cubicBezTo>
                    <a:pt x="286" y="0"/>
                    <a:pt x="129" y="37"/>
                    <a:pt x="63" y="140"/>
                  </a:cubicBezTo>
                  <a:cubicBezTo>
                    <a:pt x="0" y="243"/>
                    <a:pt x="116" y="296"/>
                    <a:pt x="203" y="296"/>
                  </a:cubicBezTo>
                  <a:lnTo>
                    <a:pt x="269" y="296"/>
                  </a:lnTo>
                  <a:cubicBezTo>
                    <a:pt x="382" y="296"/>
                    <a:pt x="538" y="259"/>
                    <a:pt x="605" y="157"/>
                  </a:cubicBezTo>
                  <a:cubicBezTo>
                    <a:pt x="668" y="57"/>
                    <a:pt x="551"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6217053" y="3112628"/>
              <a:ext cx="107946" cy="57955"/>
            </a:xfrm>
            <a:custGeom>
              <a:rect b="b" l="l" r="r" t="t"/>
              <a:pathLst>
                <a:path extrusionOk="0" h="393" w="732">
                  <a:moveTo>
                    <a:pt x="386" y="1"/>
                  </a:moveTo>
                  <a:cubicBezTo>
                    <a:pt x="91" y="1"/>
                    <a:pt x="1" y="393"/>
                    <a:pt x="346" y="393"/>
                  </a:cubicBezTo>
                  <a:cubicBezTo>
                    <a:pt x="645" y="393"/>
                    <a:pt x="732"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0"/>
            <p:cNvSpPr/>
            <p:nvPr/>
          </p:nvSpPr>
          <p:spPr>
            <a:xfrm>
              <a:off x="6182250" y="2958819"/>
              <a:ext cx="89365" cy="32443"/>
            </a:xfrm>
            <a:custGeom>
              <a:rect b="b" l="l" r="r" t="t"/>
              <a:pathLst>
                <a:path extrusionOk="0" h="220" w="606">
                  <a:moveTo>
                    <a:pt x="433" y="1"/>
                  </a:moveTo>
                  <a:cubicBezTo>
                    <a:pt x="310" y="1"/>
                    <a:pt x="177" y="27"/>
                    <a:pt x="74" y="97"/>
                  </a:cubicBezTo>
                  <a:cubicBezTo>
                    <a:pt x="1" y="150"/>
                    <a:pt x="1" y="220"/>
                    <a:pt x="107" y="220"/>
                  </a:cubicBezTo>
                  <a:lnTo>
                    <a:pt x="174" y="220"/>
                  </a:lnTo>
                  <a:cubicBezTo>
                    <a:pt x="296" y="220"/>
                    <a:pt x="429" y="194"/>
                    <a:pt x="532" y="124"/>
                  </a:cubicBezTo>
                  <a:cubicBezTo>
                    <a:pt x="606" y="70"/>
                    <a:pt x="606" y="1"/>
                    <a:pt x="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40"/>
          <p:cNvSpPr txBox="1"/>
          <p:nvPr>
            <p:ph idx="1" type="subTitle"/>
          </p:nvPr>
        </p:nvSpPr>
        <p:spPr>
          <a:xfrm>
            <a:off x="676125" y="2571750"/>
            <a:ext cx="2797800" cy="115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ko" sz="1500"/>
              <a:t>Since Wellness center’s coverage and efficiency are low, can increase coverage if students help each other</a:t>
            </a:r>
            <a:endParaRPr sz="1500"/>
          </a:p>
        </p:txBody>
      </p:sp>
      <p:sp>
        <p:nvSpPr>
          <p:cNvPr id="1119" name="Google Shape;1119;p40"/>
          <p:cNvSpPr txBox="1"/>
          <p:nvPr>
            <p:ph idx="2" type="subTitle"/>
          </p:nvPr>
        </p:nvSpPr>
        <p:spPr>
          <a:xfrm>
            <a:off x="5616600" y="2571750"/>
            <a:ext cx="2797800" cy="1249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ko" sz="1500"/>
              <a:t>Login with ITSC email address and set up an Instagram page to only allow Pinocchio among the community of HKUST students</a:t>
            </a:r>
            <a:endParaRPr sz="1500"/>
          </a:p>
        </p:txBody>
      </p:sp>
      <p:sp>
        <p:nvSpPr>
          <p:cNvPr id="1120" name="Google Shape;1120;p40"/>
          <p:cNvSpPr txBox="1"/>
          <p:nvPr>
            <p:ph idx="3" type="subTitle"/>
          </p:nvPr>
        </p:nvSpPr>
        <p:spPr>
          <a:xfrm>
            <a:off x="1085525" y="1060500"/>
            <a:ext cx="1882500" cy="858600"/>
          </a:xfrm>
          <a:prstGeom prst="rect">
            <a:avLst/>
          </a:prstGeom>
        </p:spPr>
        <p:txBody>
          <a:bodyPr anchorCtr="0" anchor="ctr" bIns="0" lIns="91425" spcFirstLastPara="1" rIns="91425" wrap="square" tIns="91425">
            <a:normAutofit lnSpcReduction="10000"/>
          </a:bodyPr>
          <a:lstStyle/>
          <a:p>
            <a:pPr indent="0" lvl="0" marL="0" rtl="0" algn="ctr">
              <a:spcBef>
                <a:spcPts val="0"/>
              </a:spcBef>
              <a:spcAft>
                <a:spcPts val="1200"/>
              </a:spcAft>
              <a:buNone/>
            </a:pPr>
            <a:r>
              <a:rPr lang="ko"/>
              <a:t>Meeting the Needs of Community</a:t>
            </a:r>
            <a:endParaRPr/>
          </a:p>
        </p:txBody>
      </p:sp>
      <p:sp>
        <p:nvSpPr>
          <p:cNvPr id="1121" name="Google Shape;1121;p40"/>
          <p:cNvSpPr txBox="1"/>
          <p:nvPr>
            <p:ph idx="4" type="subTitle"/>
          </p:nvPr>
        </p:nvSpPr>
        <p:spPr>
          <a:xfrm>
            <a:off x="6159600" y="993613"/>
            <a:ext cx="1711800" cy="1015800"/>
          </a:xfrm>
          <a:prstGeom prst="rect">
            <a:avLst/>
          </a:prstGeom>
        </p:spPr>
        <p:txBody>
          <a:bodyPr anchorCtr="0" anchor="ctr" bIns="0" lIns="91425" spcFirstLastPara="1" rIns="91425" wrap="square" tIns="91425">
            <a:normAutofit/>
          </a:bodyPr>
          <a:lstStyle/>
          <a:p>
            <a:pPr indent="0" lvl="0" marL="0" rtl="0" algn="ctr">
              <a:spcBef>
                <a:spcPts val="0"/>
              </a:spcBef>
              <a:spcAft>
                <a:spcPts val="1200"/>
              </a:spcAft>
              <a:buNone/>
            </a:pPr>
            <a:r>
              <a:rPr lang="ko"/>
              <a:t>Customised to HKUST students</a:t>
            </a:r>
            <a:endParaRPr/>
          </a:p>
        </p:txBody>
      </p:sp>
      <p:grpSp>
        <p:nvGrpSpPr>
          <p:cNvPr id="1122" name="Google Shape;1122;p40"/>
          <p:cNvGrpSpPr/>
          <p:nvPr/>
        </p:nvGrpSpPr>
        <p:grpSpPr>
          <a:xfrm>
            <a:off x="3888370" y="1255141"/>
            <a:ext cx="1350886" cy="1207160"/>
            <a:chOff x="3888370" y="2153254"/>
            <a:chExt cx="1350886" cy="1207160"/>
          </a:xfrm>
        </p:grpSpPr>
        <p:sp>
          <p:nvSpPr>
            <p:cNvPr id="1123" name="Google Shape;1123;p40"/>
            <p:cNvSpPr/>
            <p:nvPr/>
          </p:nvSpPr>
          <p:spPr>
            <a:xfrm>
              <a:off x="4561503" y="2155837"/>
              <a:ext cx="95640" cy="143498"/>
            </a:xfrm>
            <a:custGeom>
              <a:rect b="b" l="l" r="r" t="t"/>
              <a:pathLst>
                <a:path extrusionOk="0" h="1889" w="1259">
                  <a:moveTo>
                    <a:pt x="588" y="1"/>
                  </a:moveTo>
                  <a:cubicBezTo>
                    <a:pt x="579" y="1"/>
                    <a:pt x="571" y="1"/>
                    <a:pt x="563" y="2"/>
                  </a:cubicBezTo>
                  <a:cubicBezTo>
                    <a:pt x="295" y="18"/>
                    <a:pt x="118" y="296"/>
                    <a:pt x="68" y="560"/>
                  </a:cubicBezTo>
                  <a:cubicBezTo>
                    <a:pt x="1" y="922"/>
                    <a:pt x="91" y="1310"/>
                    <a:pt x="315" y="1601"/>
                  </a:cubicBezTo>
                  <a:lnTo>
                    <a:pt x="660" y="1889"/>
                  </a:lnTo>
                  <a:cubicBezTo>
                    <a:pt x="1068" y="1578"/>
                    <a:pt x="1259" y="1009"/>
                    <a:pt x="1122" y="514"/>
                  </a:cubicBezTo>
                  <a:cubicBezTo>
                    <a:pt x="1050" y="261"/>
                    <a:pt x="849" y="1"/>
                    <a:pt x="5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a:off x="4509923" y="2257858"/>
              <a:ext cx="222957" cy="252432"/>
            </a:xfrm>
            <a:custGeom>
              <a:rect b="b" l="l" r="r" t="t"/>
              <a:pathLst>
                <a:path extrusionOk="0" h="3323" w="2935">
                  <a:moveTo>
                    <a:pt x="968" y="0"/>
                  </a:moveTo>
                  <a:cubicBezTo>
                    <a:pt x="686" y="0"/>
                    <a:pt x="407" y="104"/>
                    <a:pt x="231" y="322"/>
                  </a:cubicBezTo>
                  <a:cubicBezTo>
                    <a:pt x="0" y="616"/>
                    <a:pt x="4" y="1045"/>
                    <a:pt x="155" y="1386"/>
                  </a:cubicBezTo>
                  <a:cubicBezTo>
                    <a:pt x="308" y="1724"/>
                    <a:pt x="586" y="1991"/>
                    <a:pt x="877" y="2226"/>
                  </a:cubicBezTo>
                  <a:cubicBezTo>
                    <a:pt x="1489" y="2711"/>
                    <a:pt x="2189" y="3086"/>
                    <a:pt x="2935" y="3323"/>
                  </a:cubicBezTo>
                  <a:lnTo>
                    <a:pt x="2728" y="2825"/>
                  </a:lnTo>
                  <a:cubicBezTo>
                    <a:pt x="2751" y="2192"/>
                    <a:pt x="2604" y="1553"/>
                    <a:pt x="2303" y="994"/>
                  </a:cubicBezTo>
                  <a:cubicBezTo>
                    <a:pt x="2098" y="612"/>
                    <a:pt x="1811" y="258"/>
                    <a:pt x="1412" y="90"/>
                  </a:cubicBezTo>
                  <a:cubicBezTo>
                    <a:pt x="1274" y="31"/>
                    <a:pt x="1120" y="0"/>
                    <a:pt x="9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4918463" y="2235068"/>
              <a:ext cx="125798" cy="162109"/>
            </a:xfrm>
            <a:custGeom>
              <a:rect b="b" l="l" r="r" t="t"/>
              <a:pathLst>
                <a:path extrusionOk="0" h="2134" w="1656">
                  <a:moveTo>
                    <a:pt x="881" y="1"/>
                  </a:moveTo>
                  <a:cubicBezTo>
                    <a:pt x="701" y="1"/>
                    <a:pt x="517" y="64"/>
                    <a:pt x="378" y="180"/>
                  </a:cubicBezTo>
                  <a:cubicBezTo>
                    <a:pt x="110" y="401"/>
                    <a:pt x="0" y="769"/>
                    <a:pt x="3" y="1117"/>
                  </a:cubicBezTo>
                  <a:cubicBezTo>
                    <a:pt x="6" y="1417"/>
                    <a:pt x="86" y="1709"/>
                    <a:pt x="179" y="1996"/>
                  </a:cubicBezTo>
                  <a:lnTo>
                    <a:pt x="179" y="1996"/>
                  </a:lnTo>
                  <a:cubicBezTo>
                    <a:pt x="159" y="1984"/>
                    <a:pt x="139" y="1971"/>
                    <a:pt x="120" y="1957"/>
                  </a:cubicBezTo>
                  <a:lnTo>
                    <a:pt x="120" y="1957"/>
                  </a:lnTo>
                  <a:lnTo>
                    <a:pt x="224" y="2134"/>
                  </a:lnTo>
                  <a:cubicBezTo>
                    <a:pt x="209" y="2088"/>
                    <a:pt x="194" y="2042"/>
                    <a:pt x="179" y="1996"/>
                  </a:cubicBezTo>
                  <a:lnTo>
                    <a:pt x="179" y="1996"/>
                  </a:lnTo>
                  <a:cubicBezTo>
                    <a:pt x="303" y="2073"/>
                    <a:pt x="446" y="2108"/>
                    <a:pt x="592" y="2108"/>
                  </a:cubicBezTo>
                  <a:cubicBezTo>
                    <a:pt x="853" y="2108"/>
                    <a:pt x="1123" y="1994"/>
                    <a:pt x="1302" y="1796"/>
                  </a:cubicBezTo>
                  <a:cubicBezTo>
                    <a:pt x="1593" y="1475"/>
                    <a:pt x="1656" y="990"/>
                    <a:pt x="1539" y="571"/>
                  </a:cubicBezTo>
                  <a:cubicBezTo>
                    <a:pt x="1499" y="424"/>
                    <a:pt x="1438" y="280"/>
                    <a:pt x="1332" y="174"/>
                  </a:cubicBezTo>
                  <a:cubicBezTo>
                    <a:pt x="1212" y="56"/>
                    <a:pt x="1049" y="1"/>
                    <a:pt x="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4673856" y="2288320"/>
              <a:ext cx="313052" cy="602099"/>
            </a:xfrm>
            <a:custGeom>
              <a:rect b="b" l="l" r="r" t="t"/>
              <a:pathLst>
                <a:path extrusionOk="0" h="7926" w="4121">
                  <a:moveTo>
                    <a:pt x="2285" y="0"/>
                  </a:moveTo>
                  <a:cubicBezTo>
                    <a:pt x="1491" y="0"/>
                    <a:pt x="715" y="617"/>
                    <a:pt x="389" y="1376"/>
                  </a:cubicBezTo>
                  <a:cubicBezTo>
                    <a:pt x="0" y="2279"/>
                    <a:pt x="51" y="3314"/>
                    <a:pt x="221" y="4281"/>
                  </a:cubicBezTo>
                  <a:cubicBezTo>
                    <a:pt x="489" y="5820"/>
                    <a:pt x="1032" y="6908"/>
                    <a:pt x="1841" y="7925"/>
                  </a:cubicBezTo>
                  <a:lnTo>
                    <a:pt x="2400" y="7892"/>
                  </a:lnTo>
                  <a:cubicBezTo>
                    <a:pt x="3421" y="6440"/>
                    <a:pt x="4013" y="4693"/>
                    <a:pt x="4093" y="2919"/>
                  </a:cubicBezTo>
                  <a:cubicBezTo>
                    <a:pt x="4120" y="2353"/>
                    <a:pt x="4090" y="1774"/>
                    <a:pt x="3886" y="1246"/>
                  </a:cubicBezTo>
                  <a:cubicBezTo>
                    <a:pt x="3682" y="721"/>
                    <a:pt x="3277" y="248"/>
                    <a:pt x="2738" y="71"/>
                  </a:cubicBezTo>
                  <a:cubicBezTo>
                    <a:pt x="2588" y="23"/>
                    <a:pt x="2436" y="0"/>
                    <a:pt x="22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4967460" y="2445947"/>
              <a:ext cx="45047" cy="12078"/>
            </a:xfrm>
            <a:custGeom>
              <a:rect b="b" l="l" r="r" t="t"/>
              <a:pathLst>
                <a:path extrusionOk="0" h="159" w="593">
                  <a:moveTo>
                    <a:pt x="547" y="0"/>
                  </a:moveTo>
                  <a:cubicBezTo>
                    <a:pt x="545" y="0"/>
                    <a:pt x="544" y="0"/>
                    <a:pt x="543" y="0"/>
                  </a:cubicBezTo>
                  <a:cubicBezTo>
                    <a:pt x="379" y="17"/>
                    <a:pt x="215" y="37"/>
                    <a:pt x="50" y="54"/>
                  </a:cubicBezTo>
                  <a:cubicBezTo>
                    <a:pt x="24" y="58"/>
                    <a:pt x="1" y="74"/>
                    <a:pt x="1" y="104"/>
                  </a:cubicBezTo>
                  <a:cubicBezTo>
                    <a:pt x="1" y="130"/>
                    <a:pt x="22" y="158"/>
                    <a:pt x="47" y="158"/>
                  </a:cubicBezTo>
                  <a:cubicBezTo>
                    <a:pt x="48" y="158"/>
                    <a:pt x="49" y="158"/>
                    <a:pt x="50" y="158"/>
                  </a:cubicBezTo>
                  <a:cubicBezTo>
                    <a:pt x="215" y="141"/>
                    <a:pt x="379" y="121"/>
                    <a:pt x="543" y="104"/>
                  </a:cubicBezTo>
                  <a:cubicBezTo>
                    <a:pt x="569" y="101"/>
                    <a:pt x="593" y="84"/>
                    <a:pt x="593" y="54"/>
                  </a:cubicBezTo>
                  <a:cubicBezTo>
                    <a:pt x="593" y="29"/>
                    <a:pt x="572" y="0"/>
                    <a:pt x="5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4875998" y="2363449"/>
              <a:ext cx="29247" cy="16636"/>
            </a:xfrm>
            <a:custGeom>
              <a:rect b="b" l="l" r="r" t="t"/>
              <a:pathLst>
                <a:path extrusionOk="0" h="219" w="385">
                  <a:moveTo>
                    <a:pt x="327" y="1"/>
                  </a:moveTo>
                  <a:cubicBezTo>
                    <a:pt x="319" y="1"/>
                    <a:pt x="310" y="2"/>
                    <a:pt x="301" y="6"/>
                  </a:cubicBezTo>
                  <a:cubicBezTo>
                    <a:pt x="210" y="46"/>
                    <a:pt x="124" y="83"/>
                    <a:pt x="34" y="123"/>
                  </a:cubicBezTo>
                  <a:cubicBezTo>
                    <a:pt x="6" y="133"/>
                    <a:pt x="0" y="173"/>
                    <a:pt x="14" y="193"/>
                  </a:cubicBezTo>
                  <a:cubicBezTo>
                    <a:pt x="24" y="211"/>
                    <a:pt x="40" y="218"/>
                    <a:pt x="57" y="218"/>
                  </a:cubicBezTo>
                  <a:cubicBezTo>
                    <a:pt x="66" y="218"/>
                    <a:pt x="75" y="217"/>
                    <a:pt x="84" y="214"/>
                  </a:cubicBezTo>
                  <a:cubicBezTo>
                    <a:pt x="174" y="173"/>
                    <a:pt x="264" y="133"/>
                    <a:pt x="355" y="96"/>
                  </a:cubicBezTo>
                  <a:cubicBezTo>
                    <a:pt x="378" y="83"/>
                    <a:pt x="385" y="46"/>
                    <a:pt x="371" y="26"/>
                  </a:cubicBezTo>
                  <a:cubicBezTo>
                    <a:pt x="360" y="8"/>
                    <a:pt x="345" y="1"/>
                    <a:pt x="3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4747086" y="2422398"/>
              <a:ext cx="25980" cy="36539"/>
            </a:xfrm>
            <a:custGeom>
              <a:rect b="b" l="l" r="r" t="t"/>
              <a:pathLst>
                <a:path extrusionOk="0" h="481" w="342">
                  <a:moveTo>
                    <a:pt x="55" y="0"/>
                  </a:moveTo>
                  <a:cubicBezTo>
                    <a:pt x="47" y="0"/>
                    <a:pt x="39" y="2"/>
                    <a:pt x="31" y="6"/>
                  </a:cubicBezTo>
                  <a:cubicBezTo>
                    <a:pt x="7" y="20"/>
                    <a:pt x="0" y="53"/>
                    <a:pt x="14" y="77"/>
                  </a:cubicBezTo>
                  <a:cubicBezTo>
                    <a:pt x="88" y="204"/>
                    <a:pt x="165" y="327"/>
                    <a:pt x="238" y="454"/>
                  </a:cubicBezTo>
                  <a:cubicBezTo>
                    <a:pt x="247" y="471"/>
                    <a:pt x="266" y="481"/>
                    <a:pt x="285" y="481"/>
                  </a:cubicBezTo>
                  <a:cubicBezTo>
                    <a:pt x="293" y="481"/>
                    <a:pt x="301" y="479"/>
                    <a:pt x="308" y="474"/>
                  </a:cubicBezTo>
                  <a:cubicBezTo>
                    <a:pt x="332" y="458"/>
                    <a:pt x="341" y="428"/>
                    <a:pt x="329" y="401"/>
                  </a:cubicBezTo>
                  <a:cubicBezTo>
                    <a:pt x="251" y="278"/>
                    <a:pt x="178" y="150"/>
                    <a:pt x="100" y="26"/>
                  </a:cubicBezTo>
                  <a:cubicBezTo>
                    <a:pt x="92" y="10"/>
                    <a:pt x="74" y="0"/>
                    <a:pt x="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0"/>
            <p:cNvSpPr/>
            <p:nvPr/>
          </p:nvSpPr>
          <p:spPr>
            <a:xfrm>
              <a:off x="4826089" y="2484081"/>
              <a:ext cx="38210" cy="24005"/>
            </a:xfrm>
            <a:custGeom>
              <a:rect b="b" l="l" r="r" t="t"/>
              <a:pathLst>
                <a:path extrusionOk="0" h="316" w="503">
                  <a:moveTo>
                    <a:pt x="445" y="1"/>
                  </a:moveTo>
                  <a:cubicBezTo>
                    <a:pt x="436" y="1"/>
                    <a:pt x="427" y="3"/>
                    <a:pt x="419" y="8"/>
                  </a:cubicBezTo>
                  <a:cubicBezTo>
                    <a:pt x="289" y="78"/>
                    <a:pt x="162" y="148"/>
                    <a:pt x="35" y="218"/>
                  </a:cubicBezTo>
                  <a:cubicBezTo>
                    <a:pt x="8" y="235"/>
                    <a:pt x="1" y="269"/>
                    <a:pt x="15" y="292"/>
                  </a:cubicBezTo>
                  <a:cubicBezTo>
                    <a:pt x="26" y="307"/>
                    <a:pt x="42" y="315"/>
                    <a:pt x="59" y="315"/>
                  </a:cubicBezTo>
                  <a:cubicBezTo>
                    <a:pt x="68" y="315"/>
                    <a:pt x="77" y="313"/>
                    <a:pt x="84" y="309"/>
                  </a:cubicBezTo>
                  <a:cubicBezTo>
                    <a:pt x="215" y="238"/>
                    <a:pt x="342" y="168"/>
                    <a:pt x="470" y="98"/>
                  </a:cubicBezTo>
                  <a:cubicBezTo>
                    <a:pt x="493" y="84"/>
                    <a:pt x="503" y="51"/>
                    <a:pt x="490" y="28"/>
                  </a:cubicBezTo>
                  <a:cubicBezTo>
                    <a:pt x="479" y="10"/>
                    <a:pt x="462" y="1"/>
                    <a:pt x="4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0"/>
            <p:cNvSpPr/>
            <p:nvPr/>
          </p:nvSpPr>
          <p:spPr>
            <a:xfrm>
              <a:off x="4900839" y="2546145"/>
              <a:ext cx="25296" cy="28563"/>
            </a:xfrm>
            <a:custGeom>
              <a:rect b="b" l="l" r="r" t="t"/>
              <a:pathLst>
                <a:path extrusionOk="0" h="376" w="333">
                  <a:moveTo>
                    <a:pt x="59" y="1"/>
                  </a:moveTo>
                  <a:cubicBezTo>
                    <a:pt x="45" y="1"/>
                    <a:pt x="30" y="7"/>
                    <a:pt x="21" y="17"/>
                  </a:cubicBezTo>
                  <a:cubicBezTo>
                    <a:pt x="1" y="37"/>
                    <a:pt x="4" y="67"/>
                    <a:pt x="21" y="87"/>
                  </a:cubicBezTo>
                  <a:cubicBezTo>
                    <a:pt x="95" y="181"/>
                    <a:pt x="169" y="271"/>
                    <a:pt x="238" y="362"/>
                  </a:cubicBezTo>
                  <a:cubicBezTo>
                    <a:pt x="247" y="371"/>
                    <a:pt x="260" y="375"/>
                    <a:pt x="274" y="375"/>
                  </a:cubicBezTo>
                  <a:cubicBezTo>
                    <a:pt x="288" y="375"/>
                    <a:pt x="304" y="370"/>
                    <a:pt x="312" y="362"/>
                  </a:cubicBezTo>
                  <a:cubicBezTo>
                    <a:pt x="332" y="338"/>
                    <a:pt x="329" y="311"/>
                    <a:pt x="312" y="288"/>
                  </a:cubicBezTo>
                  <a:cubicBezTo>
                    <a:pt x="238" y="198"/>
                    <a:pt x="169" y="107"/>
                    <a:pt x="95" y="17"/>
                  </a:cubicBezTo>
                  <a:cubicBezTo>
                    <a:pt x="87" y="6"/>
                    <a:pt x="73" y="1"/>
                    <a:pt x="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4735615" y="2599092"/>
              <a:ext cx="33197" cy="26056"/>
            </a:xfrm>
            <a:custGeom>
              <a:rect b="b" l="l" r="r" t="t"/>
              <a:pathLst>
                <a:path extrusionOk="0" h="343" w="437">
                  <a:moveTo>
                    <a:pt x="373" y="0"/>
                  </a:moveTo>
                  <a:cubicBezTo>
                    <a:pt x="365" y="0"/>
                    <a:pt x="356" y="3"/>
                    <a:pt x="349" y="9"/>
                  </a:cubicBezTo>
                  <a:cubicBezTo>
                    <a:pt x="245" y="86"/>
                    <a:pt x="141" y="167"/>
                    <a:pt x="38" y="247"/>
                  </a:cubicBezTo>
                  <a:cubicBezTo>
                    <a:pt x="15" y="264"/>
                    <a:pt x="1" y="290"/>
                    <a:pt x="18" y="317"/>
                  </a:cubicBezTo>
                  <a:cubicBezTo>
                    <a:pt x="27" y="330"/>
                    <a:pt x="45" y="343"/>
                    <a:pt x="63" y="343"/>
                  </a:cubicBezTo>
                  <a:cubicBezTo>
                    <a:pt x="72" y="343"/>
                    <a:pt x="80" y="340"/>
                    <a:pt x="88" y="334"/>
                  </a:cubicBezTo>
                  <a:cubicBezTo>
                    <a:pt x="191" y="256"/>
                    <a:pt x="296" y="176"/>
                    <a:pt x="399" y="96"/>
                  </a:cubicBezTo>
                  <a:cubicBezTo>
                    <a:pt x="423" y="80"/>
                    <a:pt x="436" y="52"/>
                    <a:pt x="419" y="26"/>
                  </a:cubicBezTo>
                  <a:cubicBezTo>
                    <a:pt x="410" y="12"/>
                    <a:pt x="391" y="0"/>
                    <a:pt x="3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4781422" y="2695188"/>
              <a:ext cx="7900" cy="49073"/>
            </a:xfrm>
            <a:custGeom>
              <a:rect b="b" l="l" r="r" t="t"/>
              <a:pathLst>
                <a:path extrusionOk="0" h="646" w="104">
                  <a:moveTo>
                    <a:pt x="51" y="0"/>
                  </a:moveTo>
                  <a:cubicBezTo>
                    <a:pt x="26" y="0"/>
                    <a:pt x="0" y="16"/>
                    <a:pt x="0" y="49"/>
                  </a:cubicBezTo>
                  <a:lnTo>
                    <a:pt x="0" y="594"/>
                  </a:lnTo>
                  <a:cubicBezTo>
                    <a:pt x="0" y="628"/>
                    <a:pt x="26" y="645"/>
                    <a:pt x="52" y="645"/>
                  </a:cubicBezTo>
                  <a:cubicBezTo>
                    <a:pt x="78" y="645"/>
                    <a:pt x="104" y="628"/>
                    <a:pt x="104" y="594"/>
                  </a:cubicBezTo>
                  <a:lnTo>
                    <a:pt x="104" y="49"/>
                  </a:lnTo>
                  <a:cubicBezTo>
                    <a:pt x="104" y="17"/>
                    <a:pt x="77" y="0"/>
                    <a:pt x="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4859438" y="2661915"/>
              <a:ext cx="33652" cy="36843"/>
            </a:xfrm>
            <a:custGeom>
              <a:rect b="b" l="l" r="r" t="t"/>
              <a:pathLst>
                <a:path extrusionOk="0" h="485" w="443">
                  <a:moveTo>
                    <a:pt x="58" y="0"/>
                  </a:moveTo>
                  <a:cubicBezTo>
                    <a:pt x="40" y="0"/>
                    <a:pt x="23" y="10"/>
                    <a:pt x="14" y="25"/>
                  </a:cubicBezTo>
                  <a:cubicBezTo>
                    <a:pt x="0" y="52"/>
                    <a:pt x="11" y="82"/>
                    <a:pt x="34" y="99"/>
                  </a:cubicBezTo>
                  <a:cubicBezTo>
                    <a:pt x="167" y="186"/>
                    <a:pt x="275" y="313"/>
                    <a:pt x="342" y="461"/>
                  </a:cubicBezTo>
                  <a:cubicBezTo>
                    <a:pt x="349" y="476"/>
                    <a:pt x="367" y="484"/>
                    <a:pt x="385" y="484"/>
                  </a:cubicBezTo>
                  <a:cubicBezTo>
                    <a:pt x="395" y="484"/>
                    <a:pt x="404" y="482"/>
                    <a:pt x="412" y="478"/>
                  </a:cubicBezTo>
                  <a:cubicBezTo>
                    <a:pt x="439" y="464"/>
                    <a:pt x="442" y="433"/>
                    <a:pt x="432" y="407"/>
                  </a:cubicBezTo>
                  <a:cubicBezTo>
                    <a:pt x="355" y="246"/>
                    <a:pt x="235" y="106"/>
                    <a:pt x="84" y="8"/>
                  </a:cubicBezTo>
                  <a:cubicBezTo>
                    <a:pt x="76" y="3"/>
                    <a:pt x="67" y="0"/>
                    <a:pt x="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4660106" y="2521228"/>
              <a:ext cx="55758" cy="7976"/>
            </a:xfrm>
            <a:custGeom>
              <a:rect b="b" l="l" r="r" t="t"/>
              <a:pathLst>
                <a:path extrusionOk="0" h="105" w="734">
                  <a:moveTo>
                    <a:pt x="68" y="1"/>
                  </a:moveTo>
                  <a:cubicBezTo>
                    <a:pt x="1" y="1"/>
                    <a:pt x="1" y="104"/>
                    <a:pt x="68" y="104"/>
                  </a:cubicBezTo>
                  <a:lnTo>
                    <a:pt x="667" y="104"/>
                  </a:lnTo>
                  <a:cubicBezTo>
                    <a:pt x="734" y="104"/>
                    <a:pt x="734" y="1"/>
                    <a:pt x="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4767900" y="2273354"/>
              <a:ext cx="26056" cy="44591"/>
            </a:xfrm>
            <a:custGeom>
              <a:rect b="b" l="l" r="r" t="t"/>
              <a:pathLst>
                <a:path extrusionOk="0" h="587" w="343">
                  <a:moveTo>
                    <a:pt x="56" y="0"/>
                  </a:moveTo>
                  <a:cubicBezTo>
                    <a:pt x="47" y="0"/>
                    <a:pt x="38" y="3"/>
                    <a:pt x="31" y="7"/>
                  </a:cubicBezTo>
                  <a:cubicBezTo>
                    <a:pt x="4" y="21"/>
                    <a:pt x="1" y="51"/>
                    <a:pt x="11" y="78"/>
                  </a:cubicBezTo>
                  <a:cubicBezTo>
                    <a:pt x="87" y="238"/>
                    <a:pt x="165" y="402"/>
                    <a:pt x="242" y="563"/>
                  </a:cubicBezTo>
                  <a:cubicBezTo>
                    <a:pt x="249" y="578"/>
                    <a:pt x="267" y="586"/>
                    <a:pt x="285" y="586"/>
                  </a:cubicBezTo>
                  <a:cubicBezTo>
                    <a:pt x="295" y="586"/>
                    <a:pt x="304" y="584"/>
                    <a:pt x="312" y="580"/>
                  </a:cubicBezTo>
                  <a:cubicBezTo>
                    <a:pt x="339" y="566"/>
                    <a:pt x="342" y="536"/>
                    <a:pt x="328" y="509"/>
                  </a:cubicBezTo>
                  <a:cubicBezTo>
                    <a:pt x="255" y="348"/>
                    <a:pt x="178" y="188"/>
                    <a:pt x="101" y="24"/>
                  </a:cubicBezTo>
                  <a:cubicBezTo>
                    <a:pt x="92" y="8"/>
                    <a:pt x="73" y="0"/>
                    <a:pt x="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4905280" y="3138368"/>
              <a:ext cx="78624" cy="222046"/>
            </a:xfrm>
            <a:custGeom>
              <a:rect b="b" l="l" r="r" t="t"/>
              <a:pathLst>
                <a:path extrusionOk="0" h="2923" w="1035">
                  <a:moveTo>
                    <a:pt x="1" y="1"/>
                  </a:moveTo>
                  <a:lnTo>
                    <a:pt x="1" y="2922"/>
                  </a:lnTo>
                  <a:lnTo>
                    <a:pt x="10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a:off x="4842802" y="2260668"/>
              <a:ext cx="13902" cy="49073"/>
            </a:xfrm>
            <a:custGeom>
              <a:rect b="b" l="l" r="r" t="t"/>
              <a:pathLst>
                <a:path extrusionOk="0" h="646" w="183">
                  <a:moveTo>
                    <a:pt x="113" y="0"/>
                  </a:moveTo>
                  <a:cubicBezTo>
                    <a:pt x="89" y="0"/>
                    <a:pt x="59" y="24"/>
                    <a:pt x="62" y="50"/>
                  </a:cubicBezTo>
                  <a:cubicBezTo>
                    <a:pt x="79" y="231"/>
                    <a:pt x="62" y="408"/>
                    <a:pt x="12" y="583"/>
                  </a:cubicBezTo>
                  <a:cubicBezTo>
                    <a:pt x="0" y="621"/>
                    <a:pt x="32" y="646"/>
                    <a:pt x="63" y="646"/>
                  </a:cubicBezTo>
                  <a:cubicBezTo>
                    <a:pt x="84" y="646"/>
                    <a:pt x="105" y="635"/>
                    <a:pt x="113" y="609"/>
                  </a:cubicBezTo>
                  <a:cubicBezTo>
                    <a:pt x="162" y="429"/>
                    <a:pt x="182" y="238"/>
                    <a:pt x="166" y="50"/>
                  </a:cubicBezTo>
                  <a:cubicBezTo>
                    <a:pt x="162" y="24"/>
                    <a:pt x="142" y="0"/>
                    <a:pt x="1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0"/>
            <p:cNvSpPr/>
            <p:nvPr/>
          </p:nvSpPr>
          <p:spPr>
            <a:xfrm>
              <a:off x="4942848" y="2673462"/>
              <a:ext cx="33045" cy="21194"/>
            </a:xfrm>
            <a:custGeom>
              <a:rect b="b" l="l" r="r" t="t"/>
              <a:pathLst>
                <a:path extrusionOk="0" h="279" w="435">
                  <a:moveTo>
                    <a:pt x="57" y="0"/>
                  </a:moveTo>
                  <a:cubicBezTo>
                    <a:pt x="39" y="0"/>
                    <a:pt x="22" y="9"/>
                    <a:pt x="13" y="24"/>
                  </a:cubicBezTo>
                  <a:cubicBezTo>
                    <a:pt x="0" y="48"/>
                    <a:pt x="7" y="81"/>
                    <a:pt x="33" y="94"/>
                  </a:cubicBezTo>
                  <a:cubicBezTo>
                    <a:pt x="138" y="154"/>
                    <a:pt x="244" y="215"/>
                    <a:pt x="351" y="272"/>
                  </a:cubicBezTo>
                  <a:cubicBezTo>
                    <a:pt x="359" y="276"/>
                    <a:pt x="368" y="279"/>
                    <a:pt x="377" y="279"/>
                  </a:cubicBezTo>
                  <a:cubicBezTo>
                    <a:pt x="395" y="279"/>
                    <a:pt x="413" y="270"/>
                    <a:pt x="422" y="255"/>
                  </a:cubicBezTo>
                  <a:cubicBezTo>
                    <a:pt x="435" y="232"/>
                    <a:pt x="428" y="198"/>
                    <a:pt x="402" y="185"/>
                  </a:cubicBezTo>
                  <a:cubicBezTo>
                    <a:pt x="298" y="125"/>
                    <a:pt x="191" y="64"/>
                    <a:pt x="84" y="7"/>
                  </a:cubicBezTo>
                  <a:cubicBezTo>
                    <a:pt x="76" y="3"/>
                    <a:pt x="66" y="0"/>
                    <a:pt x="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a:off x="5024358" y="2256642"/>
              <a:ext cx="30386" cy="23853"/>
            </a:xfrm>
            <a:custGeom>
              <a:rect b="b" l="l" r="r" t="t"/>
              <a:pathLst>
                <a:path extrusionOk="0" h="314" w="400">
                  <a:moveTo>
                    <a:pt x="341" y="0"/>
                  </a:moveTo>
                  <a:cubicBezTo>
                    <a:pt x="336" y="0"/>
                    <a:pt x="331" y="1"/>
                    <a:pt x="325" y="3"/>
                  </a:cubicBezTo>
                  <a:cubicBezTo>
                    <a:pt x="202" y="50"/>
                    <a:pt x="95" y="131"/>
                    <a:pt x="18" y="237"/>
                  </a:cubicBezTo>
                  <a:cubicBezTo>
                    <a:pt x="1" y="257"/>
                    <a:pt x="11" y="294"/>
                    <a:pt x="35" y="307"/>
                  </a:cubicBezTo>
                  <a:cubicBezTo>
                    <a:pt x="43" y="311"/>
                    <a:pt x="51" y="313"/>
                    <a:pt x="59" y="313"/>
                  </a:cubicBezTo>
                  <a:cubicBezTo>
                    <a:pt x="77" y="313"/>
                    <a:pt x="94" y="304"/>
                    <a:pt x="105" y="287"/>
                  </a:cubicBezTo>
                  <a:cubicBezTo>
                    <a:pt x="106" y="287"/>
                    <a:pt x="108" y="286"/>
                    <a:pt x="109" y="285"/>
                  </a:cubicBezTo>
                  <a:lnTo>
                    <a:pt x="109" y="285"/>
                  </a:lnTo>
                  <a:cubicBezTo>
                    <a:pt x="109" y="285"/>
                    <a:pt x="110" y="285"/>
                    <a:pt x="110" y="285"/>
                  </a:cubicBezTo>
                  <a:cubicBezTo>
                    <a:pt x="110" y="285"/>
                    <a:pt x="111" y="284"/>
                    <a:pt x="112" y="284"/>
                  </a:cubicBezTo>
                  <a:cubicBezTo>
                    <a:pt x="113" y="282"/>
                    <a:pt x="113" y="282"/>
                    <a:pt x="113" y="282"/>
                  </a:cubicBezTo>
                  <a:lnTo>
                    <a:pt x="113" y="282"/>
                  </a:lnTo>
                  <a:cubicBezTo>
                    <a:pt x="112" y="282"/>
                    <a:pt x="111" y="283"/>
                    <a:pt x="109" y="285"/>
                  </a:cubicBezTo>
                  <a:lnTo>
                    <a:pt x="109" y="285"/>
                  </a:lnTo>
                  <a:cubicBezTo>
                    <a:pt x="108" y="284"/>
                    <a:pt x="115" y="278"/>
                    <a:pt x="115" y="278"/>
                  </a:cubicBezTo>
                  <a:cubicBezTo>
                    <a:pt x="118" y="274"/>
                    <a:pt x="121" y="267"/>
                    <a:pt x="129" y="261"/>
                  </a:cubicBezTo>
                  <a:cubicBezTo>
                    <a:pt x="138" y="251"/>
                    <a:pt x="145" y="241"/>
                    <a:pt x="155" y="231"/>
                  </a:cubicBezTo>
                  <a:cubicBezTo>
                    <a:pt x="165" y="221"/>
                    <a:pt x="178" y="211"/>
                    <a:pt x="189" y="200"/>
                  </a:cubicBezTo>
                  <a:cubicBezTo>
                    <a:pt x="192" y="197"/>
                    <a:pt x="199" y="194"/>
                    <a:pt x="202" y="191"/>
                  </a:cubicBezTo>
                  <a:cubicBezTo>
                    <a:pt x="205" y="187"/>
                    <a:pt x="209" y="184"/>
                    <a:pt x="212" y="180"/>
                  </a:cubicBezTo>
                  <a:cubicBezTo>
                    <a:pt x="213" y="180"/>
                    <a:pt x="213" y="180"/>
                    <a:pt x="214" y="180"/>
                  </a:cubicBezTo>
                  <a:lnTo>
                    <a:pt x="214" y="180"/>
                  </a:lnTo>
                  <a:cubicBezTo>
                    <a:pt x="215" y="180"/>
                    <a:pt x="210" y="184"/>
                    <a:pt x="210" y="184"/>
                  </a:cubicBezTo>
                  <a:cubicBezTo>
                    <a:pt x="210" y="184"/>
                    <a:pt x="212" y="183"/>
                    <a:pt x="215" y="180"/>
                  </a:cubicBezTo>
                  <a:cubicBezTo>
                    <a:pt x="236" y="163"/>
                    <a:pt x="259" y="151"/>
                    <a:pt x="282" y="137"/>
                  </a:cubicBezTo>
                  <a:cubicBezTo>
                    <a:pt x="296" y="127"/>
                    <a:pt x="309" y="123"/>
                    <a:pt x="322" y="117"/>
                  </a:cubicBezTo>
                  <a:cubicBezTo>
                    <a:pt x="325" y="114"/>
                    <a:pt x="329" y="114"/>
                    <a:pt x="333" y="110"/>
                  </a:cubicBezTo>
                  <a:cubicBezTo>
                    <a:pt x="339" y="106"/>
                    <a:pt x="350" y="103"/>
                    <a:pt x="356" y="103"/>
                  </a:cubicBezTo>
                  <a:cubicBezTo>
                    <a:pt x="379" y="94"/>
                    <a:pt x="399" y="66"/>
                    <a:pt x="390" y="40"/>
                  </a:cubicBezTo>
                  <a:cubicBezTo>
                    <a:pt x="384" y="18"/>
                    <a:pt x="365" y="0"/>
                    <a:pt x="3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a:off x="4945886" y="2215393"/>
              <a:ext cx="25980" cy="44591"/>
            </a:xfrm>
            <a:custGeom>
              <a:rect b="b" l="l" r="r" t="t"/>
              <a:pathLst>
                <a:path extrusionOk="0" h="587" w="342">
                  <a:moveTo>
                    <a:pt x="56" y="0"/>
                  </a:moveTo>
                  <a:cubicBezTo>
                    <a:pt x="47" y="0"/>
                    <a:pt x="38" y="3"/>
                    <a:pt x="30" y="7"/>
                  </a:cubicBezTo>
                  <a:cubicBezTo>
                    <a:pt x="4" y="21"/>
                    <a:pt x="0" y="51"/>
                    <a:pt x="10" y="78"/>
                  </a:cubicBezTo>
                  <a:cubicBezTo>
                    <a:pt x="87" y="238"/>
                    <a:pt x="164" y="402"/>
                    <a:pt x="241" y="563"/>
                  </a:cubicBezTo>
                  <a:cubicBezTo>
                    <a:pt x="248" y="578"/>
                    <a:pt x="266" y="586"/>
                    <a:pt x="284" y="586"/>
                  </a:cubicBezTo>
                  <a:cubicBezTo>
                    <a:pt x="294" y="586"/>
                    <a:pt x="303" y="584"/>
                    <a:pt x="311" y="580"/>
                  </a:cubicBezTo>
                  <a:cubicBezTo>
                    <a:pt x="339" y="566"/>
                    <a:pt x="342" y="536"/>
                    <a:pt x="328" y="509"/>
                  </a:cubicBezTo>
                  <a:cubicBezTo>
                    <a:pt x="254" y="348"/>
                    <a:pt x="178" y="188"/>
                    <a:pt x="101" y="24"/>
                  </a:cubicBezTo>
                  <a:cubicBezTo>
                    <a:pt x="92" y="8"/>
                    <a:pt x="74" y="0"/>
                    <a:pt x="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4975588" y="2318326"/>
              <a:ext cx="24992" cy="24613"/>
            </a:xfrm>
            <a:custGeom>
              <a:rect b="b" l="l" r="r" t="t"/>
              <a:pathLst>
                <a:path extrusionOk="0" h="324" w="329">
                  <a:moveTo>
                    <a:pt x="57" y="1"/>
                  </a:moveTo>
                  <a:cubicBezTo>
                    <a:pt x="48" y="1"/>
                    <a:pt x="39" y="3"/>
                    <a:pt x="31" y="8"/>
                  </a:cubicBezTo>
                  <a:cubicBezTo>
                    <a:pt x="8" y="24"/>
                    <a:pt x="1" y="51"/>
                    <a:pt x="14" y="77"/>
                  </a:cubicBezTo>
                  <a:cubicBezTo>
                    <a:pt x="58" y="182"/>
                    <a:pt x="144" y="269"/>
                    <a:pt x="249" y="318"/>
                  </a:cubicBezTo>
                  <a:cubicBezTo>
                    <a:pt x="257" y="322"/>
                    <a:pt x="266" y="324"/>
                    <a:pt x="275" y="324"/>
                  </a:cubicBezTo>
                  <a:cubicBezTo>
                    <a:pt x="292" y="324"/>
                    <a:pt x="310" y="316"/>
                    <a:pt x="319" y="298"/>
                  </a:cubicBezTo>
                  <a:cubicBezTo>
                    <a:pt x="329" y="275"/>
                    <a:pt x="325" y="242"/>
                    <a:pt x="298" y="228"/>
                  </a:cubicBezTo>
                  <a:cubicBezTo>
                    <a:pt x="275" y="218"/>
                    <a:pt x="252" y="205"/>
                    <a:pt x="232" y="188"/>
                  </a:cubicBezTo>
                  <a:cubicBezTo>
                    <a:pt x="229" y="188"/>
                    <a:pt x="229" y="185"/>
                    <a:pt x="225" y="185"/>
                  </a:cubicBezTo>
                  <a:cubicBezTo>
                    <a:pt x="225" y="183"/>
                    <a:pt x="220" y="179"/>
                    <a:pt x="219" y="179"/>
                  </a:cubicBezTo>
                  <a:lnTo>
                    <a:pt x="219" y="179"/>
                  </a:lnTo>
                  <a:cubicBezTo>
                    <a:pt x="219" y="179"/>
                    <a:pt x="219" y="180"/>
                    <a:pt x="221" y="182"/>
                  </a:cubicBezTo>
                  <a:cubicBezTo>
                    <a:pt x="222" y="184"/>
                    <a:pt x="222" y="185"/>
                    <a:pt x="222" y="185"/>
                  </a:cubicBezTo>
                  <a:cubicBezTo>
                    <a:pt x="221" y="185"/>
                    <a:pt x="218" y="181"/>
                    <a:pt x="218" y="178"/>
                  </a:cubicBezTo>
                  <a:cubicBezTo>
                    <a:pt x="215" y="178"/>
                    <a:pt x="212" y="175"/>
                    <a:pt x="212" y="171"/>
                  </a:cubicBezTo>
                  <a:cubicBezTo>
                    <a:pt x="201" y="165"/>
                    <a:pt x="192" y="155"/>
                    <a:pt x="181" y="145"/>
                  </a:cubicBezTo>
                  <a:cubicBezTo>
                    <a:pt x="175" y="138"/>
                    <a:pt x="164" y="128"/>
                    <a:pt x="158" y="118"/>
                  </a:cubicBezTo>
                  <a:cubicBezTo>
                    <a:pt x="155" y="114"/>
                    <a:pt x="152" y="114"/>
                    <a:pt x="152" y="111"/>
                  </a:cubicBezTo>
                  <a:lnTo>
                    <a:pt x="152" y="111"/>
                  </a:lnTo>
                  <a:cubicBezTo>
                    <a:pt x="153" y="113"/>
                    <a:pt x="153" y="113"/>
                    <a:pt x="154" y="113"/>
                  </a:cubicBezTo>
                  <a:cubicBezTo>
                    <a:pt x="154" y="113"/>
                    <a:pt x="151" y="109"/>
                    <a:pt x="151" y="109"/>
                  </a:cubicBezTo>
                  <a:lnTo>
                    <a:pt x="151" y="109"/>
                  </a:lnTo>
                  <a:cubicBezTo>
                    <a:pt x="151" y="109"/>
                    <a:pt x="151" y="110"/>
                    <a:pt x="152" y="111"/>
                  </a:cubicBezTo>
                  <a:cubicBezTo>
                    <a:pt x="148" y="105"/>
                    <a:pt x="144" y="102"/>
                    <a:pt x="141" y="94"/>
                  </a:cubicBezTo>
                  <a:cubicBezTo>
                    <a:pt x="124" y="74"/>
                    <a:pt x="115" y="51"/>
                    <a:pt x="101" y="28"/>
                  </a:cubicBezTo>
                  <a:cubicBezTo>
                    <a:pt x="94" y="10"/>
                    <a:pt x="76" y="1"/>
                    <a:pt x="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4619237" y="2297739"/>
              <a:ext cx="22410" cy="28259"/>
            </a:xfrm>
            <a:custGeom>
              <a:rect b="b" l="l" r="r" t="t"/>
              <a:pathLst>
                <a:path extrusionOk="0" h="372" w="295">
                  <a:moveTo>
                    <a:pt x="60" y="0"/>
                  </a:moveTo>
                  <a:cubicBezTo>
                    <a:pt x="52" y="0"/>
                    <a:pt x="44" y="2"/>
                    <a:pt x="37" y="7"/>
                  </a:cubicBezTo>
                  <a:cubicBezTo>
                    <a:pt x="13" y="21"/>
                    <a:pt x="1" y="55"/>
                    <a:pt x="17" y="78"/>
                  </a:cubicBezTo>
                  <a:cubicBezTo>
                    <a:pt x="74" y="168"/>
                    <a:pt x="131" y="255"/>
                    <a:pt x="188" y="345"/>
                  </a:cubicBezTo>
                  <a:cubicBezTo>
                    <a:pt x="199" y="361"/>
                    <a:pt x="217" y="371"/>
                    <a:pt x="235" y="371"/>
                  </a:cubicBezTo>
                  <a:cubicBezTo>
                    <a:pt x="243" y="371"/>
                    <a:pt x="250" y="370"/>
                    <a:pt x="258" y="365"/>
                  </a:cubicBezTo>
                  <a:cubicBezTo>
                    <a:pt x="282" y="348"/>
                    <a:pt x="295" y="319"/>
                    <a:pt x="278" y="295"/>
                  </a:cubicBezTo>
                  <a:cubicBezTo>
                    <a:pt x="221" y="205"/>
                    <a:pt x="164" y="115"/>
                    <a:pt x="107" y="27"/>
                  </a:cubicBezTo>
                  <a:cubicBezTo>
                    <a:pt x="96" y="11"/>
                    <a:pt x="78" y="0"/>
                    <a:pt x="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0"/>
            <p:cNvSpPr/>
            <p:nvPr/>
          </p:nvSpPr>
          <p:spPr>
            <a:xfrm>
              <a:off x="4619768" y="2405610"/>
              <a:ext cx="37679" cy="16636"/>
            </a:xfrm>
            <a:custGeom>
              <a:rect b="b" l="l" r="r" t="t"/>
              <a:pathLst>
                <a:path extrusionOk="0" h="219" w="496">
                  <a:moveTo>
                    <a:pt x="437" y="0"/>
                  </a:moveTo>
                  <a:cubicBezTo>
                    <a:pt x="432" y="0"/>
                    <a:pt x="427" y="1"/>
                    <a:pt x="422" y="3"/>
                  </a:cubicBezTo>
                  <a:cubicBezTo>
                    <a:pt x="298" y="40"/>
                    <a:pt x="170" y="80"/>
                    <a:pt x="43" y="117"/>
                  </a:cubicBezTo>
                  <a:cubicBezTo>
                    <a:pt x="17" y="127"/>
                    <a:pt x="0" y="153"/>
                    <a:pt x="6" y="181"/>
                  </a:cubicBezTo>
                  <a:cubicBezTo>
                    <a:pt x="13" y="203"/>
                    <a:pt x="35" y="219"/>
                    <a:pt x="58" y="219"/>
                  </a:cubicBezTo>
                  <a:cubicBezTo>
                    <a:pt x="62" y="219"/>
                    <a:pt x="66" y="218"/>
                    <a:pt x="70" y="217"/>
                  </a:cubicBezTo>
                  <a:cubicBezTo>
                    <a:pt x="198" y="181"/>
                    <a:pt x="324" y="140"/>
                    <a:pt x="451" y="103"/>
                  </a:cubicBezTo>
                  <a:cubicBezTo>
                    <a:pt x="479" y="93"/>
                    <a:pt x="496" y="66"/>
                    <a:pt x="485" y="40"/>
                  </a:cubicBezTo>
                  <a:cubicBezTo>
                    <a:pt x="480" y="18"/>
                    <a:pt x="459" y="0"/>
                    <a:pt x="4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0"/>
            <p:cNvSpPr/>
            <p:nvPr/>
          </p:nvSpPr>
          <p:spPr>
            <a:xfrm>
              <a:off x="4544183" y="2335190"/>
              <a:ext cx="39274" cy="7672"/>
            </a:xfrm>
            <a:custGeom>
              <a:rect b="b" l="l" r="r" t="t"/>
              <a:pathLst>
                <a:path extrusionOk="0" h="101" w="517">
                  <a:moveTo>
                    <a:pt x="68" y="0"/>
                  </a:moveTo>
                  <a:cubicBezTo>
                    <a:pt x="1" y="0"/>
                    <a:pt x="1" y="100"/>
                    <a:pt x="68" y="100"/>
                  </a:cubicBezTo>
                  <a:lnTo>
                    <a:pt x="450" y="100"/>
                  </a:lnTo>
                  <a:cubicBezTo>
                    <a:pt x="516" y="100"/>
                    <a:pt x="516" y="0"/>
                    <a:pt x="4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0"/>
            <p:cNvSpPr/>
            <p:nvPr/>
          </p:nvSpPr>
          <p:spPr>
            <a:xfrm>
              <a:off x="4631467" y="2181817"/>
              <a:ext cx="42237" cy="23777"/>
            </a:xfrm>
            <a:custGeom>
              <a:rect b="b" l="l" r="r" t="t"/>
              <a:pathLst>
                <a:path extrusionOk="0" h="313" w="556">
                  <a:moveTo>
                    <a:pt x="499" y="1"/>
                  </a:moveTo>
                  <a:cubicBezTo>
                    <a:pt x="490" y="1"/>
                    <a:pt x="481" y="3"/>
                    <a:pt x="472" y="7"/>
                  </a:cubicBezTo>
                  <a:cubicBezTo>
                    <a:pt x="328" y="78"/>
                    <a:pt x="181" y="148"/>
                    <a:pt x="33" y="215"/>
                  </a:cubicBezTo>
                  <a:cubicBezTo>
                    <a:pt x="7" y="228"/>
                    <a:pt x="0" y="265"/>
                    <a:pt x="13" y="288"/>
                  </a:cubicBezTo>
                  <a:cubicBezTo>
                    <a:pt x="24" y="304"/>
                    <a:pt x="41" y="312"/>
                    <a:pt x="58" y="312"/>
                  </a:cubicBezTo>
                  <a:cubicBezTo>
                    <a:pt x="67" y="312"/>
                    <a:pt x="76" y="310"/>
                    <a:pt x="84" y="305"/>
                  </a:cubicBezTo>
                  <a:cubicBezTo>
                    <a:pt x="231" y="235"/>
                    <a:pt x="378" y="165"/>
                    <a:pt x="525" y="98"/>
                  </a:cubicBezTo>
                  <a:cubicBezTo>
                    <a:pt x="549" y="84"/>
                    <a:pt x="555" y="47"/>
                    <a:pt x="542" y="24"/>
                  </a:cubicBezTo>
                  <a:cubicBezTo>
                    <a:pt x="533" y="9"/>
                    <a:pt x="517" y="1"/>
                    <a:pt x="4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a:off x="4623491" y="2153254"/>
              <a:ext cx="26360" cy="32209"/>
            </a:xfrm>
            <a:custGeom>
              <a:rect b="b" l="l" r="r" t="t"/>
              <a:pathLst>
                <a:path extrusionOk="0" h="424" w="347">
                  <a:moveTo>
                    <a:pt x="288" y="0"/>
                  </a:moveTo>
                  <a:cubicBezTo>
                    <a:pt x="265" y="0"/>
                    <a:pt x="247" y="14"/>
                    <a:pt x="239" y="39"/>
                  </a:cubicBezTo>
                  <a:cubicBezTo>
                    <a:pt x="235" y="46"/>
                    <a:pt x="232" y="52"/>
                    <a:pt x="229" y="62"/>
                  </a:cubicBezTo>
                  <a:cubicBezTo>
                    <a:pt x="229" y="66"/>
                    <a:pt x="226" y="68"/>
                    <a:pt x="226" y="71"/>
                  </a:cubicBezTo>
                  <a:lnTo>
                    <a:pt x="226" y="71"/>
                  </a:lnTo>
                  <a:cubicBezTo>
                    <a:pt x="225" y="72"/>
                    <a:pt x="223" y="74"/>
                    <a:pt x="222" y="76"/>
                  </a:cubicBezTo>
                  <a:cubicBezTo>
                    <a:pt x="215" y="89"/>
                    <a:pt x="209" y="102"/>
                    <a:pt x="202" y="119"/>
                  </a:cubicBezTo>
                  <a:cubicBezTo>
                    <a:pt x="189" y="146"/>
                    <a:pt x="169" y="176"/>
                    <a:pt x="152" y="203"/>
                  </a:cubicBezTo>
                  <a:cubicBezTo>
                    <a:pt x="145" y="210"/>
                    <a:pt x="141" y="213"/>
                    <a:pt x="138" y="219"/>
                  </a:cubicBezTo>
                  <a:lnTo>
                    <a:pt x="138" y="219"/>
                  </a:lnTo>
                  <a:cubicBezTo>
                    <a:pt x="137" y="220"/>
                    <a:pt x="136" y="221"/>
                    <a:pt x="135" y="223"/>
                  </a:cubicBezTo>
                  <a:cubicBezTo>
                    <a:pt x="132" y="227"/>
                    <a:pt x="132" y="230"/>
                    <a:pt x="129" y="233"/>
                  </a:cubicBezTo>
                  <a:cubicBezTo>
                    <a:pt x="118" y="247"/>
                    <a:pt x="105" y="256"/>
                    <a:pt x="95" y="270"/>
                  </a:cubicBezTo>
                  <a:cubicBezTo>
                    <a:pt x="71" y="293"/>
                    <a:pt x="48" y="317"/>
                    <a:pt x="21" y="337"/>
                  </a:cubicBezTo>
                  <a:cubicBezTo>
                    <a:pt x="1" y="354"/>
                    <a:pt x="1" y="391"/>
                    <a:pt x="21" y="407"/>
                  </a:cubicBezTo>
                  <a:cubicBezTo>
                    <a:pt x="33" y="419"/>
                    <a:pt x="45" y="424"/>
                    <a:pt x="57" y="424"/>
                  </a:cubicBezTo>
                  <a:cubicBezTo>
                    <a:pt x="70" y="424"/>
                    <a:pt x="83" y="418"/>
                    <a:pt x="95" y="407"/>
                  </a:cubicBezTo>
                  <a:cubicBezTo>
                    <a:pt x="206" y="320"/>
                    <a:pt x="289" y="199"/>
                    <a:pt x="336" y="66"/>
                  </a:cubicBezTo>
                  <a:cubicBezTo>
                    <a:pt x="346" y="39"/>
                    <a:pt x="326" y="9"/>
                    <a:pt x="302" y="2"/>
                  </a:cubicBezTo>
                  <a:cubicBezTo>
                    <a:pt x="297" y="1"/>
                    <a:pt x="292" y="0"/>
                    <a:pt x="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a:off x="4586648" y="2202403"/>
              <a:ext cx="17092" cy="24537"/>
            </a:xfrm>
            <a:custGeom>
              <a:rect b="b" l="l" r="r" t="t"/>
              <a:pathLst>
                <a:path extrusionOk="0" h="323" w="225">
                  <a:moveTo>
                    <a:pt x="58" y="1"/>
                  </a:moveTo>
                  <a:cubicBezTo>
                    <a:pt x="50" y="1"/>
                    <a:pt x="41" y="3"/>
                    <a:pt x="34" y="8"/>
                  </a:cubicBezTo>
                  <a:cubicBezTo>
                    <a:pt x="8" y="25"/>
                    <a:pt x="1" y="51"/>
                    <a:pt x="14" y="78"/>
                  </a:cubicBezTo>
                  <a:cubicBezTo>
                    <a:pt x="51" y="151"/>
                    <a:pt x="88" y="225"/>
                    <a:pt x="121" y="295"/>
                  </a:cubicBezTo>
                  <a:cubicBezTo>
                    <a:pt x="130" y="313"/>
                    <a:pt x="150" y="322"/>
                    <a:pt x="167" y="322"/>
                  </a:cubicBezTo>
                  <a:cubicBezTo>
                    <a:pt x="176" y="322"/>
                    <a:pt x="185" y="320"/>
                    <a:pt x="192" y="315"/>
                  </a:cubicBezTo>
                  <a:cubicBezTo>
                    <a:pt x="218" y="298"/>
                    <a:pt x="225" y="272"/>
                    <a:pt x="212" y="245"/>
                  </a:cubicBezTo>
                  <a:cubicBezTo>
                    <a:pt x="175" y="172"/>
                    <a:pt x="141" y="98"/>
                    <a:pt x="104" y="28"/>
                  </a:cubicBezTo>
                  <a:cubicBezTo>
                    <a:pt x="96" y="10"/>
                    <a:pt x="76" y="1"/>
                    <a:pt x="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4654560" y="2815821"/>
              <a:ext cx="358783" cy="290870"/>
            </a:xfrm>
            <a:custGeom>
              <a:rect b="b" l="l" r="r" t="t"/>
              <a:pathLst>
                <a:path extrusionOk="0" h="3829" w="4723">
                  <a:moveTo>
                    <a:pt x="1" y="1"/>
                  </a:moveTo>
                  <a:lnTo>
                    <a:pt x="1" y="1777"/>
                  </a:lnTo>
                  <a:cubicBezTo>
                    <a:pt x="1" y="2912"/>
                    <a:pt x="921" y="3828"/>
                    <a:pt x="2052" y="3828"/>
                  </a:cubicBezTo>
                  <a:lnTo>
                    <a:pt x="2671" y="3828"/>
                  </a:lnTo>
                  <a:cubicBezTo>
                    <a:pt x="3805" y="3828"/>
                    <a:pt x="4722" y="2912"/>
                    <a:pt x="4722" y="1777"/>
                  </a:cubicBezTo>
                  <a:lnTo>
                    <a:pt x="4722" y="13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0"/>
            <p:cNvSpPr/>
            <p:nvPr/>
          </p:nvSpPr>
          <p:spPr>
            <a:xfrm>
              <a:off x="4635265" y="2781256"/>
              <a:ext cx="393575" cy="103996"/>
            </a:xfrm>
            <a:custGeom>
              <a:rect b="b" l="l" r="r" t="t"/>
              <a:pathLst>
                <a:path extrusionOk="0" h="1369" w="5181">
                  <a:moveTo>
                    <a:pt x="51" y="0"/>
                  </a:moveTo>
                  <a:cubicBezTo>
                    <a:pt x="23" y="0"/>
                    <a:pt x="0" y="20"/>
                    <a:pt x="0" y="51"/>
                  </a:cubicBezTo>
                  <a:lnTo>
                    <a:pt x="0" y="1319"/>
                  </a:lnTo>
                  <a:cubicBezTo>
                    <a:pt x="0" y="1346"/>
                    <a:pt x="23" y="1369"/>
                    <a:pt x="51" y="1369"/>
                  </a:cubicBezTo>
                  <a:lnTo>
                    <a:pt x="5130" y="1369"/>
                  </a:lnTo>
                  <a:cubicBezTo>
                    <a:pt x="5157" y="1369"/>
                    <a:pt x="5180" y="1346"/>
                    <a:pt x="5180" y="1319"/>
                  </a:cubicBezTo>
                  <a:lnTo>
                    <a:pt x="5180" y="332"/>
                  </a:lnTo>
                  <a:cubicBezTo>
                    <a:pt x="5180" y="305"/>
                    <a:pt x="5160" y="281"/>
                    <a:pt x="5133" y="281"/>
                  </a:cubicBezTo>
                  <a:lnTo>
                    <a:pt x="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0"/>
            <p:cNvSpPr/>
            <p:nvPr/>
          </p:nvSpPr>
          <p:spPr>
            <a:xfrm>
              <a:off x="4654560" y="2885177"/>
              <a:ext cx="358783" cy="46415"/>
            </a:xfrm>
            <a:custGeom>
              <a:rect b="b" l="l" r="r" t="t"/>
              <a:pathLst>
                <a:path extrusionOk="0" h="611" w="4723">
                  <a:moveTo>
                    <a:pt x="1" y="1"/>
                  </a:moveTo>
                  <a:lnTo>
                    <a:pt x="4722" y="610"/>
                  </a:lnTo>
                  <a:lnTo>
                    <a:pt x="47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4160093" y="3138368"/>
              <a:ext cx="78548" cy="222046"/>
            </a:xfrm>
            <a:custGeom>
              <a:rect b="b" l="l" r="r" t="t"/>
              <a:pathLst>
                <a:path extrusionOk="0" h="2923" w="1034">
                  <a:moveTo>
                    <a:pt x="0" y="1"/>
                  </a:moveTo>
                  <a:lnTo>
                    <a:pt x="1034" y="2922"/>
                  </a:lnTo>
                  <a:lnTo>
                    <a:pt x="10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a:off x="3888370" y="3066733"/>
              <a:ext cx="1350886" cy="99210"/>
            </a:xfrm>
            <a:custGeom>
              <a:rect b="b" l="l" r="r" t="t"/>
              <a:pathLst>
                <a:path extrusionOk="0" h="1306" w="17783">
                  <a:moveTo>
                    <a:pt x="1" y="0"/>
                  </a:moveTo>
                  <a:lnTo>
                    <a:pt x="583" y="1305"/>
                  </a:lnTo>
                  <a:lnTo>
                    <a:pt x="17200" y="1305"/>
                  </a:lnTo>
                  <a:lnTo>
                    <a:pt x="17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54" name="Google Shape;1154;p40"/>
            <p:cNvSpPr/>
            <p:nvPr/>
          </p:nvSpPr>
          <p:spPr>
            <a:xfrm>
              <a:off x="3934507" y="3076077"/>
              <a:ext cx="20966" cy="20966"/>
            </a:xfrm>
            <a:custGeom>
              <a:rect b="b" l="l" r="r" t="t"/>
              <a:pathLst>
                <a:path extrusionOk="0" h="276" w="276">
                  <a:moveTo>
                    <a:pt x="138" y="1"/>
                  </a:moveTo>
                  <a:cubicBezTo>
                    <a:pt x="61" y="1"/>
                    <a:pt x="1" y="61"/>
                    <a:pt x="1" y="138"/>
                  </a:cubicBezTo>
                  <a:cubicBezTo>
                    <a:pt x="1" y="212"/>
                    <a:pt x="61" y="275"/>
                    <a:pt x="138" y="275"/>
                  </a:cubicBezTo>
                  <a:cubicBezTo>
                    <a:pt x="211" y="275"/>
                    <a:pt x="275" y="212"/>
                    <a:pt x="275" y="138"/>
                  </a:cubicBezTo>
                  <a:cubicBezTo>
                    <a:pt x="275" y="61"/>
                    <a:pt x="211"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40"/>
          <p:cNvGrpSpPr/>
          <p:nvPr/>
        </p:nvGrpSpPr>
        <p:grpSpPr>
          <a:xfrm>
            <a:off x="2822700" y="2686993"/>
            <a:ext cx="3498600" cy="2187054"/>
            <a:chOff x="2822700" y="2686993"/>
            <a:chExt cx="3498600" cy="2187054"/>
          </a:xfrm>
        </p:grpSpPr>
        <p:cxnSp>
          <p:nvCxnSpPr>
            <p:cNvPr id="1156" name="Google Shape;1156;p40"/>
            <p:cNvCxnSpPr/>
            <p:nvPr/>
          </p:nvCxnSpPr>
          <p:spPr>
            <a:xfrm>
              <a:off x="2822700" y="4729050"/>
              <a:ext cx="3498600" cy="0"/>
            </a:xfrm>
            <a:prstGeom prst="straightConnector1">
              <a:avLst/>
            </a:prstGeom>
            <a:noFill/>
            <a:ln cap="flat" cmpd="sng" w="19050">
              <a:solidFill>
                <a:schemeClr val="lt1"/>
              </a:solidFill>
              <a:prstDash val="solid"/>
              <a:round/>
              <a:headEnd len="med" w="med" type="none"/>
              <a:tailEnd len="med" w="med" type="none"/>
            </a:ln>
          </p:spPr>
        </p:cxnSp>
        <p:sp>
          <p:nvSpPr>
            <p:cNvPr id="1157" name="Google Shape;1157;p40"/>
            <p:cNvSpPr/>
            <p:nvPr/>
          </p:nvSpPr>
          <p:spPr>
            <a:xfrm>
              <a:off x="3879207" y="3422432"/>
              <a:ext cx="543757" cy="877624"/>
            </a:xfrm>
            <a:custGeom>
              <a:rect b="b" l="l" r="r" t="t"/>
              <a:pathLst>
                <a:path extrusionOk="0" h="11553" w="7158">
                  <a:moveTo>
                    <a:pt x="5402" y="0"/>
                  </a:moveTo>
                  <a:cubicBezTo>
                    <a:pt x="5043" y="0"/>
                    <a:pt x="4643" y="146"/>
                    <a:pt x="4220" y="510"/>
                  </a:cubicBezTo>
                  <a:cubicBezTo>
                    <a:pt x="3417" y="1203"/>
                    <a:pt x="2961" y="2906"/>
                    <a:pt x="2851" y="3796"/>
                  </a:cubicBezTo>
                  <a:cubicBezTo>
                    <a:pt x="2499" y="5231"/>
                    <a:pt x="2456" y="6282"/>
                    <a:pt x="1724" y="7788"/>
                  </a:cubicBezTo>
                  <a:cubicBezTo>
                    <a:pt x="1215" y="8829"/>
                    <a:pt x="586" y="9662"/>
                    <a:pt x="0" y="10298"/>
                  </a:cubicBezTo>
                  <a:lnTo>
                    <a:pt x="1449" y="11552"/>
                  </a:lnTo>
                  <a:cubicBezTo>
                    <a:pt x="2206" y="10940"/>
                    <a:pt x="3042" y="10107"/>
                    <a:pt x="3667" y="9066"/>
                  </a:cubicBezTo>
                  <a:cubicBezTo>
                    <a:pt x="4200" y="8176"/>
                    <a:pt x="5695" y="3669"/>
                    <a:pt x="5695" y="3669"/>
                  </a:cubicBezTo>
                  <a:lnTo>
                    <a:pt x="6859" y="2786"/>
                  </a:lnTo>
                  <a:cubicBezTo>
                    <a:pt x="7051" y="2514"/>
                    <a:pt x="7157" y="2183"/>
                    <a:pt x="7145" y="1828"/>
                  </a:cubicBezTo>
                  <a:cubicBezTo>
                    <a:pt x="7117" y="1166"/>
                    <a:pt x="6419" y="0"/>
                    <a:pt x="5402"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a:off x="4105658" y="4017086"/>
              <a:ext cx="93361" cy="134078"/>
            </a:xfrm>
            <a:custGeom>
              <a:rect b="b" l="l" r="r" t="t"/>
              <a:pathLst>
                <a:path extrusionOk="0" h="1765" w="1229">
                  <a:moveTo>
                    <a:pt x="1088" y="0"/>
                  </a:moveTo>
                  <a:cubicBezTo>
                    <a:pt x="757" y="0"/>
                    <a:pt x="392" y="261"/>
                    <a:pt x="198" y="666"/>
                  </a:cubicBezTo>
                  <a:cubicBezTo>
                    <a:pt x="0" y="1077"/>
                    <a:pt x="34" y="1509"/>
                    <a:pt x="258" y="1744"/>
                  </a:cubicBezTo>
                  <a:cubicBezTo>
                    <a:pt x="258" y="1740"/>
                    <a:pt x="261" y="1740"/>
                    <a:pt x="261" y="1740"/>
                  </a:cubicBezTo>
                  <a:cubicBezTo>
                    <a:pt x="269" y="1740"/>
                    <a:pt x="281" y="1747"/>
                    <a:pt x="295" y="1754"/>
                  </a:cubicBezTo>
                  <a:cubicBezTo>
                    <a:pt x="309" y="1757"/>
                    <a:pt x="322" y="1764"/>
                    <a:pt x="329" y="1764"/>
                  </a:cubicBezTo>
                  <a:lnTo>
                    <a:pt x="332" y="1764"/>
                  </a:lnTo>
                  <a:cubicBezTo>
                    <a:pt x="369" y="1713"/>
                    <a:pt x="405" y="1667"/>
                    <a:pt x="442" y="1616"/>
                  </a:cubicBezTo>
                  <a:cubicBezTo>
                    <a:pt x="526" y="1493"/>
                    <a:pt x="606" y="1369"/>
                    <a:pt x="686" y="1238"/>
                  </a:cubicBezTo>
                  <a:cubicBezTo>
                    <a:pt x="820" y="1014"/>
                    <a:pt x="1011" y="566"/>
                    <a:pt x="1228" y="17"/>
                  </a:cubicBezTo>
                  <a:cubicBezTo>
                    <a:pt x="1182" y="7"/>
                    <a:pt x="1135"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3667188" y="4200846"/>
              <a:ext cx="959134" cy="563888"/>
            </a:xfrm>
            <a:custGeom>
              <a:rect b="b" l="l" r="r" t="t"/>
              <a:pathLst>
                <a:path extrusionOk="0" h="7423" w="12626">
                  <a:moveTo>
                    <a:pt x="9253" y="0"/>
                  </a:moveTo>
                  <a:cubicBezTo>
                    <a:pt x="6636" y="593"/>
                    <a:pt x="3480" y="1513"/>
                    <a:pt x="1105" y="2731"/>
                  </a:cubicBezTo>
                  <a:cubicBezTo>
                    <a:pt x="612" y="2982"/>
                    <a:pt x="726" y="3260"/>
                    <a:pt x="405" y="3702"/>
                  </a:cubicBezTo>
                  <a:cubicBezTo>
                    <a:pt x="84" y="4144"/>
                    <a:pt x="0" y="4792"/>
                    <a:pt x="359" y="5208"/>
                  </a:cubicBezTo>
                  <a:cubicBezTo>
                    <a:pt x="563" y="5445"/>
                    <a:pt x="870" y="5565"/>
                    <a:pt x="1168" y="5676"/>
                  </a:cubicBezTo>
                  <a:cubicBezTo>
                    <a:pt x="3594" y="6576"/>
                    <a:pt x="6147" y="7148"/>
                    <a:pt x="8734" y="7372"/>
                  </a:cubicBezTo>
                  <a:cubicBezTo>
                    <a:pt x="9047" y="7401"/>
                    <a:pt x="9363" y="7423"/>
                    <a:pt x="9678" y="7423"/>
                  </a:cubicBezTo>
                  <a:cubicBezTo>
                    <a:pt x="10073" y="7423"/>
                    <a:pt x="10466" y="7388"/>
                    <a:pt x="10846" y="7285"/>
                  </a:cubicBezTo>
                  <a:cubicBezTo>
                    <a:pt x="11528" y="7101"/>
                    <a:pt x="12174" y="6660"/>
                    <a:pt x="12425" y="6020"/>
                  </a:cubicBezTo>
                  <a:cubicBezTo>
                    <a:pt x="12626" y="5502"/>
                    <a:pt x="12552" y="4916"/>
                    <a:pt x="12388" y="4388"/>
                  </a:cubicBezTo>
                  <a:cubicBezTo>
                    <a:pt x="11970" y="3002"/>
                    <a:pt x="11006" y="1844"/>
                    <a:pt x="10066" y="723"/>
                  </a:cubicBezTo>
                  <a:lnTo>
                    <a:pt x="92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3876168" y="4657927"/>
              <a:ext cx="468552" cy="216120"/>
            </a:xfrm>
            <a:custGeom>
              <a:rect b="b" l="l" r="r" t="t"/>
              <a:pathLst>
                <a:path extrusionOk="0" h="2845" w="6168">
                  <a:moveTo>
                    <a:pt x="5166" y="0"/>
                  </a:moveTo>
                  <a:lnTo>
                    <a:pt x="3286" y="368"/>
                  </a:lnTo>
                  <a:lnTo>
                    <a:pt x="0" y="2768"/>
                  </a:lnTo>
                  <a:cubicBezTo>
                    <a:pt x="0" y="2768"/>
                    <a:pt x="314" y="2845"/>
                    <a:pt x="786" y="2845"/>
                  </a:cubicBezTo>
                  <a:cubicBezTo>
                    <a:pt x="1154" y="2845"/>
                    <a:pt x="1619" y="2798"/>
                    <a:pt x="2105" y="2630"/>
                  </a:cubicBezTo>
                  <a:lnTo>
                    <a:pt x="4136" y="1724"/>
                  </a:lnTo>
                  <a:lnTo>
                    <a:pt x="6167" y="1446"/>
                  </a:lnTo>
                  <a:lnTo>
                    <a:pt x="5166" y="0"/>
                  </a:ln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4476823" y="2686993"/>
              <a:ext cx="238758" cy="176695"/>
            </a:xfrm>
            <a:custGeom>
              <a:rect b="b" l="l" r="r" t="t"/>
              <a:pathLst>
                <a:path extrusionOk="0" h="2326" w="3143">
                  <a:moveTo>
                    <a:pt x="1506" y="0"/>
                  </a:moveTo>
                  <a:cubicBezTo>
                    <a:pt x="984" y="0"/>
                    <a:pt x="465" y="272"/>
                    <a:pt x="194" y="717"/>
                  </a:cubicBezTo>
                  <a:cubicBezTo>
                    <a:pt x="64" y="934"/>
                    <a:pt x="0" y="1188"/>
                    <a:pt x="0" y="1439"/>
                  </a:cubicBezTo>
                  <a:cubicBezTo>
                    <a:pt x="0" y="1553"/>
                    <a:pt x="10" y="1663"/>
                    <a:pt x="37" y="1770"/>
                  </a:cubicBezTo>
                  <a:cubicBezTo>
                    <a:pt x="261" y="1724"/>
                    <a:pt x="489" y="1700"/>
                    <a:pt x="716" y="1700"/>
                  </a:cubicBezTo>
                  <a:cubicBezTo>
                    <a:pt x="1044" y="1700"/>
                    <a:pt x="1369" y="1750"/>
                    <a:pt x="1680" y="1847"/>
                  </a:cubicBezTo>
                  <a:cubicBezTo>
                    <a:pt x="2021" y="1958"/>
                    <a:pt x="2333" y="2122"/>
                    <a:pt x="2610" y="2326"/>
                  </a:cubicBezTo>
                  <a:cubicBezTo>
                    <a:pt x="2908" y="2108"/>
                    <a:pt x="3139" y="1794"/>
                    <a:pt x="3142" y="1436"/>
                  </a:cubicBezTo>
                  <a:lnTo>
                    <a:pt x="3142" y="1426"/>
                  </a:lnTo>
                  <a:cubicBezTo>
                    <a:pt x="3142" y="1202"/>
                    <a:pt x="3052" y="984"/>
                    <a:pt x="2932" y="797"/>
                  </a:cubicBezTo>
                  <a:cubicBezTo>
                    <a:pt x="2634" y="342"/>
                    <a:pt x="2118" y="28"/>
                    <a:pt x="1576" y="0"/>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4663697" y="3422584"/>
              <a:ext cx="580828" cy="882258"/>
            </a:xfrm>
            <a:custGeom>
              <a:rect b="b" l="l" r="r" t="t"/>
              <a:pathLst>
                <a:path extrusionOk="0" h="11614" w="7646">
                  <a:moveTo>
                    <a:pt x="1750" y="1"/>
                  </a:moveTo>
                  <a:cubicBezTo>
                    <a:pt x="683" y="1"/>
                    <a:pt x="0" y="1244"/>
                    <a:pt x="3" y="1930"/>
                  </a:cubicBezTo>
                  <a:cubicBezTo>
                    <a:pt x="6" y="2291"/>
                    <a:pt x="130" y="2623"/>
                    <a:pt x="334" y="2894"/>
                  </a:cubicBezTo>
                  <a:lnTo>
                    <a:pt x="1559" y="3751"/>
                  </a:lnTo>
                  <a:cubicBezTo>
                    <a:pt x="1559" y="3751"/>
                    <a:pt x="3275" y="8281"/>
                    <a:pt x="3858" y="9164"/>
                  </a:cubicBezTo>
                  <a:cubicBezTo>
                    <a:pt x="4540" y="10202"/>
                    <a:pt x="5431" y="11019"/>
                    <a:pt x="6227" y="11614"/>
                  </a:cubicBezTo>
                  <a:lnTo>
                    <a:pt x="7646" y="10279"/>
                  </a:lnTo>
                  <a:cubicBezTo>
                    <a:pt x="7023" y="9657"/>
                    <a:pt x="6344" y="8834"/>
                    <a:pt x="5782" y="7793"/>
                  </a:cubicBezTo>
                  <a:cubicBezTo>
                    <a:pt x="4972" y="6287"/>
                    <a:pt x="4882" y="5216"/>
                    <a:pt x="4463" y="3771"/>
                  </a:cubicBezTo>
                  <a:cubicBezTo>
                    <a:pt x="4310" y="2864"/>
                    <a:pt x="3774" y="1147"/>
                    <a:pt x="2924" y="475"/>
                  </a:cubicBezTo>
                  <a:cubicBezTo>
                    <a:pt x="2498" y="137"/>
                    <a:pt x="2103" y="1"/>
                    <a:pt x="1750" y="1"/>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a:off x="4490706" y="3145920"/>
              <a:ext cx="27803" cy="27803"/>
            </a:xfrm>
            <a:custGeom>
              <a:rect b="b" l="l" r="r" t="t"/>
              <a:pathLst>
                <a:path extrusionOk="0" h="366" w="366">
                  <a:moveTo>
                    <a:pt x="181" y="1"/>
                  </a:moveTo>
                  <a:cubicBezTo>
                    <a:pt x="81" y="1"/>
                    <a:pt x="0" y="81"/>
                    <a:pt x="0" y="182"/>
                  </a:cubicBezTo>
                  <a:cubicBezTo>
                    <a:pt x="0" y="282"/>
                    <a:pt x="81" y="366"/>
                    <a:pt x="181" y="366"/>
                  </a:cubicBezTo>
                  <a:cubicBezTo>
                    <a:pt x="285" y="366"/>
                    <a:pt x="366" y="282"/>
                    <a:pt x="366" y="182"/>
                  </a:cubicBezTo>
                  <a:cubicBezTo>
                    <a:pt x="366" y="81"/>
                    <a:pt x="285" y="1"/>
                    <a:pt x="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a:off x="4471183" y="2965199"/>
              <a:ext cx="10407" cy="10255"/>
            </a:xfrm>
            <a:custGeom>
              <a:rect b="b" l="l" r="r" t="t"/>
              <a:pathLst>
                <a:path extrusionOk="0" h="135" w="137">
                  <a:moveTo>
                    <a:pt x="67" y="0"/>
                  </a:moveTo>
                  <a:cubicBezTo>
                    <a:pt x="30" y="0"/>
                    <a:pt x="0" y="31"/>
                    <a:pt x="0" y="67"/>
                  </a:cubicBezTo>
                  <a:cubicBezTo>
                    <a:pt x="0" y="104"/>
                    <a:pt x="30" y="134"/>
                    <a:pt x="67" y="134"/>
                  </a:cubicBezTo>
                  <a:cubicBezTo>
                    <a:pt x="104" y="134"/>
                    <a:pt x="137" y="104"/>
                    <a:pt x="137" y="67"/>
                  </a:cubicBezTo>
                  <a:cubicBezTo>
                    <a:pt x="137" y="31"/>
                    <a:pt x="104" y="0"/>
                    <a:pt x="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4240420" y="2886423"/>
              <a:ext cx="341311" cy="399348"/>
            </a:xfrm>
            <a:custGeom>
              <a:rect b="b" l="l" r="r" t="t"/>
              <a:pathLst>
                <a:path extrusionOk="0" h="5257" w="4493">
                  <a:moveTo>
                    <a:pt x="4429" y="1080"/>
                  </a:moveTo>
                  <a:lnTo>
                    <a:pt x="4450" y="1118"/>
                  </a:lnTo>
                  <a:cubicBezTo>
                    <a:pt x="4467" y="1126"/>
                    <a:pt x="4478" y="1129"/>
                    <a:pt x="4482" y="1129"/>
                  </a:cubicBezTo>
                  <a:cubicBezTo>
                    <a:pt x="4493" y="1129"/>
                    <a:pt x="4471" y="1109"/>
                    <a:pt x="4429" y="1080"/>
                  </a:cubicBezTo>
                  <a:close/>
                  <a:moveTo>
                    <a:pt x="2795" y="1"/>
                  </a:moveTo>
                  <a:cubicBezTo>
                    <a:pt x="2609" y="1"/>
                    <a:pt x="2424" y="22"/>
                    <a:pt x="2252" y="64"/>
                  </a:cubicBezTo>
                  <a:cubicBezTo>
                    <a:pt x="1593" y="225"/>
                    <a:pt x="1051" y="727"/>
                    <a:pt x="974" y="1389"/>
                  </a:cubicBezTo>
                  <a:cubicBezTo>
                    <a:pt x="960" y="1506"/>
                    <a:pt x="960" y="1623"/>
                    <a:pt x="927" y="1734"/>
                  </a:cubicBezTo>
                  <a:cubicBezTo>
                    <a:pt x="833" y="2024"/>
                    <a:pt x="538" y="2199"/>
                    <a:pt x="325" y="2423"/>
                  </a:cubicBezTo>
                  <a:cubicBezTo>
                    <a:pt x="114" y="2644"/>
                    <a:pt x="0" y="3048"/>
                    <a:pt x="254" y="3223"/>
                  </a:cubicBezTo>
                  <a:cubicBezTo>
                    <a:pt x="328" y="3276"/>
                    <a:pt x="428" y="3296"/>
                    <a:pt x="492" y="3363"/>
                  </a:cubicBezTo>
                  <a:cubicBezTo>
                    <a:pt x="759" y="3638"/>
                    <a:pt x="114" y="4146"/>
                    <a:pt x="385" y="4421"/>
                  </a:cubicBezTo>
                  <a:cubicBezTo>
                    <a:pt x="465" y="4504"/>
                    <a:pt x="599" y="4508"/>
                    <a:pt x="706" y="4557"/>
                  </a:cubicBezTo>
                  <a:cubicBezTo>
                    <a:pt x="887" y="4642"/>
                    <a:pt x="987" y="4863"/>
                    <a:pt x="927" y="5050"/>
                  </a:cubicBezTo>
                  <a:cubicBezTo>
                    <a:pt x="885" y="5080"/>
                    <a:pt x="833" y="5095"/>
                    <a:pt x="780" y="5095"/>
                  </a:cubicBezTo>
                  <a:cubicBezTo>
                    <a:pt x="707" y="5095"/>
                    <a:pt x="633" y="5066"/>
                    <a:pt x="586" y="5009"/>
                  </a:cubicBezTo>
                  <a:lnTo>
                    <a:pt x="586" y="5009"/>
                  </a:lnTo>
                  <a:cubicBezTo>
                    <a:pt x="650" y="5158"/>
                    <a:pt x="811" y="5257"/>
                    <a:pt x="974" y="5257"/>
                  </a:cubicBezTo>
                  <a:cubicBezTo>
                    <a:pt x="998" y="5257"/>
                    <a:pt x="1021" y="5255"/>
                    <a:pt x="1044" y="5250"/>
                  </a:cubicBezTo>
                  <a:cubicBezTo>
                    <a:pt x="1228" y="5213"/>
                    <a:pt x="1375" y="5043"/>
                    <a:pt x="1378" y="4859"/>
                  </a:cubicBezTo>
                  <a:cubicBezTo>
                    <a:pt x="1378" y="4695"/>
                    <a:pt x="1289" y="4511"/>
                    <a:pt x="1389" y="4384"/>
                  </a:cubicBezTo>
                  <a:cubicBezTo>
                    <a:pt x="1452" y="4300"/>
                    <a:pt x="1576" y="4276"/>
                    <a:pt x="1647" y="4200"/>
                  </a:cubicBezTo>
                  <a:cubicBezTo>
                    <a:pt x="1770" y="4059"/>
                    <a:pt x="1667" y="3839"/>
                    <a:pt x="1539" y="3701"/>
                  </a:cubicBezTo>
                  <a:cubicBezTo>
                    <a:pt x="1415" y="3561"/>
                    <a:pt x="1803" y="3400"/>
                    <a:pt x="1831" y="3216"/>
                  </a:cubicBezTo>
                  <a:cubicBezTo>
                    <a:pt x="1871" y="2931"/>
                    <a:pt x="1783" y="2798"/>
                    <a:pt x="1727" y="2517"/>
                  </a:cubicBezTo>
                  <a:cubicBezTo>
                    <a:pt x="1710" y="2433"/>
                    <a:pt x="1643" y="2362"/>
                    <a:pt x="1633" y="2276"/>
                  </a:cubicBezTo>
                  <a:cubicBezTo>
                    <a:pt x="1613" y="2145"/>
                    <a:pt x="1730" y="2028"/>
                    <a:pt x="1857" y="1981"/>
                  </a:cubicBezTo>
                  <a:cubicBezTo>
                    <a:pt x="1984" y="1938"/>
                    <a:pt x="2125" y="1944"/>
                    <a:pt x="2259" y="1924"/>
                  </a:cubicBezTo>
                  <a:cubicBezTo>
                    <a:pt x="2634" y="1877"/>
                    <a:pt x="2958" y="1646"/>
                    <a:pt x="3246" y="1402"/>
                  </a:cubicBezTo>
                  <a:cubicBezTo>
                    <a:pt x="3434" y="1245"/>
                    <a:pt x="3618" y="1068"/>
                    <a:pt x="3695" y="837"/>
                  </a:cubicBezTo>
                  <a:cubicBezTo>
                    <a:pt x="3708" y="800"/>
                    <a:pt x="3741" y="785"/>
                    <a:pt x="3788" y="785"/>
                  </a:cubicBezTo>
                  <a:cubicBezTo>
                    <a:pt x="3899" y="785"/>
                    <a:pt x="4082" y="870"/>
                    <a:pt x="4233" y="957"/>
                  </a:cubicBezTo>
                  <a:cubicBezTo>
                    <a:pt x="4313" y="1002"/>
                    <a:pt x="4383" y="1047"/>
                    <a:pt x="4429" y="1080"/>
                  </a:cubicBezTo>
                  <a:lnTo>
                    <a:pt x="4429" y="1080"/>
                  </a:lnTo>
                  <a:lnTo>
                    <a:pt x="4156" y="589"/>
                  </a:lnTo>
                  <a:cubicBezTo>
                    <a:pt x="3876" y="180"/>
                    <a:pt x="3329" y="1"/>
                    <a:pt x="2795" y="1"/>
                  </a:cubicBezTo>
                  <a:close/>
                </a:path>
              </a:pathLst>
            </a:custGeom>
            <a:solidFill>
              <a:srgbClr val="852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4292304" y="2812509"/>
              <a:ext cx="525450" cy="495368"/>
            </a:xfrm>
            <a:custGeom>
              <a:rect b="b" l="l" r="r" t="t"/>
              <a:pathLst>
                <a:path extrusionOk="0" h="6521" w="6917">
                  <a:moveTo>
                    <a:pt x="3146" y="0"/>
                  </a:moveTo>
                  <a:cubicBezTo>
                    <a:pt x="2297" y="0"/>
                    <a:pt x="1444" y="318"/>
                    <a:pt x="893" y="883"/>
                  </a:cubicBezTo>
                  <a:cubicBezTo>
                    <a:pt x="130" y="1666"/>
                    <a:pt x="0" y="2874"/>
                    <a:pt x="578" y="3768"/>
                  </a:cubicBezTo>
                  <a:cubicBezTo>
                    <a:pt x="813" y="4125"/>
                    <a:pt x="1188" y="4453"/>
                    <a:pt x="1656" y="4503"/>
                  </a:cubicBezTo>
                  <a:lnTo>
                    <a:pt x="3905" y="6501"/>
                  </a:lnTo>
                  <a:cubicBezTo>
                    <a:pt x="4002" y="6514"/>
                    <a:pt x="4100" y="6520"/>
                    <a:pt x="4197" y="6520"/>
                  </a:cubicBezTo>
                  <a:cubicBezTo>
                    <a:pt x="5191" y="6520"/>
                    <a:pt x="6130" y="5872"/>
                    <a:pt x="6505" y="5052"/>
                  </a:cubicBezTo>
                  <a:cubicBezTo>
                    <a:pt x="6916" y="4155"/>
                    <a:pt x="6752" y="3121"/>
                    <a:pt x="6331" y="2228"/>
                  </a:cubicBezTo>
                  <a:cubicBezTo>
                    <a:pt x="5903" y="1328"/>
                    <a:pt x="5156" y="484"/>
                    <a:pt x="4109" y="146"/>
                  </a:cubicBezTo>
                  <a:cubicBezTo>
                    <a:pt x="3800" y="48"/>
                    <a:pt x="3473" y="0"/>
                    <a:pt x="3146" y="0"/>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4468145" y="2956843"/>
              <a:ext cx="76" cy="532"/>
            </a:xfrm>
            <a:custGeom>
              <a:rect b="b" l="l" r="r" t="t"/>
              <a:pathLst>
                <a:path extrusionOk="0" h="7" w="1">
                  <a:moveTo>
                    <a:pt x="0" y="0"/>
                  </a:moveTo>
                  <a:lnTo>
                    <a:pt x="0" y="0"/>
                  </a:lnTo>
                  <a:lnTo>
                    <a:pt x="0" y="7"/>
                  </a:lnTo>
                  <a:close/>
                </a:path>
              </a:pathLst>
            </a:custGeom>
            <a:solidFill>
              <a:srgbClr val="FFBA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a:off x="4325273" y="2958970"/>
              <a:ext cx="399196" cy="578018"/>
            </a:xfrm>
            <a:custGeom>
              <a:rect b="b" l="l" r="r" t="t"/>
              <a:pathLst>
                <a:path extrusionOk="0" h="7609" w="5255">
                  <a:moveTo>
                    <a:pt x="2515" y="0"/>
                  </a:moveTo>
                  <a:cubicBezTo>
                    <a:pt x="1553" y="0"/>
                    <a:pt x="629" y="317"/>
                    <a:pt x="449" y="347"/>
                  </a:cubicBezTo>
                  <a:cubicBezTo>
                    <a:pt x="439" y="387"/>
                    <a:pt x="241" y="2073"/>
                    <a:pt x="121" y="2863"/>
                  </a:cubicBezTo>
                  <a:cubicBezTo>
                    <a:pt x="0" y="3650"/>
                    <a:pt x="128" y="4540"/>
                    <a:pt x="987" y="4834"/>
                  </a:cubicBezTo>
                  <a:lnTo>
                    <a:pt x="981" y="5747"/>
                  </a:lnTo>
                  <a:cubicBezTo>
                    <a:pt x="975" y="5815"/>
                    <a:pt x="967" y="5882"/>
                    <a:pt x="967" y="5951"/>
                  </a:cubicBezTo>
                  <a:cubicBezTo>
                    <a:pt x="961" y="6859"/>
                    <a:pt x="1690" y="7602"/>
                    <a:pt x="2598" y="7608"/>
                  </a:cubicBezTo>
                  <a:cubicBezTo>
                    <a:pt x="2602" y="7608"/>
                    <a:pt x="2606" y="7608"/>
                    <a:pt x="2610" y="7608"/>
                  </a:cubicBezTo>
                  <a:cubicBezTo>
                    <a:pt x="3511" y="7608"/>
                    <a:pt x="4247" y="6881"/>
                    <a:pt x="4254" y="5979"/>
                  </a:cubicBezTo>
                  <a:cubicBezTo>
                    <a:pt x="4254" y="5905"/>
                    <a:pt x="4247" y="5831"/>
                    <a:pt x="4240" y="5761"/>
                  </a:cubicBezTo>
                  <a:lnTo>
                    <a:pt x="4257" y="3622"/>
                  </a:lnTo>
                  <a:cubicBezTo>
                    <a:pt x="4338" y="3654"/>
                    <a:pt x="4426" y="3671"/>
                    <a:pt x="4517" y="3671"/>
                  </a:cubicBezTo>
                  <a:cubicBezTo>
                    <a:pt x="4532" y="3671"/>
                    <a:pt x="4546" y="3671"/>
                    <a:pt x="4561" y="3670"/>
                  </a:cubicBezTo>
                  <a:cubicBezTo>
                    <a:pt x="4956" y="3639"/>
                    <a:pt x="5254" y="3295"/>
                    <a:pt x="5224" y="2900"/>
                  </a:cubicBezTo>
                  <a:cubicBezTo>
                    <a:pt x="5196" y="2523"/>
                    <a:pt x="4881" y="2235"/>
                    <a:pt x="4509" y="2235"/>
                  </a:cubicBezTo>
                  <a:cubicBezTo>
                    <a:pt x="4491" y="2235"/>
                    <a:pt x="4473" y="2236"/>
                    <a:pt x="4454" y="2237"/>
                  </a:cubicBezTo>
                  <a:cubicBezTo>
                    <a:pt x="4408" y="2241"/>
                    <a:pt x="4365" y="2251"/>
                    <a:pt x="4320" y="2264"/>
                  </a:cubicBezTo>
                  <a:cubicBezTo>
                    <a:pt x="3883" y="2374"/>
                    <a:pt x="3879" y="2405"/>
                    <a:pt x="3835" y="2468"/>
                  </a:cubicBezTo>
                  <a:cubicBezTo>
                    <a:pt x="3835" y="2469"/>
                    <a:pt x="3835" y="2469"/>
                    <a:pt x="3835" y="2469"/>
                  </a:cubicBezTo>
                  <a:cubicBezTo>
                    <a:pt x="3822" y="2469"/>
                    <a:pt x="4133" y="918"/>
                    <a:pt x="4140" y="477"/>
                  </a:cubicBezTo>
                  <a:cubicBezTo>
                    <a:pt x="3687" y="115"/>
                    <a:pt x="3094" y="0"/>
                    <a:pt x="2515"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a:off x="4642047" y="3162328"/>
              <a:ext cx="44288" cy="35248"/>
            </a:xfrm>
            <a:custGeom>
              <a:rect b="b" l="l" r="r" t="t"/>
              <a:pathLst>
                <a:path extrusionOk="0" h="464" w="583">
                  <a:moveTo>
                    <a:pt x="404" y="0"/>
                  </a:moveTo>
                  <a:cubicBezTo>
                    <a:pt x="319" y="0"/>
                    <a:pt x="235" y="26"/>
                    <a:pt x="174" y="82"/>
                  </a:cubicBezTo>
                  <a:cubicBezTo>
                    <a:pt x="47" y="199"/>
                    <a:pt x="0" y="323"/>
                    <a:pt x="27" y="464"/>
                  </a:cubicBezTo>
                  <a:cubicBezTo>
                    <a:pt x="27" y="464"/>
                    <a:pt x="84" y="213"/>
                    <a:pt x="181" y="162"/>
                  </a:cubicBezTo>
                  <a:lnTo>
                    <a:pt x="468" y="343"/>
                  </a:lnTo>
                  <a:cubicBezTo>
                    <a:pt x="408" y="247"/>
                    <a:pt x="315" y="170"/>
                    <a:pt x="207" y="126"/>
                  </a:cubicBezTo>
                  <a:cubicBezTo>
                    <a:pt x="207" y="126"/>
                    <a:pt x="227" y="93"/>
                    <a:pt x="315" y="69"/>
                  </a:cubicBezTo>
                  <a:cubicBezTo>
                    <a:pt x="399" y="42"/>
                    <a:pt x="582" y="39"/>
                    <a:pt x="582" y="39"/>
                  </a:cubicBezTo>
                  <a:cubicBezTo>
                    <a:pt x="528" y="14"/>
                    <a:pt x="465" y="0"/>
                    <a:pt x="404" y="0"/>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4399795" y="3326185"/>
              <a:ext cx="74294" cy="72471"/>
            </a:xfrm>
            <a:custGeom>
              <a:rect b="b" l="l" r="r" t="t"/>
              <a:pathLst>
                <a:path extrusionOk="0" h="954" w="978">
                  <a:moveTo>
                    <a:pt x="6" y="0"/>
                  </a:moveTo>
                  <a:lnTo>
                    <a:pt x="0" y="954"/>
                  </a:lnTo>
                  <a:lnTo>
                    <a:pt x="977" y="107"/>
                  </a:lnTo>
                  <a:lnTo>
                    <a:pt x="977" y="107"/>
                  </a:lnTo>
                  <a:cubicBezTo>
                    <a:pt x="907" y="114"/>
                    <a:pt x="843" y="114"/>
                    <a:pt x="780" y="114"/>
                  </a:cubicBezTo>
                  <a:cubicBezTo>
                    <a:pt x="325" y="114"/>
                    <a:pt x="6" y="0"/>
                    <a:pt x="6"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0"/>
            <p:cNvSpPr/>
            <p:nvPr/>
          </p:nvSpPr>
          <p:spPr>
            <a:xfrm>
              <a:off x="4445298" y="3194461"/>
              <a:ext cx="62595" cy="28639"/>
            </a:xfrm>
            <a:custGeom>
              <a:rect b="b" l="l" r="r" t="t"/>
              <a:pathLst>
                <a:path extrusionOk="0" h="377" w="824">
                  <a:moveTo>
                    <a:pt x="823" y="0"/>
                  </a:moveTo>
                  <a:cubicBezTo>
                    <a:pt x="823" y="0"/>
                    <a:pt x="683" y="175"/>
                    <a:pt x="468" y="249"/>
                  </a:cubicBezTo>
                  <a:cubicBezTo>
                    <a:pt x="363" y="283"/>
                    <a:pt x="249" y="291"/>
                    <a:pt x="160" y="291"/>
                  </a:cubicBezTo>
                  <a:cubicBezTo>
                    <a:pt x="66" y="291"/>
                    <a:pt x="0" y="281"/>
                    <a:pt x="0" y="281"/>
                  </a:cubicBezTo>
                  <a:lnTo>
                    <a:pt x="0" y="281"/>
                  </a:lnTo>
                  <a:cubicBezTo>
                    <a:pt x="131" y="348"/>
                    <a:pt x="249" y="376"/>
                    <a:pt x="351" y="376"/>
                  </a:cubicBezTo>
                  <a:cubicBezTo>
                    <a:pt x="614" y="376"/>
                    <a:pt x="778" y="191"/>
                    <a:pt x="823" y="0"/>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a:off x="4534253" y="3138019"/>
              <a:ext cx="84169" cy="84549"/>
            </a:xfrm>
            <a:custGeom>
              <a:rect b="b" l="l" r="r" t="t"/>
              <a:pathLst>
                <a:path extrusionOk="0" h="1113" w="1108">
                  <a:moveTo>
                    <a:pt x="553" y="1"/>
                  </a:moveTo>
                  <a:cubicBezTo>
                    <a:pt x="248" y="1"/>
                    <a:pt x="0" y="252"/>
                    <a:pt x="0" y="556"/>
                  </a:cubicBezTo>
                  <a:cubicBezTo>
                    <a:pt x="0" y="861"/>
                    <a:pt x="248" y="1112"/>
                    <a:pt x="553" y="1112"/>
                  </a:cubicBezTo>
                  <a:cubicBezTo>
                    <a:pt x="860" y="1112"/>
                    <a:pt x="1108" y="861"/>
                    <a:pt x="1108" y="556"/>
                  </a:cubicBezTo>
                  <a:cubicBezTo>
                    <a:pt x="1108" y="252"/>
                    <a:pt x="860" y="1"/>
                    <a:pt x="5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4331654" y="3128903"/>
              <a:ext cx="59860" cy="84473"/>
            </a:xfrm>
            <a:custGeom>
              <a:rect b="b" l="l" r="r" t="t"/>
              <a:pathLst>
                <a:path extrusionOk="0" h="1112" w="788">
                  <a:moveTo>
                    <a:pt x="231" y="0"/>
                  </a:moveTo>
                  <a:cubicBezTo>
                    <a:pt x="194" y="0"/>
                    <a:pt x="157" y="7"/>
                    <a:pt x="124" y="14"/>
                  </a:cubicBezTo>
                  <a:cubicBezTo>
                    <a:pt x="94" y="241"/>
                    <a:pt x="64" y="455"/>
                    <a:pt x="37" y="626"/>
                  </a:cubicBezTo>
                  <a:lnTo>
                    <a:pt x="37" y="633"/>
                  </a:lnTo>
                  <a:cubicBezTo>
                    <a:pt x="14" y="773"/>
                    <a:pt x="4" y="914"/>
                    <a:pt x="0" y="1058"/>
                  </a:cubicBezTo>
                  <a:cubicBezTo>
                    <a:pt x="71" y="1091"/>
                    <a:pt x="148" y="1112"/>
                    <a:pt x="231" y="1112"/>
                  </a:cubicBezTo>
                  <a:cubicBezTo>
                    <a:pt x="539" y="1112"/>
                    <a:pt x="787" y="863"/>
                    <a:pt x="787" y="556"/>
                  </a:cubicBezTo>
                  <a:cubicBezTo>
                    <a:pt x="787" y="251"/>
                    <a:pt x="539" y="0"/>
                    <a:pt x="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a:off x="4910735" y="4024455"/>
              <a:ext cx="98679" cy="134306"/>
            </a:xfrm>
            <a:custGeom>
              <a:rect b="b" l="l" r="r" t="t"/>
              <a:pathLst>
                <a:path extrusionOk="0" h="1768" w="1299">
                  <a:moveTo>
                    <a:pt x="167" y="1"/>
                  </a:moveTo>
                  <a:cubicBezTo>
                    <a:pt x="111" y="1"/>
                    <a:pt x="54" y="7"/>
                    <a:pt x="0" y="21"/>
                  </a:cubicBezTo>
                  <a:cubicBezTo>
                    <a:pt x="244" y="572"/>
                    <a:pt x="462" y="1021"/>
                    <a:pt x="606" y="1241"/>
                  </a:cubicBezTo>
                  <a:cubicBezTo>
                    <a:pt x="693" y="1372"/>
                    <a:pt x="780" y="1499"/>
                    <a:pt x="874" y="1623"/>
                  </a:cubicBezTo>
                  <a:cubicBezTo>
                    <a:pt x="910" y="1670"/>
                    <a:pt x="950" y="1717"/>
                    <a:pt x="990" y="1763"/>
                  </a:cubicBezTo>
                  <a:cubicBezTo>
                    <a:pt x="990" y="1767"/>
                    <a:pt x="990" y="1767"/>
                    <a:pt x="994" y="1767"/>
                  </a:cubicBezTo>
                  <a:cubicBezTo>
                    <a:pt x="1001" y="1767"/>
                    <a:pt x="1014" y="1760"/>
                    <a:pt x="1027" y="1754"/>
                  </a:cubicBezTo>
                  <a:cubicBezTo>
                    <a:pt x="1041" y="1747"/>
                    <a:pt x="1055" y="1740"/>
                    <a:pt x="1061" y="1740"/>
                  </a:cubicBezTo>
                  <a:lnTo>
                    <a:pt x="1064" y="1740"/>
                  </a:lnTo>
                  <a:cubicBezTo>
                    <a:pt x="1282" y="1496"/>
                    <a:pt x="1299" y="1054"/>
                    <a:pt x="1081" y="643"/>
                  </a:cubicBezTo>
                  <a:cubicBezTo>
                    <a:pt x="867" y="248"/>
                    <a:pt x="499"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0"/>
            <p:cNvSpPr/>
            <p:nvPr/>
          </p:nvSpPr>
          <p:spPr>
            <a:xfrm>
              <a:off x="4148123" y="3405264"/>
              <a:ext cx="801583" cy="913327"/>
            </a:xfrm>
            <a:custGeom>
              <a:rect b="b" l="l" r="r" t="t"/>
              <a:pathLst>
                <a:path extrusionOk="0" h="12023" w="10552">
                  <a:moveTo>
                    <a:pt x="3186" y="0"/>
                  </a:moveTo>
                  <a:cubicBezTo>
                    <a:pt x="1801" y="157"/>
                    <a:pt x="1566" y="110"/>
                    <a:pt x="489" y="947"/>
                  </a:cubicBezTo>
                  <a:cubicBezTo>
                    <a:pt x="0" y="1255"/>
                    <a:pt x="1101" y="3764"/>
                    <a:pt x="1191" y="3968"/>
                  </a:cubicBezTo>
                  <a:lnTo>
                    <a:pt x="2149" y="9523"/>
                  </a:lnTo>
                  <a:lnTo>
                    <a:pt x="2075" y="11397"/>
                  </a:lnTo>
                  <a:cubicBezTo>
                    <a:pt x="2075" y="11397"/>
                    <a:pt x="2627" y="11953"/>
                    <a:pt x="4732" y="11953"/>
                  </a:cubicBezTo>
                  <a:cubicBezTo>
                    <a:pt x="6837" y="11953"/>
                    <a:pt x="7977" y="12023"/>
                    <a:pt x="7977" y="12023"/>
                  </a:cubicBezTo>
                  <a:lnTo>
                    <a:pt x="7864" y="9687"/>
                  </a:lnTo>
                  <a:lnTo>
                    <a:pt x="9230" y="3135"/>
                  </a:lnTo>
                  <a:cubicBezTo>
                    <a:pt x="9319" y="2931"/>
                    <a:pt x="10551" y="1432"/>
                    <a:pt x="10059" y="1124"/>
                  </a:cubicBezTo>
                  <a:cubicBezTo>
                    <a:pt x="8825" y="127"/>
                    <a:pt x="8085" y="157"/>
                    <a:pt x="6697" y="0"/>
                  </a:cubicBezTo>
                  <a:close/>
                </a:path>
              </a:pathLst>
            </a:custGeom>
            <a:solidFill>
              <a:srgbClr val="FF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a:off x="4424407" y="3097606"/>
              <a:ext cx="45807" cy="99970"/>
            </a:xfrm>
            <a:custGeom>
              <a:rect b="b" l="l" r="r" t="t"/>
              <a:pathLst>
                <a:path extrusionOk="0" h="1316" w="603">
                  <a:moveTo>
                    <a:pt x="429" y="1"/>
                  </a:moveTo>
                  <a:lnTo>
                    <a:pt x="195" y="7"/>
                  </a:lnTo>
                  <a:lnTo>
                    <a:pt x="1" y="1316"/>
                  </a:lnTo>
                  <a:lnTo>
                    <a:pt x="603" y="1295"/>
                  </a:lnTo>
                  <a:lnTo>
                    <a:pt x="4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0"/>
            <p:cNvSpPr/>
            <p:nvPr/>
          </p:nvSpPr>
          <p:spPr>
            <a:xfrm>
              <a:off x="4579224" y="2945524"/>
              <a:ext cx="146992" cy="314419"/>
            </a:xfrm>
            <a:custGeom>
              <a:rect b="b" l="l" r="r" t="t"/>
              <a:pathLst>
                <a:path extrusionOk="0" h="4139" w="1935">
                  <a:moveTo>
                    <a:pt x="813" y="1"/>
                  </a:moveTo>
                  <a:cubicBezTo>
                    <a:pt x="802" y="1"/>
                    <a:pt x="791" y="1"/>
                    <a:pt x="781" y="2"/>
                  </a:cubicBezTo>
                  <a:cubicBezTo>
                    <a:pt x="479" y="18"/>
                    <a:pt x="211" y="270"/>
                    <a:pt x="171" y="571"/>
                  </a:cubicBezTo>
                  <a:lnTo>
                    <a:pt x="299" y="406"/>
                  </a:lnTo>
                  <a:lnTo>
                    <a:pt x="299" y="406"/>
                  </a:lnTo>
                  <a:cubicBezTo>
                    <a:pt x="128" y="707"/>
                    <a:pt x="1" y="1073"/>
                    <a:pt x="128" y="1394"/>
                  </a:cubicBezTo>
                  <a:cubicBezTo>
                    <a:pt x="202" y="1575"/>
                    <a:pt x="345" y="1715"/>
                    <a:pt x="459" y="1872"/>
                  </a:cubicBezTo>
                  <a:cubicBezTo>
                    <a:pt x="573" y="2029"/>
                    <a:pt x="663" y="2230"/>
                    <a:pt x="606" y="2414"/>
                  </a:cubicBezTo>
                  <a:cubicBezTo>
                    <a:pt x="516" y="2706"/>
                    <a:pt x="98" y="2886"/>
                    <a:pt x="168" y="3181"/>
                  </a:cubicBezTo>
                  <a:cubicBezTo>
                    <a:pt x="218" y="3382"/>
                    <a:pt x="486" y="3482"/>
                    <a:pt x="506" y="3689"/>
                  </a:cubicBezTo>
                  <a:cubicBezTo>
                    <a:pt x="516" y="3793"/>
                    <a:pt x="455" y="3897"/>
                    <a:pt x="359" y="3934"/>
                  </a:cubicBezTo>
                  <a:cubicBezTo>
                    <a:pt x="332" y="3945"/>
                    <a:pt x="303" y="3951"/>
                    <a:pt x="274" y="3951"/>
                  </a:cubicBezTo>
                  <a:cubicBezTo>
                    <a:pt x="202" y="3951"/>
                    <a:pt x="130" y="3917"/>
                    <a:pt x="84" y="3860"/>
                  </a:cubicBezTo>
                  <a:lnTo>
                    <a:pt x="84" y="3860"/>
                  </a:lnTo>
                  <a:cubicBezTo>
                    <a:pt x="84" y="4004"/>
                    <a:pt x="225" y="4114"/>
                    <a:pt x="365" y="4134"/>
                  </a:cubicBezTo>
                  <a:cubicBezTo>
                    <a:pt x="383" y="4137"/>
                    <a:pt x="401" y="4138"/>
                    <a:pt x="419" y="4138"/>
                  </a:cubicBezTo>
                  <a:cubicBezTo>
                    <a:pt x="696" y="4138"/>
                    <a:pt x="942" y="3829"/>
                    <a:pt x="861" y="3555"/>
                  </a:cubicBezTo>
                  <a:cubicBezTo>
                    <a:pt x="834" y="3472"/>
                    <a:pt x="784" y="3391"/>
                    <a:pt x="781" y="3305"/>
                  </a:cubicBezTo>
                  <a:cubicBezTo>
                    <a:pt x="781" y="3101"/>
                    <a:pt x="1022" y="3000"/>
                    <a:pt x="1212" y="2923"/>
                  </a:cubicBezTo>
                  <a:cubicBezTo>
                    <a:pt x="1456" y="2820"/>
                    <a:pt x="1684" y="2655"/>
                    <a:pt x="1811" y="2421"/>
                  </a:cubicBezTo>
                  <a:cubicBezTo>
                    <a:pt x="1935" y="2190"/>
                    <a:pt x="1931" y="1876"/>
                    <a:pt x="1757" y="1675"/>
                  </a:cubicBezTo>
                  <a:cubicBezTo>
                    <a:pt x="1700" y="1608"/>
                    <a:pt x="1624" y="1555"/>
                    <a:pt x="1570" y="1481"/>
                  </a:cubicBezTo>
                  <a:cubicBezTo>
                    <a:pt x="1366" y="1213"/>
                    <a:pt x="1533" y="822"/>
                    <a:pt x="1453" y="497"/>
                  </a:cubicBezTo>
                  <a:cubicBezTo>
                    <a:pt x="1382" y="216"/>
                    <a:pt x="1103" y="1"/>
                    <a:pt x="813" y="1"/>
                  </a:cubicBezTo>
                  <a:close/>
                </a:path>
              </a:pathLst>
            </a:custGeom>
            <a:solidFill>
              <a:srgbClr val="852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0"/>
            <p:cNvSpPr/>
            <p:nvPr/>
          </p:nvSpPr>
          <p:spPr>
            <a:xfrm>
              <a:off x="4194823" y="3040024"/>
              <a:ext cx="59329" cy="26816"/>
            </a:xfrm>
            <a:custGeom>
              <a:rect b="b" l="l" r="r" t="t"/>
              <a:pathLst>
                <a:path extrusionOk="0" h="353" w="781">
                  <a:moveTo>
                    <a:pt x="556" y="1"/>
                  </a:moveTo>
                  <a:cubicBezTo>
                    <a:pt x="519" y="1"/>
                    <a:pt x="483" y="4"/>
                    <a:pt x="452" y="10"/>
                  </a:cubicBezTo>
                  <a:cubicBezTo>
                    <a:pt x="278" y="46"/>
                    <a:pt x="0" y="186"/>
                    <a:pt x="81" y="311"/>
                  </a:cubicBezTo>
                  <a:cubicBezTo>
                    <a:pt x="101" y="338"/>
                    <a:pt x="141" y="352"/>
                    <a:pt x="190" y="352"/>
                  </a:cubicBezTo>
                  <a:cubicBezTo>
                    <a:pt x="199" y="352"/>
                    <a:pt x="208" y="352"/>
                    <a:pt x="218" y="351"/>
                  </a:cubicBezTo>
                  <a:cubicBezTo>
                    <a:pt x="306" y="344"/>
                    <a:pt x="375" y="291"/>
                    <a:pt x="449" y="260"/>
                  </a:cubicBezTo>
                  <a:cubicBezTo>
                    <a:pt x="509" y="233"/>
                    <a:pt x="568" y="217"/>
                    <a:pt x="620" y="191"/>
                  </a:cubicBezTo>
                  <a:lnTo>
                    <a:pt x="620" y="191"/>
                  </a:lnTo>
                  <a:cubicBezTo>
                    <a:pt x="700" y="158"/>
                    <a:pt x="781" y="116"/>
                    <a:pt x="740" y="56"/>
                  </a:cubicBezTo>
                  <a:cubicBezTo>
                    <a:pt x="711" y="15"/>
                    <a:pt x="632" y="1"/>
                    <a:pt x="556" y="1"/>
                  </a:cubicBezTo>
                  <a:close/>
                </a:path>
              </a:pathLst>
            </a:custGeom>
            <a:solidFill>
              <a:srgbClr val="A13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0"/>
            <p:cNvSpPr/>
            <p:nvPr/>
          </p:nvSpPr>
          <p:spPr>
            <a:xfrm>
              <a:off x="4503259" y="3042303"/>
              <a:ext cx="59557" cy="26208"/>
            </a:xfrm>
            <a:custGeom>
              <a:rect b="b" l="l" r="r" t="t"/>
              <a:pathLst>
                <a:path extrusionOk="0" h="345" w="784">
                  <a:moveTo>
                    <a:pt x="240" y="1"/>
                  </a:moveTo>
                  <a:cubicBezTo>
                    <a:pt x="158" y="1"/>
                    <a:pt x="70" y="17"/>
                    <a:pt x="40" y="60"/>
                  </a:cubicBezTo>
                  <a:cubicBezTo>
                    <a:pt x="1" y="118"/>
                    <a:pt x="75" y="159"/>
                    <a:pt x="152" y="188"/>
                  </a:cubicBezTo>
                  <a:lnTo>
                    <a:pt x="152" y="188"/>
                  </a:lnTo>
                  <a:cubicBezTo>
                    <a:pt x="213" y="218"/>
                    <a:pt x="279" y="234"/>
                    <a:pt x="348" y="261"/>
                  </a:cubicBezTo>
                  <a:cubicBezTo>
                    <a:pt x="439" y="294"/>
                    <a:pt x="502" y="337"/>
                    <a:pt x="609" y="344"/>
                  </a:cubicBezTo>
                  <a:cubicBezTo>
                    <a:pt x="652" y="344"/>
                    <a:pt x="696" y="324"/>
                    <a:pt x="709" y="301"/>
                  </a:cubicBezTo>
                  <a:cubicBezTo>
                    <a:pt x="783" y="170"/>
                    <a:pt x="499" y="36"/>
                    <a:pt x="318" y="6"/>
                  </a:cubicBezTo>
                  <a:cubicBezTo>
                    <a:pt x="294" y="3"/>
                    <a:pt x="267" y="1"/>
                    <a:pt x="240" y="1"/>
                  </a:cubicBezTo>
                  <a:close/>
                </a:path>
              </a:pathLst>
            </a:custGeom>
            <a:solidFill>
              <a:srgbClr val="852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a:off x="4506298" y="3090769"/>
              <a:ext cx="70723" cy="61911"/>
            </a:xfrm>
            <a:custGeom>
              <a:rect b="b" l="l" r="r" t="t"/>
              <a:pathLst>
                <a:path extrusionOk="0" h="815" w="931">
                  <a:moveTo>
                    <a:pt x="20" y="0"/>
                  </a:moveTo>
                  <a:cubicBezTo>
                    <a:pt x="20" y="0"/>
                    <a:pt x="1" y="814"/>
                    <a:pt x="386" y="814"/>
                  </a:cubicBezTo>
                  <a:cubicBezTo>
                    <a:pt x="391" y="814"/>
                    <a:pt x="396" y="814"/>
                    <a:pt x="402" y="814"/>
                  </a:cubicBezTo>
                  <a:cubicBezTo>
                    <a:pt x="803" y="794"/>
                    <a:pt x="930" y="131"/>
                    <a:pt x="930" y="131"/>
                  </a:cubicBezTo>
                  <a:lnTo>
                    <a:pt x="930" y="131"/>
                  </a:lnTo>
                  <a:cubicBezTo>
                    <a:pt x="817" y="375"/>
                    <a:pt x="632" y="639"/>
                    <a:pt x="379" y="650"/>
                  </a:cubicBezTo>
                  <a:cubicBezTo>
                    <a:pt x="377" y="650"/>
                    <a:pt x="375" y="650"/>
                    <a:pt x="373" y="650"/>
                  </a:cubicBezTo>
                  <a:cubicBezTo>
                    <a:pt x="123" y="650"/>
                    <a:pt x="20" y="0"/>
                    <a:pt x="20" y="0"/>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0"/>
            <p:cNvSpPr/>
            <p:nvPr/>
          </p:nvSpPr>
          <p:spPr>
            <a:xfrm>
              <a:off x="4355963" y="3090009"/>
              <a:ext cx="70875" cy="60316"/>
            </a:xfrm>
            <a:custGeom>
              <a:rect b="b" l="l" r="r" t="t"/>
              <a:pathLst>
                <a:path extrusionOk="0" h="794" w="933">
                  <a:moveTo>
                    <a:pt x="112" y="0"/>
                  </a:moveTo>
                  <a:cubicBezTo>
                    <a:pt x="112" y="1"/>
                    <a:pt x="1" y="794"/>
                    <a:pt x="385" y="794"/>
                  </a:cubicBezTo>
                  <a:cubicBezTo>
                    <a:pt x="390" y="794"/>
                    <a:pt x="395" y="793"/>
                    <a:pt x="400" y="793"/>
                  </a:cubicBezTo>
                  <a:cubicBezTo>
                    <a:pt x="804" y="770"/>
                    <a:pt x="932" y="111"/>
                    <a:pt x="932" y="111"/>
                  </a:cubicBezTo>
                  <a:lnTo>
                    <a:pt x="932" y="111"/>
                  </a:lnTo>
                  <a:cubicBezTo>
                    <a:pt x="815" y="351"/>
                    <a:pt x="677" y="626"/>
                    <a:pt x="423" y="637"/>
                  </a:cubicBezTo>
                  <a:cubicBezTo>
                    <a:pt x="420" y="637"/>
                    <a:pt x="418" y="637"/>
                    <a:pt x="416" y="637"/>
                  </a:cubicBezTo>
                  <a:cubicBezTo>
                    <a:pt x="171" y="637"/>
                    <a:pt x="112" y="1"/>
                    <a:pt x="112" y="0"/>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0"/>
            <p:cNvSpPr/>
            <p:nvPr/>
          </p:nvSpPr>
          <p:spPr>
            <a:xfrm>
              <a:off x="4225151" y="2840085"/>
              <a:ext cx="417200" cy="294136"/>
            </a:xfrm>
            <a:custGeom>
              <a:rect b="b" l="l" r="r" t="t"/>
              <a:pathLst>
                <a:path extrusionOk="0" h="3872" w="5492">
                  <a:moveTo>
                    <a:pt x="3814" y="1"/>
                  </a:moveTo>
                  <a:cubicBezTo>
                    <a:pt x="3774" y="1"/>
                    <a:pt x="3734" y="2"/>
                    <a:pt x="3695" y="4"/>
                  </a:cubicBezTo>
                  <a:cubicBezTo>
                    <a:pt x="3240" y="27"/>
                    <a:pt x="2804" y="178"/>
                    <a:pt x="2386" y="353"/>
                  </a:cubicBezTo>
                  <a:cubicBezTo>
                    <a:pt x="1797" y="597"/>
                    <a:pt x="1218" y="888"/>
                    <a:pt x="767" y="1333"/>
                  </a:cubicBezTo>
                  <a:cubicBezTo>
                    <a:pt x="315" y="1778"/>
                    <a:pt x="1" y="2397"/>
                    <a:pt x="41" y="3029"/>
                  </a:cubicBezTo>
                  <a:cubicBezTo>
                    <a:pt x="57" y="3277"/>
                    <a:pt x="134" y="3531"/>
                    <a:pt x="311" y="3702"/>
                  </a:cubicBezTo>
                  <a:cubicBezTo>
                    <a:pt x="424" y="3808"/>
                    <a:pt x="580" y="3871"/>
                    <a:pt x="731" y="3871"/>
                  </a:cubicBezTo>
                  <a:cubicBezTo>
                    <a:pt x="823" y="3871"/>
                    <a:pt x="913" y="3848"/>
                    <a:pt x="991" y="3796"/>
                  </a:cubicBezTo>
                  <a:cubicBezTo>
                    <a:pt x="1275" y="3605"/>
                    <a:pt x="1298" y="3123"/>
                    <a:pt x="1623" y="3016"/>
                  </a:cubicBezTo>
                  <a:cubicBezTo>
                    <a:pt x="1664" y="3002"/>
                    <a:pt x="1704" y="2997"/>
                    <a:pt x="1744" y="2997"/>
                  </a:cubicBezTo>
                  <a:cubicBezTo>
                    <a:pt x="2016" y="2997"/>
                    <a:pt x="2279" y="3261"/>
                    <a:pt x="2565" y="3261"/>
                  </a:cubicBezTo>
                  <a:cubicBezTo>
                    <a:pt x="2576" y="3261"/>
                    <a:pt x="2586" y="3261"/>
                    <a:pt x="2597" y="3260"/>
                  </a:cubicBezTo>
                  <a:cubicBezTo>
                    <a:pt x="3146" y="3220"/>
                    <a:pt x="3206" y="2300"/>
                    <a:pt x="3735" y="2156"/>
                  </a:cubicBezTo>
                  <a:cubicBezTo>
                    <a:pt x="3782" y="2143"/>
                    <a:pt x="3829" y="2137"/>
                    <a:pt x="3876" y="2137"/>
                  </a:cubicBezTo>
                  <a:cubicBezTo>
                    <a:pt x="4184" y="2137"/>
                    <a:pt x="4486" y="2377"/>
                    <a:pt x="4806" y="2381"/>
                  </a:cubicBezTo>
                  <a:cubicBezTo>
                    <a:pt x="4807" y="2381"/>
                    <a:pt x="4809" y="2381"/>
                    <a:pt x="4810" y="2381"/>
                  </a:cubicBezTo>
                  <a:cubicBezTo>
                    <a:pt x="4823" y="2381"/>
                    <a:pt x="4835" y="2380"/>
                    <a:pt x="4847" y="2379"/>
                  </a:cubicBezTo>
                  <a:lnTo>
                    <a:pt x="4847" y="2379"/>
                  </a:lnTo>
                  <a:cubicBezTo>
                    <a:pt x="4891" y="2464"/>
                    <a:pt x="4980" y="2502"/>
                    <a:pt x="5075" y="2502"/>
                  </a:cubicBezTo>
                  <a:cubicBezTo>
                    <a:pt x="5178" y="2502"/>
                    <a:pt x="5290" y="2457"/>
                    <a:pt x="5357" y="2377"/>
                  </a:cubicBezTo>
                  <a:cubicBezTo>
                    <a:pt x="5485" y="2220"/>
                    <a:pt x="5491" y="1999"/>
                    <a:pt x="5482" y="1798"/>
                  </a:cubicBezTo>
                  <a:cubicBezTo>
                    <a:pt x="5451" y="1292"/>
                    <a:pt x="5317" y="761"/>
                    <a:pt x="4953" y="413"/>
                  </a:cubicBezTo>
                  <a:cubicBezTo>
                    <a:pt x="4653" y="129"/>
                    <a:pt x="4229" y="1"/>
                    <a:pt x="3814" y="1"/>
                  </a:cubicBezTo>
                  <a:close/>
                </a:path>
              </a:pathLst>
            </a:custGeom>
            <a:solidFill>
              <a:srgbClr val="852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a:off x="4238597" y="3415899"/>
              <a:ext cx="584095" cy="677456"/>
            </a:xfrm>
            <a:custGeom>
              <a:rect b="b" l="l" r="r" t="t"/>
              <a:pathLst>
                <a:path extrusionOk="0" h="8918" w="7689">
                  <a:moveTo>
                    <a:pt x="7670" y="4869"/>
                  </a:moveTo>
                  <a:lnTo>
                    <a:pt x="7665" y="4898"/>
                  </a:lnTo>
                  <a:lnTo>
                    <a:pt x="7665" y="4898"/>
                  </a:lnTo>
                  <a:cubicBezTo>
                    <a:pt x="7674" y="4912"/>
                    <a:pt x="7681" y="4919"/>
                    <a:pt x="7684" y="4919"/>
                  </a:cubicBezTo>
                  <a:cubicBezTo>
                    <a:pt x="7688" y="4919"/>
                    <a:pt x="7685" y="4902"/>
                    <a:pt x="7670" y="4869"/>
                  </a:cubicBezTo>
                  <a:close/>
                  <a:moveTo>
                    <a:pt x="7018" y="1"/>
                  </a:moveTo>
                  <a:lnTo>
                    <a:pt x="6640" y="3065"/>
                  </a:lnTo>
                  <a:cubicBezTo>
                    <a:pt x="6640" y="3065"/>
                    <a:pt x="5375" y="3481"/>
                    <a:pt x="3762" y="3481"/>
                  </a:cubicBezTo>
                  <a:cubicBezTo>
                    <a:pt x="2149" y="3481"/>
                    <a:pt x="877" y="3073"/>
                    <a:pt x="884" y="3065"/>
                  </a:cubicBezTo>
                  <a:cubicBezTo>
                    <a:pt x="884" y="3065"/>
                    <a:pt x="884" y="1570"/>
                    <a:pt x="663" y="7"/>
                  </a:cubicBezTo>
                  <a:lnTo>
                    <a:pt x="369" y="77"/>
                  </a:lnTo>
                  <a:lnTo>
                    <a:pt x="442" y="2787"/>
                  </a:lnTo>
                  <a:cubicBezTo>
                    <a:pt x="442" y="2787"/>
                    <a:pt x="369" y="4106"/>
                    <a:pt x="0" y="5010"/>
                  </a:cubicBezTo>
                  <a:lnTo>
                    <a:pt x="737" y="8690"/>
                  </a:lnTo>
                  <a:cubicBezTo>
                    <a:pt x="737" y="8690"/>
                    <a:pt x="2035" y="8918"/>
                    <a:pt x="3783" y="8918"/>
                  </a:cubicBezTo>
                  <a:cubicBezTo>
                    <a:pt x="4766" y="8918"/>
                    <a:pt x="5891" y="8846"/>
                    <a:pt x="7007" y="8620"/>
                  </a:cubicBezTo>
                  <a:lnTo>
                    <a:pt x="7665" y="4898"/>
                  </a:lnTo>
                  <a:lnTo>
                    <a:pt x="7665" y="4898"/>
                  </a:lnTo>
                  <a:cubicBezTo>
                    <a:pt x="7569" y="4756"/>
                    <a:pt x="7176" y="3908"/>
                    <a:pt x="7155" y="2440"/>
                  </a:cubicBezTo>
                  <a:cubicBezTo>
                    <a:pt x="7128" y="670"/>
                    <a:pt x="7376" y="77"/>
                    <a:pt x="7376" y="77"/>
                  </a:cubicBezTo>
                  <a:lnTo>
                    <a:pt x="7018" y="1"/>
                  </a:lnTo>
                  <a:close/>
                </a:path>
              </a:pathLst>
            </a:custGeom>
            <a:solidFill>
              <a:srgbClr val="FDC4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a:off x="4148123" y="3405264"/>
              <a:ext cx="801583" cy="913327"/>
            </a:xfrm>
            <a:custGeom>
              <a:rect b="b" l="l" r="r" t="t"/>
              <a:pathLst>
                <a:path extrusionOk="0" h="12023" w="10552">
                  <a:moveTo>
                    <a:pt x="3186" y="0"/>
                  </a:moveTo>
                  <a:cubicBezTo>
                    <a:pt x="1801" y="157"/>
                    <a:pt x="1566" y="110"/>
                    <a:pt x="489" y="947"/>
                  </a:cubicBezTo>
                  <a:cubicBezTo>
                    <a:pt x="0" y="1255"/>
                    <a:pt x="1101" y="3764"/>
                    <a:pt x="1191" y="3968"/>
                  </a:cubicBezTo>
                  <a:lnTo>
                    <a:pt x="2149" y="9523"/>
                  </a:lnTo>
                  <a:lnTo>
                    <a:pt x="2075" y="11397"/>
                  </a:lnTo>
                  <a:cubicBezTo>
                    <a:pt x="2075" y="11397"/>
                    <a:pt x="2627" y="11953"/>
                    <a:pt x="4732" y="11953"/>
                  </a:cubicBezTo>
                  <a:cubicBezTo>
                    <a:pt x="6837" y="11953"/>
                    <a:pt x="7977" y="12023"/>
                    <a:pt x="7977" y="12023"/>
                  </a:cubicBezTo>
                  <a:lnTo>
                    <a:pt x="7864" y="9687"/>
                  </a:lnTo>
                  <a:lnTo>
                    <a:pt x="9230" y="3135"/>
                  </a:lnTo>
                  <a:cubicBezTo>
                    <a:pt x="9319" y="2931"/>
                    <a:pt x="10551" y="1432"/>
                    <a:pt x="10059" y="1124"/>
                  </a:cubicBezTo>
                  <a:cubicBezTo>
                    <a:pt x="8825" y="127"/>
                    <a:pt x="8085" y="157"/>
                    <a:pt x="6697"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a:off x="4238597" y="3415899"/>
              <a:ext cx="584095" cy="677456"/>
            </a:xfrm>
            <a:custGeom>
              <a:rect b="b" l="l" r="r" t="t"/>
              <a:pathLst>
                <a:path extrusionOk="0" h="8918" w="7689">
                  <a:moveTo>
                    <a:pt x="7670" y="4869"/>
                  </a:moveTo>
                  <a:lnTo>
                    <a:pt x="7665" y="4898"/>
                  </a:lnTo>
                  <a:lnTo>
                    <a:pt x="7665" y="4898"/>
                  </a:lnTo>
                  <a:cubicBezTo>
                    <a:pt x="7674" y="4912"/>
                    <a:pt x="7681" y="4919"/>
                    <a:pt x="7684" y="4919"/>
                  </a:cubicBezTo>
                  <a:cubicBezTo>
                    <a:pt x="7688" y="4919"/>
                    <a:pt x="7685" y="4902"/>
                    <a:pt x="7670" y="4869"/>
                  </a:cubicBezTo>
                  <a:close/>
                  <a:moveTo>
                    <a:pt x="7018" y="1"/>
                  </a:moveTo>
                  <a:lnTo>
                    <a:pt x="6640" y="3065"/>
                  </a:lnTo>
                  <a:cubicBezTo>
                    <a:pt x="6640" y="3065"/>
                    <a:pt x="5375" y="3481"/>
                    <a:pt x="3762" y="3481"/>
                  </a:cubicBezTo>
                  <a:cubicBezTo>
                    <a:pt x="2149" y="3481"/>
                    <a:pt x="877" y="3073"/>
                    <a:pt x="884" y="3065"/>
                  </a:cubicBezTo>
                  <a:cubicBezTo>
                    <a:pt x="884" y="3065"/>
                    <a:pt x="884" y="1570"/>
                    <a:pt x="663" y="7"/>
                  </a:cubicBezTo>
                  <a:lnTo>
                    <a:pt x="369" y="77"/>
                  </a:lnTo>
                  <a:lnTo>
                    <a:pt x="442" y="2787"/>
                  </a:lnTo>
                  <a:cubicBezTo>
                    <a:pt x="442" y="2787"/>
                    <a:pt x="369" y="4106"/>
                    <a:pt x="0" y="5010"/>
                  </a:cubicBezTo>
                  <a:lnTo>
                    <a:pt x="737" y="8690"/>
                  </a:lnTo>
                  <a:cubicBezTo>
                    <a:pt x="737" y="8690"/>
                    <a:pt x="2035" y="8918"/>
                    <a:pt x="3783" y="8918"/>
                  </a:cubicBezTo>
                  <a:cubicBezTo>
                    <a:pt x="4766" y="8918"/>
                    <a:pt x="5891" y="8846"/>
                    <a:pt x="7007" y="8620"/>
                  </a:cubicBezTo>
                  <a:lnTo>
                    <a:pt x="7665" y="4898"/>
                  </a:lnTo>
                  <a:lnTo>
                    <a:pt x="7665" y="4898"/>
                  </a:lnTo>
                  <a:cubicBezTo>
                    <a:pt x="7569" y="4756"/>
                    <a:pt x="7176" y="3908"/>
                    <a:pt x="7155" y="2440"/>
                  </a:cubicBezTo>
                  <a:cubicBezTo>
                    <a:pt x="7128" y="670"/>
                    <a:pt x="7376" y="77"/>
                    <a:pt x="7376" y="77"/>
                  </a:cubicBezTo>
                  <a:lnTo>
                    <a:pt x="70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0"/>
            <p:cNvSpPr/>
            <p:nvPr/>
          </p:nvSpPr>
          <p:spPr>
            <a:xfrm>
              <a:off x="3948031" y="4119791"/>
              <a:ext cx="1036466" cy="605061"/>
            </a:xfrm>
            <a:custGeom>
              <a:rect b="b" l="l" r="r" t="t"/>
              <a:pathLst>
                <a:path extrusionOk="0" h="7965" w="13644">
                  <a:moveTo>
                    <a:pt x="10625" y="0"/>
                  </a:moveTo>
                  <a:cubicBezTo>
                    <a:pt x="9593" y="248"/>
                    <a:pt x="8579" y="330"/>
                    <a:pt x="7688" y="330"/>
                  </a:cubicBezTo>
                  <a:cubicBezTo>
                    <a:pt x="5941" y="330"/>
                    <a:pt x="4669" y="14"/>
                    <a:pt x="4669" y="14"/>
                  </a:cubicBezTo>
                  <a:lnTo>
                    <a:pt x="4662" y="1007"/>
                  </a:lnTo>
                  <a:cubicBezTo>
                    <a:pt x="1" y="6190"/>
                    <a:pt x="4204" y="7964"/>
                    <a:pt x="7871" y="7964"/>
                  </a:cubicBezTo>
                  <a:cubicBezTo>
                    <a:pt x="11542" y="7964"/>
                    <a:pt x="13643" y="6981"/>
                    <a:pt x="13643" y="4966"/>
                  </a:cubicBezTo>
                  <a:cubicBezTo>
                    <a:pt x="13643" y="2951"/>
                    <a:pt x="10625" y="783"/>
                    <a:pt x="10625" y="783"/>
                  </a:cubicBezTo>
                  <a:lnTo>
                    <a:pt x="10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0"/>
            <p:cNvSpPr/>
            <p:nvPr/>
          </p:nvSpPr>
          <p:spPr>
            <a:xfrm>
              <a:off x="4504778" y="4200846"/>
              <a:ext cx="959134" cy="563888"/>
            </a:xfrm>
            <a:custGeom>
              <a:rect b="b" l="l" r="r" t="t"/>
              <a:pathLst>
                <a:path extrusionOk="0" h="7423" w="12626">
                  <a:moveTo>
                    <a:pt x="3373" y="0"/>
                  </a:moveTo>
                  <a:lnTo>
                    <a:pt x="2560" y="723"/>
                  </a:lnTo>
                  <a:cubicBezTo>
                    <a:pt x="1620" y="1844"/>
                    <a:pt x="660" y="3002"/>
                    <a:pt x="238" y="4388"/>
                  </a:cubicBezTo>
                  <a:cubicBezTo>
                    <a:pt x="77" y="4916"/>
                    <a:pt x="0" y="5502"/>
                    <a:pt x="204" y="6020"/>
                  </a:cubicBezTo>
                  <a:cubicBezTo>
                    <a:pt x="452" y="6660"/>
                    <a:pt x="1098" y="7101"/>
                    <a:pt x="1781" y="7285"/>
                  </a:cubicBezTo>
                  <a:cubicBezTo>
                    <a:pt x="2161" y="7388"/>
                    <a:pt x="2553" y="7423"/>
                    <a:pt x="2948" y="7423"/>
                  </a:cubicBezTo>
                  <a:cubicBezTo>
                    <a:pt x="3263" y="7423"/>
                    <a:pt x="3579" y="7401"/>
                    <a:pt x="3892" y="7372"/>
                  </a:cubicBezTo>
                  <a:cubicBezTo>
                    <a:pt x="6479" y="7148"/>
                    <a:pt x="9032" y="6576"/>
                    <a:pt x="11458" y="5676"/>
                  </a:cubicBezTo>
                  <a:cubicBezTo>
                    <a:pt x="11755" y="5565"/>
                    <a:pt x="12064" y="5445"/>
                    <a:pt x="12268" y="5208"/>
                  </a:cubicBezTo>
                  <a:cubicBezTo>
                    <a:pt x="12626" y="4792"/>
                    <a:pt x="12542" y="4144"/>
                    <a:pt x="12221" y="3702"/>
                  </a:cubicBezTo>
                  <a:cubicBezTo>
                    <a:pt x="11900" y="3260"/>
                    <a:pt x="12110" y="2845"/>
                    <a:pt x="11615" y="2594"/>
                  </a:cubicBezTo>
                  <a:cubicBezTo>
                    <a:pt x="9239" y="1376"/>
                    <a:pt x="5990" y="593"/>
                    <a:pt x="3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a:off x="4265337" y="4388859"/>
              <a:ext cx="1212781" cy="386738"/>
            </a:xfrm>
            <a:custGeom>
              <a:rect b="b" l="l" r="r" t="t"/>
              <a:pathLst>
                <a:path extrusionOk="0" h="5091" w="15965">
                  <a:moveTo>
                    <a:pt x="13697" y="1"/>
                  </a:moveTo>
                  <a:cubicBezTo>
                    <a:pt x="12710" y="1"/>
                    <a:pt x="11388" y="292"/>
                    <a:pt x="10113" y="574"/>
                  </a:cubicBezTo>
                  <a:lnTo>
                    <a:pt x="10039" y="608"/>
                  </a:lnTo>
                  <a:cubicBezTo>
                    <a:pt x="6281" y="1641"/>
                    <a:pt x="117" y="3385"/>
                    <a:pt x="57" y="3536"/>
                  </a:cubicBezTo>
                  <a:cubicBezTo>
                    <a:pt x="0" y="3676"/>
                    <a:pt x="284" y="5005"/>
                    <a:pt x="391" y="5082"/>
                  </a:cubicBezTo>
                  <a:cubicBezTo>
                    <a:pt x="399" y="5088"/>
                    <a:pt x="456" y="5090"/>
                    <a:pt x="557" y="5090"/>
                  </a:cubicBezTo>
                  <a:cubicBezTo>
                    <a:pt x="1789" y="5090"/>
                    <a:pt x="9527" y="4662"/>
                    <a:pt x="13258" y="3877"/>
                  </a:cubicBezTo>
                  <a:cubicBezTo>
                    <a:pt x="14128" y="3692"/>
                    <a:pt x="15108" y="3425"/>
                    <a:pt x="15510" y="2676"/>
                  </a:cubicBezTo>
                  <a:cubicBezTo>
                    <a:pt x="15965" y="1825"/>
                    <a:pt x="15687" y="728"/>
                    <a:pt x="14827" y="226"/>
                  </a:cubicBezTo>
                  <a:cubicBezTo>
                    <a:pt x="14552" y="65"/>
                    <a:pt x="14161" y="1"/>
                    <a:pt x="13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0"/>
            <p:cNvSpPr/>
            <p:nvPr/>
          </p:nvSpPr>
          <p:spPr>
            <a:xfrm>
              <a:off x="4785621" y="4657395"/>
              <a:ext cx="455106" cy="204954"/>
            </a:xfrm>
            <a:custGeom>
              <a:rect b="b" l="l" r="r" t="t"/>
              <a:pathLst>
                <a:path extrusionOk="0" h="2698" w="5991">
                  <a:moveTo>
                    <a:pt x="1001" y="1"/>
                  </a:moveTo>
                  <a:lnTo>
                    <a:pt x="1" y="1442"/>
                  </a:lnTo>
                  <a:lnTo>
                    <a:pt x="2029" y="1720"/>
                  </a:lnTo>
                  <a:lnTo>
                    <a:pt x="3889" y="2483"/>
                  </a:lnTo>
                  <a:cubicBezTo>
                    <a:pt x="4374" y="2650"/>
                    <a:pt x="4837" y="2697"/>
                    <a:pt x="5205" y="2697"/>
                  </a:cubicBezTo>
                  <a:cubicBezTo>
                    <a:pt x="5676" y="2697"/>
                    <a:pt x="5990" y="2620"/>
                    <a:pt x="5990" y="2620"/>
                  </a:cubicBezTo>
                  <a:lnTo>
                    <a:pt x="2875" y="369"/>
                  </a:lnTo>
                  <a:lnTo>
                    <a:pt x="1001" y="1"/>
                  </a:ln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0"/>
            <p:cNvSpPr/>
            <p:nvPr/>
          </p:nvSpPr>
          <p:spPr>
            <a:xfrm>
              <a:off x="3652907" y="4388859"/>
              <a:ext cx="1212933" cy="386738"/>
            </a:xfrm>
            <a:custGeom>
              <a:rect b="b" l="l" r="r" t="t"/>
              <a:pathLst>
                <a:path extrusionOk="0" h="5091" w="15967">
                  <a:moveTo>
                    <a:pt x="2269" y="1"/>
                  </a:moveTo>
                  <a:cubicBezTo>
                    <a:pt x="1804" y="1"/>
                    <a:pt x="1414" y="65"/>
                    <a:pt x="1139" y="226"/>
                  </a:cubicBezTo>
                  <a:cubicBezTo>
                    <a:pt x="278" y="728"/>
                    <a:pt x="1" y="1825"/>
                    <a:pt x="456" y="2676"/>
                  </a:cubicBezTo>
                  <a:cubicBezTo>
                    <a:pt x="861" y="3425"/>
                    <a:pt x="1838" y="3692"/>
                    <a:pt x="2711" y="3877"/>
                  </a:cubicBezTo>
                  <a:cubicBezTo>
                    <a:pt x="6438" y="4662"/>
                    <a:pt x="14177" y="5090"/>
                    <a:pt x="15411" y="5090"/>
                  </a:cubicBezTo>
                  <a:cubicBezTo>
                    <a:pt x="15512" y="5090"/>
                    <a:pt x="15569" y="5088"/>
                    <a:pt x="15577" y="5082"/>
                  </a:cubicBezTo>
                  <a:cubicBezTo>
                    <a:pt x="15681" y="5005"/>
                    <a:pt x="15966" y="3676"/>
                    <a:pt x="15912" y="3536"/>
                  </a:cubicBezTo>
                  <a:cubicBezTo>
                    <a:pt x="15849" y="3385"/>
                    <a:pt x="9685" y="1641"/>
                    <a:pt x="5927" y="608"/>
                  </a:cubicBezTo>
                  <a:lnTo>
                    <a:pt x="5854" y="574"/>
                  </a:lnTo>
                  <a:cubicBezTo>
                    <a:pt x="4577" y="292"/>
                    <a:pt x="3255" y="1"/>
                    <a:pt x="22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0"/>
            <p:cNvSpPr/>
            <p:nvPr/>
          </p:nvSpPr>
          <p:spPr>
            <a:xfrm>
              <a:off x="5101332" y="4203428"/>
              <a:ext cx="357795" cy="242024"/>
            </a:xfrm>
            <a:custGeom>
              <a:rect b="b" l="l" r="r" t="t"/>
              <a:pathLst>
                <a:path extrusionOk="0" h="3186" w="4710">
                  <a:moveTo>
                    <a:pt x="1885" y="0"/>
                  </a:moveTo>
                  <a:lnTo>
                    <a:pt x="1" y="890"/>
                  </a:lnTo>
                  <a:cubicBezTo>
                    <a:pt x="1256" y="1864"/>
                    <a:pt x="2453" y="2550"/>
                    <a:pt x="2453" y="2550"/>
                  </a:cubicBezTo>
                  <a:lnTo>
                    <a:pt x="2461" y="2540"/>
                  </a:lnTo>
                  <a:cubicBezTo>
                    <a:pt x="2694" y="2764"/>
                    <a:pt x="2949" y="2955"/>
                    <a:pt x="3173" y="3089"/>
                  </a:cubicBezTo>
                  <a:cubicBezTo>
                    <a:pt x="3207" y="3109"/>
                    <a:pt x="3300" y="3132"/>
                    <a:pt x="3340" y="3135"/>
                  </a:cubicBezTo>
                  <a:cubicBezTo>
                    <a:pt x="3384" y="3135"/>
                    <a:pt x="3431" y="3119"/>
                    <a:pt x="3444" y="3082"/>
                  </a:cubicBezTo>
                  <a:cubicBezTo>
                    <a:pt x="3457" y="3045"/>
                    <a:pt x="3434" y="3012"/>
                    <a:pt x="3414" y="2978"/>
                  </a:cubicBezTo>
                  <a:cubicBezTo>
                    <a:pt x="3334" y="2825"/>
                    <a:pt x="3253" y="2768"/>
                    <a:pt x="2986" y="2429"/>
                  </a:cubicBezTo>
                  <a:lnTo>
                    <a:pt x="2986" y="2429"/>
                  </a:lnTo>
                  <a:cubicBezTo>
                    <a:pt x="3330" y="2805"/>
                    <a:pt x="3578" y="2995"/>
                    <a:pt x="3786" y="3122"/>
                  </a:cubicBezTo>
                  <a:cubicBezTo>
                    <a:pt x="3860" y="3165"/>
                    <a:pt x="3918" y="3186"/>
                    <a:pt x="3964" y="3186"/>
                  </a:cubicBezTo>
                  <a:cubicBezTo>
                    <a:pt x="3982" y="3186"/>
                    <a:pt x="3999" y="3182"/>
                    <a:pt x="4013" y="3176"/>
                  </a:cubicBezTo>
                  <a:cubicBezTo>
                    <a:pt x="4067" y="3152"/>
                    <a:pt x="4067" y="3092"/>
                    <a:pt x="4050" y="3038"/>
                  </a:cubicBezTo>
                  <a:cubicBezTo>
                    <a:pt x="4003" y="2885"/>
                    <a:pt x="3886" y="2771"/>
                    <a:pt x="3775" y="2647"/>
                  </a:cubicBezTo>
                  <a:cubicBezTo>
                    <a:pt x="3568" y="2409"/>
                    <a:pt x="3638" y="2486"/>
                    <a:pt x="3431" y="2249"/>
                  </a:cubicBezTo>
                  <a:lnTo>
                    <a:pt x="3431" y="2249"/>
                  </a:lnTo>
                  <a:cubicBezTo>
                    <a:pt x="3661" y="2454"/>
                    <a:pt x="4181" y="2910"/>
                    <a:pt x="4350" y="2910"/>
                  </a:cubicBezTo>
                  <a:cubicBezTo>
                    <a:pt x="4361" y="2910"/>
                    <a:pt x="4370" y="2909"/>
                    <a:pt x="4378" y="2905"/>
                  </a:cubicBezTo>
                  <a:cubicBezTo>
                    <a:pt x="4505" y="2845"/>
                    <a:pt x="4331" y="2587"/>
                    <a:pt x="4260" y="2513"/>
                  </a:cubicBezTo>
                  <a:cubicBezTo>
                    <a:pt x="4010" y="2252"/>
                    <a:pt x="3999" y="2198"/>
                    <a:pt x="3749" y="1937"/>
                  </a:cubicBezTo>
                  <a:lnTo>
                    <a:pt x="3749" y="1937"/>
                  </a:lnTo>
                  <a:cubicBezTo>
                    <a:pt x="4059" y="2225"/>
                    <a:pt x="4424" y="2548"/>
                    <a:pt x="4570" y="2548"/>
                  </a:cubicBezTo>
                  <a:cubicBezTo>
                    <a:pt x="4589" y="2548"/>
                    <a:pt x="4604" y="2542"/>
                    <a:pt x="4615" y="2530"/>
                  </a:cubicBezTo>
                  <a:cubicBezTo>
                    <a:pt x="4709" y="2429"/>
                    <a:pt x="4100" y="1724"/>
                    <a:pt x="3769" y="1463"/>
                  </a:cubicBezTo>
                  <a:cubicBezTo>
                    <a:pt x="4053" y="1402"/>
                    <a:pt x="4364" y="1308"/>
                    <a:pt x="4254" y="1198"/>
                  </a:cubicBezTo>
                  <a:cubicBezTo>
                    <a:pt x="4127" y="1071"/>
                    <a:pt x="3380" y="1024"/>
                    <a:pt x="3019" y="994"/>
                  </a:cubicBezTo>
                  <a:cubicBezTo>
                    <a:pt x="2702" y="749"/>
                    <a:pt x="2306" y="422"/>
                    <a:pt x="1885"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0"/>
            <p:cNvSpPr/>
            <p:nvPr/>
          </p:nvSpPr>
          <p:spPr>
            <a:xfrm>
              <a:off x="3678458" y="4202794"/>
              <a:ext cx="312672" cy="243012"/>
            </a:xfrm>
            <a:custGeom>
              <a:rect b="b" l="l" r="r" t="t"/>
              <a:pathLst>
                <a:path extrusionOk="0" h="3199" w="4116">
                  <a:moveTo>
                    <a:pt x="2667" y="1"/>
                  </a:moveTo>
                  <a:cubicBezTo>
                    <a:pt x="2272" y="426"/>
                    <a:pt x="1897" y="764"/>
                    <a:pt x="1600" y="1014"/>
                  </a:cubicBezTo>
                  <a:cubicBezTo>
                    <a:pt x="1242" y="1062"/>
                    <a:pt x="516" y="1132"/>
                    <a:pt x="395" y="1263"/>
                  </a:cubicBezTo>
                  <a:cubicBezTo>
                    <a:pt x="291" y="1376"/>
                    <a:pt x="599" y="1453"/>
                    <a:pt x="880" y="1504"/>
                  </a:cubicBezTo>
                  <a:cubicBezTo>
                    <a:pt x="569" y="1771"/>
                    <a:pt x="0" y="2483"/>
                    <a:pt x="97" y="2581"/>
                  </a:cubicBezTo>
                  <a:cubicBezTo>
                    <a:pt x="108" y="2591"/>
                    <a:pt x="122" y="2596"/>
                    <a:pt x="139" y="2596"/>
                  </a:cubicBezTo>
                  <a:cubicBezTo>
                    <a:pt x="279" y="2596"/>
                    <a:pt x="625" y="2261"/>
                    <a:pt x="920" y="1965"/>
                  </a:cubicBezTo>
                  <a:lnTo>
                    <a:pt x="920" y="1965"/>
                  </a:lnTo>
                  <a:cubicBezTo>
                    <a:pt x="686" y="2233"/>
                    <a:pt x="680" y="2287"/>
                    <a:pt x="445" y="2551"/>
                  </a:cubicBezTo>
                  <a:cubicBezTo>
                    <a:pt x="378" y="2624"/>
                    <a:pt x="218" y="2885"/>
                    <a:pt x="348" y="2939"/>
                  </a:cubicBezTo>
                  <a:cubicBezTo>
                    <a:pt x="355" y="2942"/>
                    <a:pt x="362" y="2943"/>
                    <a:pt x="371" y="2943"/>
                  </a:cubicBezTo>
                  <a:cubicBezTo>
                    <a:pt x="531" y="2943"/>
                    <a:pt x="1029" y="2472"/>
                    <a:pt x="1245" y="2259"/>
                  </a:cubicBezTo>
                  <a:lnTo>
                    <a:pt x="1245" y="2259"/>
                  </a:lnTo>
                  <a:cubicBezTo>
                    <a:pt x="1051" y="2500"/>
                    <a:pt x="1118" y="2423"/>
                    <a:pt x="924" y="2664"/>
                  </a:cubicBezTo>
                  <a:cubicBezTo>
                    <a:pt x="823" y="2789"/>
                    <a:pt x="712" y="2905"/>
                    <a:pt x="672" y="3059"/>
                  </a:cubicBezTo>
                  <a:cubicBezTo>
                    <a:pt x="659" y="3110"/>
                    <a:pt x="659" y="3170"/>
                    <a:pt x="712" y="3190"/>
                  </a:cubicBezTo>
                  <a:cubicBezTo>
                    <a:pt x="726" y="3195"/>
                    <a:pt x="741" y="3198"/>
                    <a:pt x="757" y="3198"/>
                  </a:cubicBezTo>
                  <a:cubicBezTo>
                    <a:pt x="803" y="3198"/>
                    <a:pt x="862" y="3177"/>
                    <a:pt x="933" y="3130"/>
                  </a:cubicBezTo>
                  <a:cubicBezTo>
                    <a:pt x="1131" y="2996"/>
                    <a:pt x="1369" y="2801"/>
                    <a:pt x="1690" y="2423"/>
                  </a:cubicBezTo>
                  <a:lnTo>
                    <a:pt x="1690" y="2423"/>
                  </a:lnTo>
                  <a:cubicBezTo>
                    <a:pt x="1442" y="2761"/>
                    <a:pt x="1365" y="2821"/>
                    <a:pt x="1292" y="2976"/>
                  </a:cubicBezTo>
                  <a:cubicBezTo>
                    <a:pt x="1275" y="3009"/>
                    <a:pt x="1255" y="3042"/>
                    <a:pt x="1268" y="3079"/>
                  </a:cubicBezTo>
                  <a:cubicBezTo>
                    <a:pt x="1283" y="3110"/>
                    <a:pt x="1320" y="3126"/>
                    <a:pt x="1359" y="3126"/>
                  </a:cubicBezTo>
                  <a:cubicBezTo>
                    <a:pt x="1363" y="3126"/>
                    <a:pt x="1368" y="3126"/>
                    <a:pt x="1372" y="3126"/>
                  </a:cubicBezTo>
                  <a:cubicBezTo>
                    <a:pt x="1412" y="3123"/>
                    <a:pt x="1503" y="3096"/>
                    <a:pt x="1536" y="3076"/>
                  </a:cubicBezTo>
                  <a:cubicBezTo>
                    <a:pt x="1747" y="2935"/>
                    <a:pt x="1988" y="2738"/>
                    <a:pt x="2212" y="2511"/>
                  </a:cubicBezTo>
                  <a:lnTo>
                    <a:pt x="2218" y="2520"/>
                  </a:lnTo>
                  <a:cubicBezTo>
                    <a:pt x="2218" y="2520"/>
                    <a:pt x="3092" y="2089"/>
                    <a:pt x="4116" y="1255"/>
                  </a:cubicBezTo>
                  <a:lnTo>
                    <a:pt x="2667" y="1"/>
                  </a:ln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0"/>
            <p:cNvSpPr/>
            <p:nvPr/>
          </p:nvSpPr>
          <p:spPr>
            <a:xfrm>
              <a:off x="3211475" y="4595426"/>
              <a:ext cx="210278" cy="134099"/>
            </a:xfrm>
            <a:custGeom>
              <a:rect b="b" l="l" r="r" t="t"/>
              <a:pathLst>
                <a:path extrusionOk="0" h="1554" w="2768">
                  <a:moveTo>
                    <a:pt x="0" y="0"/>
                  </a:moveTo>
                  <a:lnTo>
                    <a:pt x="0" y="1476"/>
                  </a:lnTo>
                  <a:cubicBezTo>
                    <a:pt x="0" y="1520"/>
                    <a:pt x="34" y="1553"/>
                    <a:pt x="78" y="1553"/>
                  </a:cubicBezTo>
                  <a:lnTo>
                    <a:pt x="2688" y="1553"/>
                  </a:lnTo>
                  <a:cubicBezTo>
                    <a:pt x="2731" y="1553"/>
                    <a:pt x="2768" y="1520"/>
                    <a:pt x="2768" y="1476"/>
                  </a:cubicBezTo>
                  <a:lnTo>
                    <a:pt x="27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0"/>
            <p:cNvSpPr/>
            <p:nvPr/>
          </p:nvSpPr>
          <p:spPr>
            <a:xfrm>
              <a:off x="3377225" y="4608175"/>
              <a:ext cx="39275" cy="39005"/>
            </a:xfrm>
            <a:custGeom>
              <a:rect b="b" l="l" r="r" t="t"/>
              <a:pathLst>
                <a:path extrusionOk="0" h="759" w="764">
                  <a:moveTo>
                    <a:pt x="217" y="0"/>
                  </a:moveTo>
                  <a:lnTo>
                    <a:pt x="221" y="267"/>
                  </a:lnTo>
                  <a:lnTo>
                    <a:pt x="0" y="425"/>
                  </a:lnTo>
                  <a:lnTo>
                    <a:pt x="257" y="505"/>
                  </a:lnTo>
                  <a:lnTo>
                    <a:pt x="338" y="759"/>
                  </a:lnTo>
                  <a:lnTo>
                    <a:pt x="492" y="542"/>
                  </a:lnTo>
                  <a:lnTo>
                    <a:pt x="763" y="545"/>
                  </a:lnTo>
                  <a:lnTo>
                    <a:pt x="603" y="328"/>
                  </a:lnTo>
                  <a:lnTo>
                    <a:pt x="686" y="73"/>
                  </a:lnTo>
                  <a:lnTo>
                    <a:pt x="432" y="161"/>
                  </a:lnTo>
                  <a:lnTo>
                    <a:pt x="2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0"/>
            <p:cNvSpPr/>
            <p:nvPr/>
          </p:nvSpPr>
          <p:spPr>
            <a:xfrm>
              <a:off x="3211471" y="4587513"/>
              <a:ext cx="210271" cy="15801"/>
            </a:xfrm>
            <a:custGeom>
              <a:rect b="b" l="l" r="r" t="t"/>
              <a:pathLst>
                <a:path extrusionOk="0" h="208" w="2768">
                  <a:moveTo>
                    <a:pt x="1383" y="1"/>
                  </a:moveTo>
                  <a:cubicBezTo>
                    <a:pt x="620" y="1"/>
                    <a:pt x="0" y="47"/>
                    <a:pt x="0" y="104"/>
                  </a:cubicBezTo>
                  <a:cubicBezTo>
                    <a:pt x="0" y="161"/>
                    <a:pt x="620" y="208"/>
                    <a:pt x="1383" y="208"/>
                  </a:cubicBezTo>
                  <a:cubicBezTo>
                    <a:pt x="2149" y="208"/>
                    <a:pt x="2768" y="161"/>
                    <a:pt x="2768" y="104"/>
                  </a:cubicBezTo>
                  <a:cubicBezTo>
                    <a:pt x="2768" y="47"/>
                    <a:pt x="2149" y="1"/>
                    <a:pt x="13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0"/>
            <p:cNvSpPr/>
            <p:nvPr/>
          </p:nvSpPr>
          <p:spPr>
            <a:xfrm>
              <a:off x="5694600" y="4450850"/>
              <a:ext cx="157627" cy="278673"/>
            </a:xfrm>
            <a:custGeom>
              <a:rect b="b" l="l" r="r" t="t"/>
              <a:pathLst>
                <a:path extrusionOk="0" h="3465" w="2075">
                  <a:moveTo>
                    <a:pt x="0" y="1"/>
                  </a:moveTo>
                  <a:lnTo>
                    <a:pt x="0" y="2980"/>
                  </a:lnTo>
                  <a:lnTo>
                    <a:pt x="0" y="3193"/>
                  </a:lnTo>
                  <a:lnTo>
                    <a:pt x="0" y="3297"/>
                  </a:lnTo>
                  <a:cubicBezTo>
                    <a:pt x="0" y="3361"/>
                    <a:pt x="456" y="3465"/>
                    <a:pt x="1028" y="3465"/>
                  </a:cubicBezTo>
                  <a:cubicBezTo>
                    <a:pt x="1600" y="3465"/>
                    <a:pt x="2075" y="3361"/>
                    <a:pt x="2075" y="3297"/>
                  </a:cubicBezTo>
                  <a:lnTo>
                    <a:pt x="2075" y="3193"/>
                  </a:lnTo>
                  <a:lnTo>
                    <a:pt x="2075" y="2980"/>
                  </a:lnTo>
                  <a:lnTo>
                    <a:pt x="20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0"/>
            <p:cNvSpPr/>
            <p:nvPr/>
          </p:nvSpPr>
          <p:spPr>
            <a:xfrm>
              <a:off x="5694607" y="4446057"/>
              <a:ext cx="157627" cy="10711"/>
            </a:xfrm>
            <a:custGeom>
              <a:rect b="b" l="l" r="r" t="t"/>
              <a:pathLst>
                <a:path extrusionOk="0" h="141" w="2075">
                  <a:moveTo>
                    <a:pt x="1038" y="0"/>
                  </a:moveTo>
                  <a:cubicBezTo>
                    <a:pt x="465" y="0"/>
                    <a:pt x="0" y="31"/>
                    <a:pt x="0" y="71"/>
                  </a:cubicBezTo>
                  <a:cubicBezTo>
                    <a:pt x="0" y="111"/>
                    <a:pt x="465" y="141"/>
                    <a:pt x="1038" y="141"/>
                  </a:cubicBezTo>
                  <a:cubicBezTo>
                    <a:pt x="1610" y="141"/>
                    <a:pt x="2075" y="111"/>
                    <a:pt x="2075" y="71"/>
                  </a:cubicBezTo>
                  <a:cubicBezTo>
                    <a:pt x="2075" y="31"/>
                    <a:pt x="1610" y="0"/>
                    <a:pt x="1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0"/>
            <p:cNvSpPr/>
            <p:nvPr/>
          </p:nvSpPr>
          <p:spPr>
            <a:xfrm>
              <a:off x="5771864" y="4411189"/>
              <a:ext cx="2811" cy="39502"/>
            </a:xfrm>
            <a:custGeom>
              <a:rect b="b" l="l" r="r" t="t"/>
              <a:pathLst>
                <a:path extrusionOk="0" h="520" w="37">
                  <a:moveTo>
                    <a:pt x="1" y="1"/>
                  </a:moveTo>
                  <a:lnTo>
                    <a:pt x="1" y="520"/>
                  </a:lnTo>
                  <a:lnTo>
                    <a:pt x="37" y="520"/>
                  </a:lnTo>
                  <a:lnTo>
                    <a:pt x="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0"/>
            <p:cNvSpPr/>
            <p:nvPr/>
          </p:nvSpPr>
          <p:spPr>
            <a:xfrm>
              <a:off x="5725069" y="4366977"/>
              <a:ext cx="96703" cy="72547"/>
            </a:xfrm>
            <a:custGeom>
              <a:rect b="b" l="l" r="r" t="t"/>
              <a:pathLst>
                <a:path extrusionOk="0" h="955" w="1273">
                  <a:moveTo>
                    <a:pt x="637" y="1"/>
                  </a:moveTo>
                  <a:cubicBezTo>
                    <a:pt x="637" y="1"/>
                    <a:pt x="1" y="603"/>
                    <a:pt x="637" y="955"/>
                  </a:cubicBezTo>
                  <a:cubicBezTo>
                    <a:pt x="1272" y="603"/>
                    <a:pt x="637" y="1"/>
                    <a:pt x="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0"/>
            <p:cNvSpPr/>
            <p:nvPr/>
          </p:nvSpPr>
          <p:spPr>
            <a:xfrm>
              <a:off x="5744441" y="4395692"/>
              <a:ext cx="58037" cy="43832"/>
            </a:xfrm>
            <a:custGeom>
              <a:rect b="b" l="l" r="r" t="t"/>
              <a:pathLst>
                <a:path extrusionOk="0" h="577" w="764">
                  <a:moveTo>
                    <a:pt x="382" y="1"/>
                  </a:moveTo>
                  <a:cubicBezTo>
                    <a:pt x="382" y="1"/>
                    <a:pt x="0" y="366"/>
                    <a:pt x="382" y="577"/>
                  </a:cubicBezTo>
                  <a:cubicBezTo>
                    <a:pt x="763" y="366"/>
                    <a:pt x="382" y="1"/>
                    <a:pt x="3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0"/>
            <p:cNvSpPr/>
            <p:nvPr/>
          </p:nvSpPr>
          <p:spPr>
            <a:xfrm>
              <a:off x="3226968" y="4657933"/>
              <a:ext cx="38970" cy="41021"/>
            </a:xfrm>
            <a:custGeom>
              <a:rect b="b" l="l" r="r" t="t"/>
              <a:pathLst>
                <a:path extrusionOk="0" h="540" w="513">
                  <a:moveTo>
                    <a:pt x="315" y="0"/>
                  </a:moveTo>
                  <a:lnTo>
                    <a:pt x="184" y="138"/>
                  </a:lnTo>
                  <a:lnTo>
                    <a:pt x="0" y="108"/>
                  </a:lnTo>
                  <a:lnTo>
                    <a:pt x="91" y="272"/>
                  </a:lnTo>
                  <a:lnTo>
                    <a:pt x="4" y="439"/>
                  </a:lnTo>
                  <a:lnTo>
                    <a:pt x="4" y="439"/>
                  </a:lnTo>
                  <a:lnTo>
                    <a:pt x="188" y="405"/>
                  </a:lnTo>
                  <a:lnTo>
                    <a:pt x="322" y="539"/>
                  </a:lnTo>
                  <a:lnTo>
                    <a:pt x="345" y="352"/>
                  </a:lnTo>
                  <a:lnTo>
                    <a:pt x="513" y="265"/>
                  </a:lnTo>
                  <a:lnTo>
                    <a:pt x="342" y="184"/>
                  </a:lnTo>
                  <a:lnTo>
                    <a:pt x="3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0"/>
            <p:cNvSpPr/>
            <p:nvPr/>
          </p:nvSpPr>
          <p:spPr>
            <a:xfrm>
              <a:off x="3265102" y="4596173"/>
              <a:ext cx="57506" cy="56290"/>
            </a:xfrm>
            <a:custGeom>
              <a:rect b="b" l="l" r="r" t="t"/>
              <a:pathLst>
                <a:path extrusionOk="0" h="741" w="757">
                  <a:moveTo>
                    <a:pt x="573" y="1"/>
                  </a:moveTo>
                  <a:lnTo>
                    <a:pt x="348" y="144"/>
                  </a:lnTo>
                  <a:lnTo>
                    <a:pt x="104" y="41"/>
                  </a:lnTo>
                  <a:lnTo>
                    <a:pt x="104" y="41"/>
                  </a:lnTo>
                  <a:lnTo>
                    <a:pt x="171" y="299"/>
                  </a:lnTo>
                  <a:lnTo>
                    <a:pt x="0" y="499"/>
                  </a:lnTo>
                  <a:lnTo>
                    <a:pt x="265" y="512"/>
                  </a:lnTo>
                  <a:lnTo>
                    <a:pt x="402" y="740"/>
                  </a:lnTo>
                  <a:lnTo>
                    <a:pt x="499" y="492"/>
                  </a:lnTo>
                  <a:lnTo>
                    <a:pt x="757" y="432"/>
                  </a:lnTo>
                  <a:lnTo>
                    <a:pt x="549" y="265"/>
                  </a:lnTo>
                  <a:lnTo>
                    <a:pt x="5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0"/>
            <p:cNvSpPr/>
            <p:nvPr/>
          </p:nvSpPr>
          <p:spPr>
            <a:xfrm>
              <a:off x="3302705" y="4671379"/>
              <a:ext cx="31601" cy="32361"/>
            </a:xfrm>
            <a:custGeom>
              <a:rect b="b" l="l" r="r" t="t"/>
              <a:pathLst>
                <a:path extrusionOk="0" h="426" w="416">
                  <a:moveTo>
                    <a:pt x="174" y="1"/>
                  </a:moveTo>
                  <a:lnTo>
                    <a:pt x="141" y="145"/>
                  </a:lnTo>
                  <a:lnTo>
                    <a:pt x="1" y="198"/>
                  </a:lnTo>
                  <a:lnTo>
                    <a:pt x="128" y="276"/>
                  </a:lnTo>
                  <a:lnTo>
                    <a:pt x="138" y="426"/>
                  </a:lnTo>
                  <a:lnTo>
                    <a:pt x="248" y="329"/>
                  </a:lnTo>
                  <a:lnTo>
                    <a:pt x="392" y="365"/>
                  </a:lnTo>
                  <a:lnTo>
                    <a:pt x="392" y="365"/>
                  </a:lnTo>
                  <a:lnTo>
                    <a:pt x="335" y="228"/>
                  </a:lnTo>
                  <a:lnTo>
                    <a:pt x="415" y="104"/>
                  </a:lnTo>
                  <a:lnTo>
                    <a:pt x="268" y="118"/>
                  </a:lnTo>
                  <a:lnTo>
                    <a:pt x="1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0"/>
            <p:cNvSpPr/>
            <p:nvPr/>
          </p:nvSpPr>
          <p:spPr>
            <a:xfrm>
              <a:off x="3349165" y="4670667"/>
              <a:ext cx="56822" cy="55910"/>
            </a:xfrm>
            <a:custGeom>
              <a:rect b="b" l="l" r="r" t="t"/>
              <a:pathLst>
                <a:path extrusionOk="0" h="736" w="748">
                  <a:moveTo>
                    <a:pt x="553" y="0"/>
                  </a:moveTo>
                  <a:lnTo>
                    <a:pt x="336" y="150"/>
                  </a:lnTo>
                  <a:lnTo>
                    <a:pt x="92" y="57"/>
                  </a:lnTo>
                  <a:lnTo>
                    <a:pt x="165" y="308"/>
                  </a:lnTo>
                  <a:lnTo>
                    <a:pt x="1" y="509"/>
                  </a:lnTo>
                  <a:lnTo>
                    <a:pt x="262" y="519"/>
                  </a:lnTo>
                  <a:lnTo>
                    <a:pt x="406" y="736"/>
                  </a:lnTo>
                  <a:lnTo>
                    <a:pt x="493" y="492"/>
                  </a:lnTo>
                  <a:lnTo>
                    <a:pt x="747" y="422"/>
                  </a:lnTo>
                  <a:lnTo>
                    <a:pt x="540" y="264"/>
                  </a:lnTo>
                  <a:lnTo>
                    <a:pt x="5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0"/>
            <p:cNvSpPr/>
            <p:nvPr/>
          </p:nvSpPr>
          <p:spPr>
            <a:xfrm>
              <a:off x="3217548" y="4609087"/>
              <a:ext cx="18156" cy="18156"/>
            </a:xfrm>
            <a:custGeom>
              <a:rect b="b" l="l" r="r" t="t"/>
              <a:pathLst>
                <a:path extrusionOk="0" h="239" w="239">
                  <a:moveTo>
                    <a:pt x="171" y="1"/>
                  </a:moveTo>
                  <a:lnTo>
                    <a:pt x="104" y="51"/>
                  </a:lnTo>
                  <a:lnTo>
                    <a:pt x="24" y="24"/>
                  </a:lnTo>
                  <a:lnTo>
                    <a:pt x="51" y="104"/>
                  </a:lnTo>
                  <a:lnTo>
                    <a:pt x="1" y="172"/>
                  </a:lnTo>
                  <a:lnTo>
                    <a:pt x="84" y="172"/>
                  </a:lnTo>
                  <a:lnTo>
                    <a:pt x="131" y="239"/>
                  </a:lnTo>
                  <a:lnTo>
                    <a:pt x="158" y="158"/>
                  </a:lnTo>
                  <a:lnTo>
                    <a:pt x="238" y="135"/>
                  </a:lnTo>
                  <a:lnTo>
                    <a:pt x="171" y="84"/>
                  </a:lnTo>
                  <a:lnTo>
                    <a:pt x="1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0"/>
            <p:cNvSpPr/>
            <p:nvPr/>
          </p:nvSpPr>
          <p:spPr>
            <a:xfrm>
              <a:off x="3364996" y="4663326"/>
              <a:ext cx="9724" cy="9648"/>
            </a:xfrm>
            <a:custGeom>
              <a:rect b="b" l="l" r="r" t="t"/>
              <a:pathLst>
                <a:path extrusionOk="0" h="127" w="128">
                  <a:moveTo>
                    <a:pt x="64" y="0"/>
                  </a:moveTo>
                  <a:cubicBezTo>
                    <a:pt x="31" y="0"/>
                    <a:pt x="1" y="30"/>
                    <a:pt x="1" y="63"/>
                  </a:cubicBezTo>
                  <a:cubicBezTo>
                    <a:pt x="1" y="97"/>
                    <a:pt x="31" y="127"/>
                    <a:pt x="64" y="127"/>
                  </a:cubicBezTo>
                  <a:cubicBezTo>
                    <a:pt x="101" y="127"/>
                    <a:pt x="128" y="97"/>
                    <a:pt x="128" y="63"/>
                  </a:cubicBezTo>
                  <a:cubicBezTo>
                    <a:pt x="128" y="30"/>
                    <a:pt x="101" y="0"/>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0"/>
            <p:cNvSpPr/>
            <p:nvPr/>
          </p:nvSpPr>
          <p:spPr>
            <a:xfrm>
              <a:off x="3344410" y="4603542"/>
              <a:ext cx="9724" cy="9724"/>
            </a:xfrm>
            <a:custGeom>
              <a:rect b="b" l="l" r="r" t="t"/>
              <a:pathLst>
                <a:path extrusionOk="0" h="128" w="128">
                  <a:moveTo>
                    <a:pt x="64" y="1"/>
                  </a:moveTo>
                  <a:cubicBezTo>
                    <a:pt x="27" y="1"/>
                    <a:pt x="0" y="31"/>
                    <a:pt x="0" y="64"/>
                  </a:cubicBezTo>
                  <a:cubicBezTo>
                    <a:pt x="0" y="97"/>
                    <a:pt x="27" y="128"/>
                    <a:pt x="64" y="128"/>
                  </a:cubicBezTo>
                  <a:cubicBezTo>
                    <a:pt x="98" y="128"/>
                    <a:pt x="127" y="97"/>
                    <a:pt x="127" y="64"/>
                  </a:cubicBezTo>
                  <a:cubicBezTo>
                    <a:pt x="127" y="31"/>
                    <a:pt x="98" y="1"/>
                    <a:pt x="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0"/>
            <p:cNvSpPr/>
            <p:nvPr/>
          </p:nvSpPr>
          <p:spPr>
            <a:xfrm>
              <a:off x="3281359" y="4708830"/>
              <a:ext cx="6457" cy="6381"/>
            </a:xfrm>
            <a:custGeom>
              <a:rect b="b" l="l" r="r" t="t"/>
              <a:pathLst>
                <a:path extrusionOk="0" h="84" w="85">
                  <a:moveTo>
                    <a:pt x="44" y="0"/>
                  </a:moveTo>
                  <a:cubicBezTo>
                    <a:pt x="21" y="0"/>
                    <a:pt x="1" y="20"/>
                    <a:pt x="1" y="40"/>
                  </a:cubicBezTo>
                  <a:cubicBezTo>
                    <a:pt x="1" y="64"/>
                    <a:pt x="21" y="84"/>
                    <a:pt x="44" y="84"/>
                  </a:cubicBezTo>
                  <a:cubicBezTo>
                    <a:pt x="67" y="84"/>
                    <a:pt x="84" y="64"/>
                    <a:pt x="84" y="40"/>
                  </a:cubicBezTo>
                  <a:cubicBezTo>
                    <a:pt x="84" y="20"/>
                    <a:pt x="67" y="0"/>
                    <a:pt x="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0"/>
            <p:cNvSpPr/>
            <p:nvPr/>
          </p:nvSpPr>
          <p:spPr>
            <a:xfrm>
              <a:off x="3340307" y="4710349"/>
              <a:ext cx="4938" cy="4862"/>
            </a:xfrm>
            <a:custGeom>
              <a:rect b="b" l="l" r="r" t="t"/>
              <a:pathLst>
                <a:path extrusionOk="0" h="64" w="65">
                  <a:moveTo>
                    <a:pt x="34" y="0"/>
                  </a:moveTo>
                  <a:cubicBezTo>
                    <a:pt x="17" y="0"/>
                    <a:pt x="1" y="13"/>
                    <a:pt x="1" y="33"/>
                  </a:cubicBezTo>
                  <a:cubicBezTo>
                    <a:pt x="1" y="50"/>
                    <a:pt x="17" y="64"/>
                    <a:pt x="34" y="64"/>
                  </a:cubicBezTo>
                  <a:cubicBezTo>
                    <a:pt x="51" y="64"/>
                    <a:pt x="65" y="50"/>
                    <a:pt x="65" y="33"/>
                  </a:cubicBezTo>
                  <a:cubicBezTo>
                    <a:pt x="65" y="13"/>
                    <a:pt x="51" y="0"/>
                    <a:pt x="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0"/>
            <p:cNvSpPr/>
            <p:nvPr/>
          </p:nvSpPr>
          <p:spPr>
            <a:xfrm>
              <a:off x="3283182" y="4677000"/>
              <a:ext cx="4634" cy="4634"/>
            </a:xfrm>
            <a:custGeom>
              <a:rect b="b" l="l" r="r" t="t"/>
              <a:pathLst>
                <a:path extrusionOk="0" h="61" w="61">
                  <a:moveTo>
                    <a:pt x="30" y="1"/>
                  </a:moveTo>
                  <a:cubicBezTo>
                    <a:pt x="14" y="1"/>
                    <a:pt x="0" y="14"/>
                    <a:pt x="0" y="30"/>
                  </a:cubicBezTo>
                  <a:cubicBezTo>
                    <a:pt x="0" y="47"/>
                    <a:pt x="14" y="61"/>
                    <a:pt x="30" y="61"/>
                  </a:cubicBezTo>
                  <a:cubicBezTo>
                    <a:pt x="47" y="61"/>
                    <a:pt x="60" y="47"/>
                    <a:pt x="60" y="30"/>
                  </a:cubicBezTo>
                  <a:cubicBezTo>
                    <a:pt x="60" y="14"/>
                    <a:pt x="47" y="1"/>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0"/>
            <p:cNvSpPr/>
            <p:nvPr/>
          </p:nvSpPr>
          <p:spPr>
            <a:xfrm>
              <a:off x="3334762" y="4637878"/>
              <a:ext cx="4862" cy="4862"/>
            </a:xfrm>
            <a:custGeom>
              <a:rect b="b" l="l" r="r" t="t"/>
              <a:pathLst>
                <a:path extrusionOk="0" h="64" w="64">
                  <a:moveTo>
                    <a:pt x="33" y="0"/>
                  </a:moveTo>
                  <a:cubicBezTo>
                    <a:pt x="17" y="0"/>
                    <a:pt x="1" y="14"/>
                    <a:pt x="1" y="31"/>
                  </a:cubicBezTo>
                  <a:cubicBezTo>
                    <a:pt x="1" y="51"/>
                    <a:pt x="17" y="64"/>
                    <a:pt x="33" y="64"/>
                  </a:cubicBezTo>
                  <a:cubicBezTo>
                    <a:pt x="50" y="64"/>
                    <a:pt x="64" y="51"/>
                    <a:pt x="64" y="31"/>
                  </a:cubicBezTo>
                  <a:cubicBezTo>
                    <a:pt x="64" y="14"/>
                    <a:pt x="50" y="0"/>
                    <a:pt x="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a:off x="3372365" y="4618051"/>
              <a:ext cx="3115" cy="3115"/>
            </a:xfrm>
            <a:custGeom>
              <a:rect b="b" l="l" r="r" t="t"/>
              <a:pathLst>
                <a:path extrusionOk="0" h="41" w="41">
                  <a:moveTo>
                    <a:pt x="20" y="0"/>
                  </a:moveTo>
                  <a:cubicBezTo>
                    <a:pt x="11" y="0"/>
                    <a:pt x="0" y="7"/>
                    <a:pt x="0" y="20"/>
                  </a:cubicBezTo>
                  <a:cubicBezTo>
                    <a:pt x="0" y="31"/>
                    <a:pt x="11" y="40"/>
                    <a:pt x="20" y="40"/>
                  </a:cubicBezTo>
                  <a:cubicBezTo>
                    <a:pt x="31" y="40"/>
                    <a:pt x="40" y="31"/>
                    <a:pt x="40" y="20"/>
                  </a:cubicBezTo>
                  <a:cubicBezTo>
                    <a:pt x="40" y="7"/>
                    <a:pt x="31" y="0"/>
                    <a:pt x="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3229778" y="4645019"/>
              <a:ext cx="3115" cy="3342"/>
            </a:xfrm>
            <a:custGeom>
              <a:rect b="b" l="l" r="r" t="t"/>
              <a:pathLst>
                <a:path extrusionOk="0" h="44" w="41">
                  <a:moveTo>
                    <a:pt x="20" y="0"/>
                  </a:moveTo>
                  <a:cubicBezTo>
                    <a:pt x="7" y="0"/>
                    <a:pt x="0" y="10"/>
                    <a:pt x="0" y="20"/>
                  </a:cubicBezTo>
                  <a:cubicBezTo>
                    <a:pt x="0" y="33"/>
                    <a:pt x="7" y="43"/>
                    <a:pt x="20" y="43"/>
                  </a:cubicBezTo>
                  <a:cubicBezTo>
                    <a:pt x="30" y="43"/>
                    <a:pt x="41" y="33"/>
                    <a:pt x="41" y="20"/>
                  </a:cubicBezTo>
                  <a:cubicBezTo>
                    <a:pt x="41" y="10"/>
                    <a:pt x="30" y="0"/>
                    <a:pt x="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p:nvPr/>
          </p:nvSpPr>
          <p:spPr>
            <a:xfrm>
              <a:off x="3315163" y="4559027"/>
              <a:ext cx="2887" cy="34184"/>
            </a:xfrm>
            <a:custGeom>
              <a:rect b="b" l="l" r="r" t="t"/>
              <a:pathLst>
                <a:path extrusionOk="0" h="450" w="38">
                  <a:moveTo>
                    <a:pt x="1" y="1"/>
                  </a:moveTo>
                  <a:lnTo>
                    <a:pt x="1" y="449"/>
                  </a:lnTo>
                  <a:lnTo>
                    <a:pt x="38" y="449"/>
                  </a:lnTo>
                  <a:lnTo>
                    <a:pt x="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a:off x="3267381" y="4503648"/>
              <a:ext cx="98223" cy="73762"/>
            </a:xfrm>
            <a:custGeom>
              <a:rect b="b" l="l" r="r" t="t"/>
              <a:pathLst>
                <a:path extrusionOk="0" h="971" w="1293">
                  <a:moveTo>
                    <a:pt x="647" y="0"/>
                  </a:moveTo>
                  <a:cubicBezTo>
                    <a:pt x="647" y="0"/>
                    <a:pt x="1" y="616"/>
                    <a:pt x="647" y="970"/>
                  </a:cubicBezTo>
                  <a:cubicBezTo>
                    <a:pt x="1292" y="616"/>
                    <a:pt x="647" y="0"/>
                    <a:pt x="6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0"/>
            <p:cNvSpPr/>
            <p:nvPr/>
          </p:nvSpPr>
          <p:spPr>
            <a:xfrm>
              <a:off x="3286904" y="4533122"/>
              <a:ext cx="59101" cy="44288"/>
            </a:xfrm>
            <a:custGeom>
              <a:rect b="b" l="l" r="r" t="t"/>
              <a:pathLst>
                <a:path extrusionOk="0" h="583" w="778">
                  <a:moveTo>
                    <a:pt x="390" y="0"/>
                  </a:moveTo>
                  <a:cubicBezTo>
                    <a:pt x="390" y="0"/>
                    <a:pt x="1" y="369"/>
                    <a:pt x="390" y="582"/>
                  </a:cubicBezTo>
                  <a:cubicBezTo>
                    <a:pt x="777" y="369"/>
                    <a:pt x="390" y="0"/>
                    <a:pt x="3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41"/>
          <p:cNvSpPr txBox="1"/>
          <p:nvPr>
            <p:ph type="ctrTitle"/>
          </p:nvPr>
        </p:nvSpPr>
        <p:spPr>
          <a:xfrm flipH="1">
            <a:off x="1839400" y="2585050"/>
            <a:ext cx="5465100" cy="1246200"/>
          </a:xfrm>
          <a:prstGeom prst="rect">
            <a:avLst/>
          </a:prstGeom>
        </p:spPr>
        <p:txBody>
          <a:bodyPr anchorCtr="0" anchor="ctr" bIns="91425" lIns="91425" spcFirstLastPara="1" rIns="91425" wrap="square" tIns="91425">
            <a:normAutofit/>
          </a:bodyPr>
          <a:lstStyle/>
          <a:p>
            <a:pPr indent="-457200" lvl="0" marL="457200" rtl="0" algn="ctr">
              <a:spcBef>
                <a:spcPts val="0"/>
              </a:spcBef>
              <a:spcAft>
                <a:spcPts val="0"/>
              </a:spcAft>
              <a:buSzPts val="3600"/>
              <a:buAutoNum type="arabicPeriod"/>
            </a:pPr>
            <a:r>
              <a:rPr lang="ko"/>
              <a:t>Software Application </a:t>
            </a:r>
            <a:endParaRPr/>
          </a:p>
        </p:txBody>
      </p:sp>
      <p:sp>
        <p:nvSpPr>
          <p:cNvPr id="1222" name="Google Shape;1222;p41"/>
          <p:cNvSpPr txBox="1"/>
          <p:nvPr>
            <p:ph idx="1" type="subTitle"/>
          </p:nvPr>
        </p:nvSpPr>
        <p:spPr>
          <a:xfrm flipH="1">
            <a:off x="2091150" y="3569091"/>
            <a:ext cx="4961700" cy="418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ko"/>
              <a:t>Pinocchio</a:t>
            </a:r>
            <a:endParaRPr/>
          </a:p>
        </p:txBody>
      </p:sp>
      <p:sp>
        <p:nvSpPr>
          <p:cNvPr id="1223" name="Google Shape;1223;p41"/>
          <p:cNvSpPr txBox="1"/>
          <p:nvPr>
            <p:ph idx="2" type="title"/>
          </p:nvPr>
        </p:nvSpPr>
        <p:spPr>
          <a:xfrm flipH="1">
            <a:off x="3561275" y="1884358"/>
            <a:ext cx="2021400" cy="104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42"/>
          <p:cNvSpPr txBox="1"/>
          <p:nvPr>
            <p:ph type="title"/>
          </p:nvPr>
        </p:nvSpPr>
        <p:spPr>
          <a:xfrm>
            <a:off x="3329350" y="781450"/>
            <a:ext cx="5102100" cy="12654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0" lang="ko"/>
              <a:t>Meeting Needs of Community: </a:t>
            </a:r>
            <a:r>
              <a:rPr lang="ko"/>
              <a:t>Features</a:t>
            </a:r>
            <a:endParaRPr/>
          </a:p>
        </p:txBody>
      </p:sp>
      <p:sp>
        <p:nvSpPr>
          <p:cNvPr id="1229" name="Google Shape;1229;p42"/>
          <p:cNvSpPr txBox="1"/>
          <p:nvPr>
            <p:ph idx="1" type="subTitle"/>
          </p:nvPr>
        </p:nvSpPr>
        <p:spPr>
          <a:xfrm flipH="1">
            <a:off x="721350" y="2450975"/>
            <a:ext cx="6042900" cy="2224800"/>
          </a:xfrm>
          <a:prstGeom prst="rect">
            <a:avLst/>
          </a:prstGeom>
        </p:spPr>
        <p:txBody>
          <a:bodyPr anchorCtr="0" anchor="b"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ko"/>
              <a:t>Home Page</a:t>
            </a:r>
            <a:endParaRPr/>
          </a:p>
          <a:p>
            <a:pPr indent="-317500" lvl="0" marL="457200" rtl="0" algn="l">
              <a:lnSpc>
                <a:spcPct val="115000"/>
              </a:lnSpc>
              <a:spcBef>
                <a:spcPts val="0"/>
              </a:spcBef>
              <a:spcAft>
                <a:spcPts val="0"/>
              </a:spcAft>
              <a:buSzPts val="1400"/>
              <a:buChar char="●"/>
            </a:pPr>
            <a:r>
              <a:rPr lang="ko"/>
              <a:t>Interests</a:t>
            </a:r>
            <a:endParaRPr/>
          </a:p>
          <a:p>
            <a:pPr indent="-317500" lvl="0" marL="457200" rtl="0" algn="l">
              <a:lnSpc>
                <a:spcPct val="115000"/>
              </a:lnSpc>
              <a:spcBef>
                <a:spcPts val="0"/>
              </a:spcBef>
              <a:spcAft>
                <a:spcPts val="0"/>
              </a:spcAft>
              <a:buSzPts val="1400"/>
              <a:buChar char="●"/>
            </a:pPr>
            <a:r>
              <a:rPr lang="ko"/>
              <a:t>Bookshelf &amp; Online Forum</a:t>
            </a:r>
            <a:endParaRPr/>
          </a:p>
          <a:p>
            <a:pPr indent="-342900" lvl="0" marL="457200" rtl="0" algn="l">
              <a:lnSpc>
                <a:spcPct val="115000"/>
              </a:lnSpc>
              <a:spcBef>
                <a:spcPts val="0"/>
              </a:spcBef>
              <a:spcAft>
                <a:spcPts val="0"/>
              </a:spcAft>
              <a:buSzPts val="1800"/>
              <a:buChar char="●"/>
            </a:pPr>
            <a:r>
              <a:rPr lang="ko"/>
              <a:t>Bookmark</a:t>
            </a:r>
            <a:endParaRPr/>
          </a:p>
          <a:p>
            <a:pPr indent="-317500" lvl="0" marL="457200" rtl="0" algn="l">
              <a:lnSpc>
                <a:spcPct val="115000"/>
              </a:lnSpc>
              <a:spcBef>
                <a:spcPts val="0"/>
              </a:spcBef>
              <a:spcAft>
                <a:spcPts val="0"/>
              </a:spcAft>
              <a:buSzPts val="1400"/>
              <a:buChar char="●"/>
            </a:pPr>
            <a:r>
              <a:rPr lang="ko"/>
              <a:t>Writing</a:t>
            </a:r>
            <a:endParaRPr/>
          </a:p>
          <a:p>
            <a:pPr indent="-317500" lvl="0" marL="457200" rtl="0" algn="l">
              <a:lnSpc>
                <a:spcPct val="115000"/>
              </a:lnSpc>
              <a:spcBef>
                <a:spcPts val="0"/>
              </a:spcBef>
              <a:spcAft>
                <a:spcPts val="0"/>
              </a:spcAft>
              <a:buSzPts val="1400"/>
              <a:buChar char="●"/>
            </a:pPr>
            <a:r>
              <a:rPr lang="ko"/>
              <a:t>My Stories </a:t>
            </a:r>
            <a:endParaRPr/>
          </a:p>
          <a:p>
            <a:pPr indent="-317500" lvl="0" marL="457200" rtl="0" algn="l">
              <a:lnSpc>
                <a:spcPct val="115000"/>
              </a:lnSpc>
              <a:spcBef>
                <a:spcPts val="0"/>
              </a:spcBef>
              <a:spcAft>
                <a:spcPts val="0"/>
              </a:spcAft>
              <a:buSzPts val="1400"/>
              <a:buChar char="●"/>
            </a:pPr>
            <a:r>
              <a:rPr lang="ko"/>
              <a:t>Personal Page </a:t>
            </a:r>
            <a:endParaRPr/>
          </a:p>
          <a:p>
            <a:pPr indent="-317500" lvl="0" marL="457200" rtl="0" algn="l">
              <a:lnSpc>
                <a:spcPct val="115000"/>
              </a:lnSpc>
              <a:spcBef>
                <a:spcPts val="0"/>
              </a:spcBef>
              <a:spcAft>
                <a:spcPts val="0"/>
              </a:spcAft>
              <a:buSzPts val="1400"/>
              <a:buChar char="●"/>
            </a:pPr>
            <a:r>
              <a:rPr lang="ko"/>
              <a:t>Guide &amp; Rules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43"/>
          <p:cNvSpPr txBox="1"/>
          <p:nvPr>
            <p:ph idx="2" type="title"/>
          </p:nvPr>
        </p:nvSpPr>
        <p:spPr>
          <a:xfrm flipH="1">
            <a:off x="725275" y="1600108"/>
            <a:ext cx="2021400" cy="104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02.</a:t>
            </a:r>
            <a:endParaRPr/>
          </a:p>
        </p:txBody>
      </p:sp>
      <p:sp>
        <p:nvSpPr>
          <p:cNvPr id="1235" name="Google Shape;1235;p43"/>
          <p:cNvSpPr txBox="1"/>
          <p:nvPr>
            <p:ph idx="4294967295" type="ctrTitle"/>
          </p:nvPr>
        </p:nvSpPr>
        <p:spPr>
          <a:xfrm>
            <a:off x="494400" y="1820380"/>
            <a:ext cx="7265400" cy="12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5800"/>
              <a:t>Design Demo</a:t>
            </a:r>
            <a:endParaRPr sz="5800"/>
          </a:p>
          <a:p>
            <a:pPr indent="0" lvl="0" marL="0" rtl="0" algn="l">
              <a:spcBef>
                <a:spcPts val="0"/>
              </a:spcBef>
              <a:spcAft>
                <a:spcPts val="0"/>
              </a:spcAft>
              <a:buSzPts val="990"/>
              <a:buNone/>
            </a:pPr>
            <a:r>
              <a:rPr lang="ko" sz="1100" u="sng">
                <a:solidFill>
                  <a:schemeClr val="hlink"/>
                </a:solidFill>
                <a:hlinkClick r:id="rId3"/>
              </a:rPr>
              <a:t>https://www.figma.com/file/9oh3Zpdupih2LqxGsDZIS7/Pinocchio-Web-Design?node-id=0%3A1</a:t>
            </a:r>
            <a:r>
              <a:rPr lang="ko" sz="1100"/>
              <a:t>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44"/>
          <p:cNvSpPr txBox="1"/>
          <p:nvPr>
            <p:ph type="title"/>
          </p:nvPr>
        </p:nvSpPr>
        <p:spPr>
          <a:xfrm>
            <a:off x="283103" y="-384809"/>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t>Initial Development of Pinocchio</a:t>
            </a:r>
            <a:endParaRPr/>
          </a:p>
        </p:txBody>
      </p:sp>
      <p:grpSp>
        <p:nvGrpSpPr>
          <p:cNvPr id="1241" name="Google Shape;1241;p44"/>
          <p:cNvGrpSpPr/>
          <p:nvPr/>
        </p:nvGrpSpPr>
        <p:grpSpPr>
          <a:xfrm>
            <a:off x="6151325" y="1541510"/>
            <a:ext cx="1684505" cy="3187124"/>
            <a:chOff x="6046375" y="1232350"/>
            <a:chExt cx="1842801" cy="3486625"/>
          </a:xfrm>
        </p:grpSpPr>
        <p:sp>
          <p:nvSpPr>
            <p:cNvPr id="1242" name="Google Shape;1242;p44"/>
            <p:cNvSpPr/>
            <p:nvPr/>
          </p:nvSpPr>
          <p:spPr>
            <a:xfrm>
              <a:off x="6054388" y="1839617"/>
              <a:ext cx="503952" cy="468866"/>
            </a:xfrm>
            <a:custGeom>
              <a:rect b="b" l="l" r="r" t="t"/>
              <a:pathLst>
                <a:path extrusionOk="0" h="3862" w="4151">
                  <a:moveTo>
                    <a:pt x="202" y="0"/>
                  </a:moveTo>
                  <a:lnTo>
                    <a:pt x="1" y="90"/>
                  </a:lnTo>
                  <a:lnTo>
                    <a:pt x="1199" y="3041"/>
                  </a:lnTo>
                  <a:lnTo>
                    <a:pt x="1951" y="3861"/>
                  </a:lnTo>
                  <a:lnTo>
                    <a:pt x="4150" y="3353"/>
                  </a:lnTo>
                  <a:lnTo>
                    <a:pt x="3040" y="0"/>
                  </a:lnTo>
                  <a:cubicBezTo>
                    <a:pt x="2598" y="157"/>
                    <a:pt x="801" y="823"/>
                    <a:pt x="801" y="823"/>
                  </a:cubicBezTo>
                  <a:cubicBezTo>
                    <a:pt x="623" y="291"/>
                    <a:pt x="202" y="0"/>
                    <a:pt x="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4"/>
            <p:cNvSpPr/>
            <p:nvPr/>
          </p:nvSpPr>
          <p:spPr>
            <a:xfrm>
              <a:off x="6046375" y="1839617"/>
              <a:ext cx="541588" cy="519978"/>
            </a:xfrm>
            <a:custGeom>
              <a:rect b="b" l="l" r="r" t="t"/>
              <a:pathLst>
                <a:path extrusionOk="0" h="4283" w="4461">
                  <a:moveTo>
                    <a:pt x="0" y="0"/>
                  </a:moveTo>
                  <a:lnTo>
                    <a:pt x="1466" y="3818"/>
                  </a:lnTo>
                  <a:lnTo>
                    <a:pt x="1841" y="4283"/>
                  </a:lnTo>
                  <a:lnTo>
                    <a:pt x="4460" y="3440"/>
                  </a:lnTo>
                  <a:lnTo>
                    <a:pt x="3330" y="113"/>
                  </a:lnTo>
                  <a:lnTo>
                    <a:pt x="867" y="1067"/>
                  </a:lnTo>
                  <a:lnTo>
                    <a:pt x="689" y="97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4"/>
            <p:cNvSpPr/>
            <p:nvPr/>
          </p:nvSpPr>
          <p:spPr>
            <a:xfrm>
              <a:off x="6226661" y="2081577"/>
              <a:ext cx="722845" cy="618073"/>
            </a:xfrm>
            <a:custGeom>
              <a:rect b="b" l="l" r="r" t="t"/>
              <a:pathLst>
                <a:path extrusionOk="0" h="5091" w="5954">
                  <a:moveTo>
                    <a:pt x="5261" y="0"/>
                  </a:moveTo>
                  <a:cubicBezTo>
                    <a:pt x="4726" y="0"/>
                    <a:pt x="4251" y="684"/>
                    <a:pt x="4251" y="684"/>
                  </a:cubicBezTo>
                  <a:cubicBezTo>
                    <a:pt x="4251" y="684"/>
                    <a:pt x="3782" y="3427"/>
                    <a:pt x="2882" y="3427"/>
                  </a:cubicBezTo>
                  <a:cubicBezTo>
                    <a:pt x="2851" y="3427"/>
                    <a:pt x="2820" y="3424"/>
                    <a:pt x="2788" y="3418"/>
                  </a:cubicBezTo>
                  <a:cubicBezTo>
                    <a:pt x="2333" y="3320"/>
                    <a:pt x="1262" y="2213"/>
                    <a:pt x="653" y="1323"/>
                  </a:cubicBezTo>
                  <a:lnTo>
                    <a:pt x="1" y="1513"/>
                  </a:lnTo>
                  <a:cubicBezTo>
                    <a:pt x="47" y="2401"/>
                    <a:pt x="724" y="3411"/>
                    <a:pt x="1054" y="3796"/>
                  </a:cubicBezTo>
                  <a:cubicBezTo>
                    <a:pt x="1657" y="4491"/>
                    <a:pt x="2347" y="5091"/>
                    <a:pt x="3069" y="5091"/>
                  </a:cubicBezTo>
                  <a:cubicBezTo>
                    <a:pt x="3897" y="5091"/>
                    <a:pt x="4765" y="4304"/>
                    <a:pt x="5589" y="1972"/>
                  </a:cubicBezTo>
                  <a:cubicBezTo>
                    <a:pt x="5950" y="948"/>
                    <a:pt x="5953" y="369"/>
                    <a:pt x="5656" y="142"/>
                  </a:cubicBezTo>
                  <a:cubicBezTo>
                    <a:pt x="5525" y="41"/>
                    <a:pt x="5391" y="0"/>
                    <a:pt x="5261"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4"/>
            <p:cNvSpPr/>
            <p:nvPr/>
          </p:nvSpPr>
          <p:spPr>
            <a:xfrm>
              <a:off x="6582983" y="2623528"/>
              <a:ext cx="145565" cy="76242"/>
            </a:xfrm>
            <a:custGeom>
              <a:rect b="b" l="l" r="r" t="t"/>
              <a:pathLst>
                <a:path extrusionOk="0" h="628" w="1199">
                  <a:moveTo>
                    <a:pt x="840" y="1"/>
                  </a:moveTo>
                  <a:cubicBezTo>
                    <a:pt x="740" y="1"/>
                    <a:pt x="629" y="21"/>
                    <a:pt x="519" y="61"/>
                  </a:cubicBezTo>
                  <a:cubicBezTo>
                    <a:pt x="204" y="178"/>
                    <a:pt x="0" y="430"/>
                    <a:pt x="54" y="627"/>
                  </a:cubicBezTo>
                  <a:lnTo>
                    <a:pt x="134" y="627"/>
                  </a:lnTo>
                  <a:cubicBezTo>
                    <a:pt x="252" y="627"/>
                    <a:pt x="372" y="610"/>
                    <a:pt x="489" y="577"/>
                  </a:cubicBezTo>
                  <a:cubicBezTo>
                    <a:pt x="677" y="516"/>
                    <a:pt x="867" y="416"/>
                    <a:pt x="1058" y="272"/>
                  </a:cubicBezTo>
                  <a:cubicBezTo>
                    <a:pt x="1105" y="232"/>
                    <a:pt x="1151" y="192"/>
                    <a:pt x="1199" y="149"/>
                  </a:cubicBezTo>
                  <a:cubicBezTo>
                    <a:pt x="1135" y="51"/>
                    <a:pt x="1001" y="1"/>
                    <a:pt x="8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4"/>
            <p:cNvSpPr/>
            <p:nvPr/>
          </p:nvSpPr>
          <p:spPr>
            <a:xfrm>
              <a:off x="7481255" y="4556171"/>
              <a:ext cx="407921" cy="161954"/>
            </a:xfrm>
            <a:custGeom>
              <a:rect b="b" l="l" r="r" t="t"/>
              <a:pathLst>
                <a:path extrusionOk="0" h="1334" w="3360">
                  <a:moveTo>
                    <a:pt x="3182" y="0"/>
                  </a:moveTo>
                  <a:lnTo>
                    <a:pt x="1760" y="114"/>
                  </a:lnTo>
                  <a:lnTo>
                    <a:pt x="974" y="814"/>
                  </a:lnTo>
                  <a:cubicBezTo>
                    <a:pt x="974" y="814"/>
                    <a:pt x="187" y="1081"/>
                    <a:pt x="0" y="1332"/>
                  </a:cubicBezTo>
                  <a:cubicBezTo>
                    <a:pt x="64" y="1333"/>
                    <a:pt x="126" y="1333"/>
                    <a:pt x="185" y="1333"/>
                  </a:cubicBezTo>
                  <a:cubicBezTo>
                    <a:pt x="894" y="1333"/>
                    <a:pt x="1302" y="1282"/>
                    <a:pt x="1948" y="1201"/>
                  </a:cubicBezTo>
                  <a:cubicBezTo>
                    <a:pt x="2683" y="1108"/>
                    <a:pt x="3360" y="867"/>
                    <a:pt x="3360" y="867"/>
                  </a:cubicBezTo>
                  <a:lnTo>
                    <a:pt x="31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4"/>
            <p:cNvSpPr/>
            <p:nvPr/>
          </p:nvSpPr>
          <p:spPr>
            <a:xfrm>
              <a:off x="6806003" y="2581765"/>
              <a:ext cx="1068121" cy="1991285"/>
            </a:xfrm>
            <a:custGeom>
              <a:rect b="b" l="l" r="r" t="t"/>
              <a:pathLst>
                <a:path extrusionOk="0" h="16402" w="8798">
                  <a:moveTo>
                    <a:pt x="5568" y="0"/>
                  </a:moveTo>
                  <a:cubicBezTo>
                    <a:pt x="4766" y="0"/>
                    <a:pt x="3564" y="710"/>
                    <a:pt x="3564" y="710"/>
                  </a:cubicBezTo>
                  <a:lnTo>
                    <a:pt x="3541" y="710"/>
                  </a:lnTo>
                  <a:cubicBezTo>
                    <a:pt x="3541" y="710"/>
                    <a:pt x="2625" y="212"/>
                    <a:pt x="1892" y="212"/>
                  </a:cubicBezTo>
                  <a:cubicBezTo>
                    <a:pt x="1423" y="212"/>
                    <a:pt x="1029" y="416"/>
                    <a:pt x="997" y="1084"/>
                  </a:cubicBezTo>
                  <a:cubicBezTo>
                    <a:pt x="940" y="2303"/>
                    <a:pt x="965" y="3092"/>
                    <a:pt x="834" y="4026"/>
                  </a:cubicBezTo>
                  <a:cubicBezTo>
                    <a:pt x="496" y="6388"/>
                    <a:pt x="218" y="8989"/>
                    <a:pt x="134" y="10002"/>
                  </a:cubicBezTo>
                  <a:cubicBezTo>
                    <a:pt x="1" y="11612"/>
                    <a:pt x="88" y="16102"/>
                    <a:pt x="88" y="16102"/>
                  </a:cubicBezTo>
                  <a:cubicBezTo>
                    <a:pt x="88" y="16102"/>
                    <a:pt x="609" y="16204"/>
                    <a:pt x="1259" y="16204"/>
                  </a:cubicBezTo>
                  <a:cubicBezTo>
                    <a:pt x="1476" y="16204"/>
                    <a:pt x="1707" y="16193"/>
                    <a:pt x="1938" y="16163"/>
                  </a:cubicBezTo>
                  <a:cubicBezTo>
                    <a:pt x="1938" y="16163"/>
                    <a:pt x="2095" y="11518"/>
                    <a:pt x="2296" y="10457"/>
                  </a:cubicBezTo>
                  <a:cubicBezTo>
                    <a:pt x="2390" y="9972"/>
                    <a:pt x="2968" y="7095"/>
                    <a:pt x="3390" y="4324"/>
                  </a:cubicBezTo>
                  <a:lnTo>
                    <a:pt x="3822" y="4351"/>
                  </a:lnTo>
                  <a:cubicBezTo>
                    <a:pt x="4150" y="7737"/>
                    <a:pt x="4635" y="9256"/>
                    <a:pt x="4843" y="10163"/>
                  </a:cubicBezTo>
                  <a:cubicBezTo>
                    <a:pt x="5170" y="11608"/>
                    <a:pt x="6863" y="16354"/>
                    <a:pt x="6863" y="16354"/>
                  </a:cubicBezTo>
                  <a:cubicBezTo>
                    <a:pt x="6863" y="16354"/>
                    <a:pt x="7113" y="16402"/>
                    <a:pt x="7489" y="16402"/>
                  </a:cubicBezTo>
                  <a:cubicBezTo>
                    <a:pt x="7847" y="16402"/>
                    <a:pt x="8320" y="16358"/>
                    <a:pt x="8798" y="16186"/>
                  </a:cubicBezTo>
                  <a:cubicBezTo>
                    <a:pt x="8798" y="16186"/>
                    <a:pt x="7135" y="10200"/>
                    <a:pt x="7031" y="9404"/>
                  </a:cubicBezTo>
                  <a:cubicBezTo>
                    <a:pt x="6877" y="8195"/>
                    <a:pt x="6422" y="3323"/>
                    <a:pt x="6395" y="2968"/>
                  </a:cubicBezTo>
                  <a:cubicBezTo>
                    <a:pt x="6365" y="2618"/>
                    <a:pt x="6375" y="2263"/>
                    <a:pt x="6268" y="630"/>
                  </a:cubicBezTo>
                  <a:cubicBezTo>
                    <a:pt x="6238" y="160"/>
                    <a:pt x="5948" y="0"/>
                    <a:pt x="5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4"/>
            <p:cNvSpPr/>
            <p:nvPr/>
          </p:nvSpPr>
          <p:spPr>
            <a:xfrm>
              <a:off x="7135495" y="2743355"/>
              <a:ext cx="28652" cy="246088"/>
            </a:xfrm>
            <a:custGeom>
              <a:rect b="b" l="l" r="r" t="t"/>
              <a:pathLst>
                <a:path extrusionOk="0" h="2027" w="236">
                  <a:moveTo>
                    <a:pt x="98" y="0"/>
                  </a:moveTo>
                  <a:cubicBezTo>
                    <a:pt x="84" y="0"/>
                    <a:pt x="69" y="10"/>
                    <a:pt x="67" y="28"/>
                  </a:cubicBezTo>
                  <a:cubicBezTo>
                    <a:pt x="1" y="687"/>
                    <a:pt x="37" y="1356"/>
                    <a:pt x="174" y="2005"/>
                  </a:cubicBezTo>
                  <a:cubicBezTo>
                    <a:pt x="178" y="2020"/>
                    <a:pt x="189" y="2026"/>
                    <a:pt x="200" y="2026"/>
                  </a:cubicBezTo>
                  <a:cubicBezTo>
                    <a:pt x="217" y="2026"/>
                    <a:pt x="235" y="2011"/>
                    <a:pt x="231" y="1989"/>
                  </a:cubicBezTo>
                  <a:cubicBezTo>
                    <a:pt x="94" y="1347"/>
                    <a:pt x="61" y="684"/>
                    <a:pt x="124" y="28"/>
                  </a:cubicBezTo>
                  <a:cubicBezTo>
                    <a:pt x="126" y="10"/>
                    <a:pt x="112"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4"/>
            <p:cNvSpPr/>
            <p:nvPr/>
          </p:nvSpPr>
          <p:spPr>
            <a:xfrm>
              <a:off x="7165603" y="3088508"/>
              <a:ext cx="120312" cy="25009"/>
            </a:xfrm>
            <a:custGeom>
              <a:rect b="b" l="l" r="r" t="t"/>
              <a:pathLst>
                <a:path extrusionOk="0" h="206" w="991">
                  <a:moveTo>
                    <a:pt x="37" y="0"/>
                  </a:moveTo>
                  <a:cubicBezTo>
                    <a:pt x="11" y="0"/>
                    <a:pt x="0" y="47"/>
                    <a:pt x="30" y="59"/>
                  </a:cubicBezTo>
                  <a:cubicBezTo>
                    <a:pt x="266" y="154"/>
                    <a:pt x="520" y="205"/>
                    <a:pt x="775" y="205"/>
                  </a:cubicBezTo>
                  <a:cubicBezTo>
                    <a:pt x="834" y="205"/>
                    <a:pt x="894" y="202"/>
                    <a:pt x="954" y="197"/>
                  </a:cubicBezTo>
                  <a:cubicBezTo>
                    <a:pt x="989" y="194"/>
                    <a:pt x="990" y="140"/>
                    <a:pt x="957" y="140"/>
                  </a:cubicBezTo>
                  <a:cubicBezTo>
                    <a:pt x="956" y="140"/>
                    <a:pt x="955" y="140"/>
                    <a:pt x="954" y="140"/>
                  </a:cubicBezTo>
                  <a:cubicBezTo>
                    <a:pt x="897" y="145"/>
                    <a:pt x="841" y="147"/>
                    <a:pt x="784" y="147"/>
                  </a:cubicBezTo>
                  <a:cubicBezTo>
                    <a:pt x="531" y="147"/>
                    <a:pt x="282" y="98"/>
                    <a:pt x="46" y="2"/>
                  </a:cubicBezTo>
                  <a:cubicBezTo>
                    <a:pt x="43" y="1"/>
                    <a:pt x="40" y="0"/>
                    <a:pt x="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4"/>
            <p:cNvSpPr/>
            <p:nvPr/>
          </p:nvSpPr>
          <p:spPr>
            <a:xfrm>
              <a:off x="6841696" y="3731833"/>
              <a:ext cx="140708" cy="236983"/>
            </a:xfrm>
            <a:custGeom>
              <a:rect b="b" l="l" r="r" t="t"/>
              <a:pathLst>
                <a:path extrusionOk="0" h="1952" w="1159">
                  <a:moveTo>
                    <a:pt x="623" y="1"/>
                  </a:moveTo>
                  <a:cubicBezTo>
                    <a:pt x="329" y="1"/>
                    <a:pt x="68" y="416"/>
                    <a:pt x="34" y="941"/>
                  </a:cubicBezTo>
                  <a:cubicBezTo>
                    <a:pt x="1" y="1480"/>
                    <a:pt x="218" y="1931"/>
                    <a:pt x="520" y="1948"/>
                  </a:cubicBezTo>
                  <a:cubicBezTo>
                    <a:pt x="526" y="1951"/>
                    <a:pt x="533" y="1951"/>
                    <a:pt x="540" y="1951"/>
                  </a:cubicBezTo>
                  <a:cubicBezTo>
                    <a:pt x="834" y="1951"/>
                    <a:pt x="1095" y="1537"/>
                    <a:pt x="1125" y="1008"/>
                  </a:cubicBezTo>
                  <a:cubicBezTo>
                    <a:pt x="1159" y="469"/>
                    <a:pt x="941" y="17"/>
                    <a:pt x="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4"/>
            <p:cNvSpPr/>
            <p:nvPr/>
          </p:nvSpPr>
          <p:spPr>
            <a:xfrm>
              <a:off x="7419460" y="3734625"/>
              <a:ext cx="164261" cy="230912"/>
            </a:xfrm>
            <a:custGeom>
              <a:rect b="b" l="l" r="r" t="t"/>
              <a:pathLst>
                <a:path extrusionOk="0" h="1902" w="1353">
                  <a:moveTo>
                    <a:pt x="492" y="1"/>
                  </a:moveTo>
                  <a:cubicBezTo>
                    <a:pt x="462" y="1"/>
                    <a:pt x="432" y="8"/>
                    <a:pt x="405" y="15"/>
                  </a:cubicBezTo>
                  <a:cubicBezTo>
                    <a:pt x="114" y="98"/>
                    <a:pt x="0" y="586"/>
                    <a:pt x="154" y="1105"/>
                  </a:cubicBezTo>
                  <a:cubicBezTo>
                    <a:pt x="288" y="1570"/>
                    <a:pt x="593" y="1902"/>
                    <a:pt x="863" y="1902"/>
                  </a:cubicBezTo>
                  <a:cubicBezTo>
                    <a:pt x="894" y="1902"/>
                    <a:pt x="920" y="1899"/>
                    <a:pt x="951" y="1888"/>
                  </a:cubicBezTo>
                  <a:cubicBezTo>
                    <a:pt x="1242" y="1805"/>
                    <a:pt x="1353" y="1316"/>
                    <a:pt x="1202" y="798"/>
                  </a:cubicBezTo>
                  <a:cubicBezTo>
                    <a:pt x="1067" y="333"/>
                    <a:pt x="763" y="1"/>
                    <a:pt x="4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4"/>
            <p:cNvSpPr/>
            <p:nvPr/>
          </p:nvSpPr>
          <p:spPr>
            <a:xfrm>
              <a:off x="7608730" y="4473616"/>
              <a:ext cx="272797" cy="139859"/>
            </a:xfrm>
            <a:custGeom>
              <a:rect b="b" l="l" r="r" t="t"/>
              <a:pathLst>
                <a:path extrusionOk="0" h="1152" w="2247">
                  <a:moveTo>
                    <a:pt x="2095" y="1"/>
                  </a:moveTo>
                  <a:cubicBezTo>
                    <a:pt x="2095" y="1"/>
                    <a:pt x="1189" y="253"/>
                    <a:pt x="272" y="253"/>
                  </a:cubicBezTo>
                  <a:cubicBezTo>
                    <a:pt x="181" y="253"/>
                    <a:pt x="91" y="251"/>
                    <a:pt x="1" y="246"/>
                  </a:cubicBezTo>
                  <a:lnTo>
                    <a:pt x="1" y="246"/>
                  </a:lnTo>
                  <a:lnTo>
                    <a:pt x="211" y="1125"/>
                  </a:lnTo>
                  <a:cubicBezTo>
                    <a:pt x="211" y="1125"/>
                    <a:pt x="431" y="1151"/>
                    <a:pt x="743" y="1151"/>
                  </a:cubicBezTo>
                  <a:cubicBezTo>
                    <a:pt x="1182" y="1151"/>
                    <a:pt x="1802" y="1099"/>
                    <a:pt x="2246" y="851"/>
                  </a:cubicBezTo>
                  <a:lnTo>
                    <a:pt x="20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4"/>
            <p:cNvSpPr/>
            <p:nvPr/>
          </p:nvSpPr>
          <p:spPr>
            <a:xfrm>
              <a:off x="6613820" y="4573532"/>
              <a:ext cx="432445" cy="145443"/>
            </a:xfrm>
            <a:custGeom>
              <a:rect b="b" l="l" r="r" t="t"/>
              <a:pathLst>
                <a:path extrusionOk="0" h="1198" w="3562">
                  <a:moveTo>
                    <a:pt x="2015" y="1"/>
                  </a:moveTo>
                  <a:lnTo>
                    <a:pt x="1078" y="620"/>
                  </a:lnTo>
                  <a:cubicBezTo>
                    <a:pt x="1078" y="620"/>
                    <a:pt x="239" y="881"/>
                    <a:pt x="1" y="1115"/>
                  </a:cubicBezTo>
                  <a:cubicBezTo>
                    <a:pt x="397" y="1181"/>
                    <a:pt x="722" y="1198"/>
                    <a:pt x="1029" y="1198"/>
                  </a:cubicBezTo>
                  <a:cubicBezTo>
                    <a:pt x="1354" y="1198"/>
                    <a:pt x="1659" y="1179"/>
                    <a:pt x="2006" y="1179"/>
                  </a:cubicBezTo>
                  <a:cubicBezTo>
                    <a:pt x="2020" y="1179"/>
                    <a:pt x="2034" y="1179"/>
                    <a:pt x="2049" y="1179"/>
                  </a:cubicBezTo>
                  <a:cubicBezTo>
                    <a:pt x="2069" y="1179"/>
                    <a:pt x="2089" y="1179"/>
                    <a:pt x="2109" y="1179"/>
                  </a:cubicBezTo>
                  <a:cubicBezTo>
                    <a:pt x="2818" y="1179"/>
                    <a:pt x="3561" y="1072"/>
                    <a:pt x="3561" y="1072"/>
                  </a:cubicBezTo>
                  <a:lnTo>
                    <a:pt x="3535" y="101"/>
                  </a:lnTo>
                  <a:lnTo>
                    <a:pt x="20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4"/>
            <p:cNvSpPr/>
            <p:nvPr/>
          </p:nvSpPr>
          <p:spPr>
            <a:xfrm>
              <a:off x="6800297" y="4492312"/>
              <a:ext cx="252037" cy="129054"/>
            </a:xfrm>
            <a:custGeom>
              <a:rect b="b" l="l" r="r" t="t"/>
              <a:pathLst>
                <a:path extrusionOk="0" h="1063" w="2076">
                  <a:moveTo>
                    <a:pt x="0" y="1"/>
                  </a:moveTo>
                  <a:lnTo>
                    <a:pt x="84" y="904"/>
                  </a:lnTo>
                  <a:cubicBezTo>
                    <a:pt x="84" y="904"/>
                    <a:pt x="597" y="1063"/>
                    <a:pt x="1317" y="1063"/>
                  </a:cubicBezTo>
                  <a:cubicBezTo>
                    <a:pt x="1552" y="1063"/>
                    <a:pt x="1808" y="1046"/>
                    <a:pt x="2076" y="1001"/>
                  </a:cubicBezTo>
                  <a:lnTo>
                    <a:pt x="2076" y="212"/>
                  </a:lnTo>
                  <a:cubicBezTo>
                    <a:pt x="2076" y="212"/>
                    <a:pt x="981" y="205"/>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4"/>
            <p:cNvSpPr/>
            <p:nvPr/>
          </p:nvSpPr>
          <p:spPr>
            <a:xfrm>
              <a:off x="7209795" y="1416764"/>
              <a:ext cx="111450" cy="206874"/>
            </a:xfrm>
            <a:custGeom>
              <a:rect b="b" l="l" r="r" t="t"/>
              <a:pathLst>
                <a:path extrusionOk="0" h="1704" w="918">
                  <a:moveTo>
                    <a:pt x="421" y="0"/>
                  </a:moveTo>
                  <a:cubicBezTo>
                    <a:pt x="373" y="0"/>
                    <a:pt x="326" y="9"/>
                    <a:pt x="282" y="26"/>
                  </a:cubicBezTo>
                  <a:cubicBezTo>
                    <a:pt x="128" y="83"/>
                    <a:pt x="14" y="240"/>
                    <a:pt x="0" y="414"/>
                  </a:cubicBezTo>
                  <a:lnTo>
                    <a:pt x="21" y="391"/>
                  </a:lnTo>
                  <a:cubicBezTo>
                    <a:pt x="37" y="712"/>
                    <a:pt x="51" y="1037"/>
                    <a:pt x="68" y="1358"/>
                  </a:cubicBezTo>
                  <a:cubicBezTo>
                    <a:pt x="74" y="1472"/>
                    <a:pt x="88" y="1602"/>
                    <a:pt x="172" y="1669"/>
                  </a:cubicBezTo>
                  <a:cubicBezTo>
                    <a:pt x="202" y="1692"/>
                    <a:pt x="237" y="1703"/>
                    <a:pt x="273" y="1703"/>
                  </a:cubicBezTo>
                  <a:cubicBezTo>
                    <a:pt x="339" y="1703"/>
                    <a:pt x="404" y="1665"/>
                    <a:pt x="433" y="1602"/>
                  </a:cubicBezTo>
                  <a:cubicBezTo>
                    <a:pt x="459" y="1539"/>
                    <a:pt x="469" y="1445"/>
                    <a:pt x="536" y="1445"/>
                  </a:cubicBezTo>
                  <a:cubicBezTo>
                    <a:pt x="597" y="1445"/>
                    <a:pt x="645" y="1543"/>
                    <a:pt x="696" y="1543"/>
                  </a:cubicBezTo>
                  <a:cubicBezTo>
                    <a:pt x="704" y="1543"/>
                    <a:pt x="712" y="1541"/>
                    <a:pt x="720" y="1536"/>
                  </a:cubicBezTo>
                  <a:cubicBezTo>
                    <a:pt x="734" y="1525"/>
                    <a:pt x="743" y="1505"/>
                    <a:pt x="751" y="1485"/>
                  </a:cubicBezTo>
                  <a:cubicBezTo>
                    <a:pt x="817" y="1281"/>
                    <a:pt x="864" y="1066"/>
                    <a:pt x="891" y="850"/>
                  </a:cubicBezTo>
                  <a:cubicBezTo>
                    <a:pt x="918" y="602"/>
                    <a:pt x="907" y="314"/>
                    <a:pt x="737" y="137"/>
                  </a:cubicBezTo>
                  <a:cubicBezTo>
                    <a:pt x="652" y="49"/>
                    <a:pt x="535" y="0"/>
                    <a:pt x="421" y="0"/>
                  </a:cubicBezTo>
                  <a:close/>
                </a:path>
              </a:pathLst>
            </a:custGeom>
            <a:solidFill>
              <a:srgbClr val="FF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4"/>
            <p:cNvSpPr/>
            <p:nvPr/>
          </p:nvSpPr>
          <p:spPr>
            <a:xfrm>
              <a:off x="7210159" y="1416643"/>
              <a:ext cx="109022" cy="145929"/>
            </a:xfrm>
            <a:custGeom>
              <a:rect b="b" l="l" r="r" t="t"/>
              <a:pathLst>
                <a:path extrusionOk="0" h="1202" w="898">
                  <a:moveTo>
                    <a:pt x="416" y="0"/>
                  </a:moveTo>
                  <a:cubicBezTo>
                    <a:pt x="369" y="0"/>
                    <a:pt x="322" y="11"/>
                    <a:pt x="279" y="27"/>
                  </a:cubicBezTo>
                  <a:cubicBezTo>
                    <a:pt x="135" y="80"/>
                    <a:pt x="28" y="221"/>
                    <a:pt x="1" y="382"/>
                  </a:cubicBezTo>
                  <a:cubicBezTo>
                    <a:pt x="540" y="713"/>
                    <a:pt x="543" y="1192"/>
                    <a:pt x="570" y="1192"/>
                  </a:cubicBezTo>
                  <a:cubicBezTo>
                    <a:pt x="610" y="1182"/>
                    <a:pt x="647" y="1178"/>
                    <a:pt x="687" y="1178"/>
                  </a:cubicBezTo>
                  <a:cubicBezTo>
                    <a:pt x="734" y="1178"/>
                    <a:pt x="781" y="1185"/>
                    <a:pt x="828" y="1202"/>
                  </a:cubicBezTo>
                  <a:cubicBezTo>
                    <a:pt x="854" y="1084"/>
                    <a:pt x="874" y="971"/>
                    <a:pt x="888" y="851"/>
                  </a:cubicBezTo>
                  <a:cubicBezTo>
                    <a:pt x="895" y="786"/>
                    <a:pt x="898" y="720"/>
                    <a:pt x="898" y="653"/>
                  </a:cubicBezTo>
                  <a:cubicBezTo>
                    <a:pt x="898" y="462"/>
                    <a:pt x="861" y="272"/>
                    <a:pt x="734" y="138"/>
                  </a:cubicBezTo>
                  <a:cubicBezTo>
                    <a:pt x="650" y="51"/>
                    <a:pt x="533" y="0"/>
                    <a:pt x="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4"/>
            <p:cNvSpPr/>
            <p:nvPr/>
          </p:nvSpPr>
          <p:spPr>
            <a:xfrm>
              <a:off x="6944526" y="1419678"/>
              <a:ext cx="408771" cy="558827"/>
            </a:xfrm>
            <a:custGeom>
              <a:rect b="b" l="l" r="r" t="t"/>
              <a:pathLst>
                <a:path extrusionOk="0" h="4603" w="3367">
                  <a:moveTo>
                    <a:pt x="623" y="0"/>
                  </a:moveTo>
                  <a:cubicBezTo>
                    <a:pt x="309" y="0"/>
                    <a:pt x="72" y="36"/>
                    <a:pt x="0" y="63"/>
                  </a:cubicBezTo>
                  <a:cubicBezTo>
                    <a:pt x="0" y="86"/>
                    <a:pt x="165" y="1552"/>
                    <a:pt x="181" y="2034"/>
                  </a:cubicBezTo>
                  <a:cubicBezTo>
                    <a:pt x="198" y="2519"/>
                    <a:pt x="378" y="3034"/>
                    <a:pt x="937" y="3114"/>
                  </a:cubicBezTo>
                  <a:lnTo>
                    <a:pt x="1038" y="3660"/>
                  </a:lnTo>
                  <a:cubicBezTo>
                    <a:pt x="1041" y="3700"/>
                    <a:pt x="1044" y="3740"/>
                    <a:pt x="1051" y="3783"/>
                  </a:cubicBezTo>
                  <a:cubicBezTo>
                    <a:pt x="1141" y="4266"/>
                    <a:pt x="1571" y="4602"/>
                    <a:pt x="2057" y="4602"/>
                  </a:cubicBezTo>
                  <a:cubicBezTo>
                    <a:pt x="2117" y="4602"/>
                    <a:pt x="2178" y="4597"/>
                    <a:pt x="2239" y="4587"/>
                  </a:cubicBezTo>
                  <a:cubicBezTo>
                    <a:pt x="2795" y="4486"/>
                    <a:pt x="3163" y="3967"/>
                    <a:pt x="3062" y="3422"/>
                  </a:cubicBezTo>
                  <a:cubicBezTo>
                    <a:pt x="3056" y="3379"/>
                    <a:pt x="3042" y="3339"/>
                    <a:pt x="3029" y="3295"/>
                  </a:cubicBezTo>
                  <a:lnTo>
                    <a:pt x="2795" y="2017"/>
                  </a:lnTo>
                  <a:lnTo>
                    <a:pt x="2795" y="2017"/>
                  </a:lnTo>
                  <a:cubicBezTo>
                    <a:pt x="2823" y="2021"/>
                    <a:pt x="2850" y="2023"/>
                    <a:pt x="2878" y="2023"/>
                  </a:cubicBezTo>
                  <a:cubicBezTo>
                    <a:pt x="2914" y="2023"/>
                    <a:pt x="2951" y="2019"/>
                    <a:pt x="2989" y="2010"/>
                  </a:cubicBezTo>
                  <a:cubicBezTo>
                    <a:pt x="3226" y="1946"/>
                    <a:pt x="3367" y="1709"/>
                    <a:pt x="3303" y="1475"/>
                  </a:cubicBezTo>
                  <a:cubicBezTo>
                    <a:pt x="3250" y="1280"/>
                    <a:pt x="3069" y="1153"/>
                    <a:pt x="2872" y="1153"/>
                  </a:cubicBezTo>
                  <a:cubicBezTo>
                    <a:pt x="2834" y="1153"/>
                    <a:pt x="2796" y="1157"/>
                    <a:pt x="2758" y="1167"/>
                  </a:cubicBezTo>
                  <a:cubicBezTo>
                    <a:pt x="2758" y="1167"/>
                    <a:pt x="2758" y="1167"/>
                    <a:pt x="2757" y="1167"/>
                  </a:cubicBezTo>
                  <a:cubicBezTo>
                    <a:pt x="2731" y="1167"/>
                    <a:pt x="2725" y="658"/>
                    <a:pt x="2136" y="324"/>
                  </a:cubicBezTo>
                  <a:cubicBezTo>
                    <a:pt x="1644" y="69"/>
                    <a:pt x="1060" y="0"/>
                    <a:pt x="623"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4"/>
            <p:cNvSpPr/>
            <p:nvPr/>
          </p:nvSpPr>
          <p:spPr>
            <a:xfrm>
              <a:off x="7058282" y="1792026"/>
              <a:ext cx="73571" cy="74907"/>
            </a:xfrm>
            <a:custGeom>
              <a:rect b="b" l="l" r="r" t="t"/>
              <a:pathLst>
                <a:path extrusionOk="0" h="617" w="606">
                  <a:moveTo>
                    <a:pt x="606" y="0"/>
                  </a:moveTo>
                  <a:cubicBezTo>
                    <a:pt x="433" y="43"/>
                    <a:pt x="278" y="57"/>
                    <a:pt x="172" y="57"/>
                  </a:cubicBezTo>
                  <a:cubicBezTo>
                    <a:pt x="64" y="57"/>
                    <a:pt x="0" y="48"/>
                    <a:pt x="0" y="47"/>
                  </a:cubicBezTo>
                  <a:lnTo>
                    <a:pt x="0" y="47"/>
                  </a:lnTo>
                  <a:lnTo>
                    <a:pt x="104" y="616"/>
                  </a:lnTo>
                  <a:lnTo>
                    <a:pt x="6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4"/>
            <p:cNvSpPr/>
            <p:nvPr/>
          </p:nvSpPr>
          <p:spPr>
            <a:xfrm>
              <a:off x="7235047" y="1399524"/>
              <a:ext cx="486" cy="486"/>
            </a:xfrm>
            <a:custGeom>
              <a:rect b="b" l="l" r="r" t="t"/>
              <a:pathLst>
                <a:path extrusionOk="0" h="4" w="4">
                  <a:moveTo>
                    <a:pt x="0" y="1"/>
                  </a:moveTo>
                  <a:lnTo>
                    <a:pt x="0" y="1"/>
                  </a:lnTo>
                  <a:lnTo>
                    <a:pt x="4" y="4"/>
                  </a:lnTo>
                  <a:close/>
                </a:path>
              </a:pathLst>
            </a:custGeom>
            <a:solidFill>
              <a:srgbClr val="FFBA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4"/>
            <p:cNvSpPr/>
            <p:nvPr/>
          </p:nvSpPr>
          <p:spPr>
            <a:xfrm>
              <a:off x="7278874" y="1589402"/>
              <a:ext cx="39214" cy="39821"/>
            </a:xfrm>
            <a:custGeom>
              <a:rect b="b" l="l" r="r" t="t"/>
              <a:pathLst>
                <a:path extrusionOk="0" h="328" w="323">
                  <a:moveTo>
                    <a:pt x="254" y="1"/>
                  </a:moveTo>
                  <a:cubicBezTo>
                    <a:pt x="186" y="1"/>
                    <a:pt x="117" y="27"/>
                    <a:pt x="77" y="80"/>
                  </a:cubicBezTo>
                  <a:cubicBezTo>
                    <a:pt x="14" y="167"/>
                    <a:pt x="1" y="244"/>
                    <a:pt x="31" y="327"/>
                  </a:cubicBezTo>
                  <a:cubicBezTo>
                    <a:pt x="31" y="327"/>
                    <a:pt x="37" y="171"/>
                    <a:pt x="91" y="130"/>
                  </a:cubicBezTo>
                  <a:lnTo>
                    <a:pt x="288" y="203"/>
                  </a:lnTo>
                  <a:cubicBezTo>
                    <a:pt x="242" y="154"/>
                    <a:pt x="174" y="117"/>
                    <a:pt x="104" y="103"/>
                  </a:cubicBezTo>
                  <a:cubicBezTo>
                    <a:pt x="104" y="103"/>
                    <a:pt x="114" y="80"/>
                    <a:pt x="161" y="56"/>
                  </a:cubicBezTo>
                  <a:cubicBezTo>
                    <a:pt x="211" y="33"/>
                    <a:pt x="322" y="10"/>
                    <a:pt x="322" y="10"/>
                  </a:cubicBezTo>
                  <a:cubicBezTo>
                    <a:pt x="300" y="4"/>
                    <a:pt x="277" y="1"/>
                    <a:pt x="254" y="1"/>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a:off x="7090697" y="1490821"/>
              <a:ext cx="58517" cy="27802"/>
            </a:xfrm>
            <a:custGeom>
              <a:rect b="b" l="l" r="r" t="t"/>
              <a:pathLst>
                <a:path extrusionOk="0" h="229" w="482">
                  <a:moveTo>
                    <a:pt x="246" y="0"/>
                  </a:moveTo>
                  <a:cubicBezTo>
                    <a:pt x="236" y="0"/>
                    <a:pt x="225" y="1"/>
                    <a:pt x="215" y="2"/>
                  </a:cubicBezTo>
                  <a:cubicBezTo>
                    <a:pt x="121" y="15"/>
                    <a:pt x="1" y="102"/>
                    <a:pt x="35" y="155"/>
                  </a:cubicBezTo>
                  <a:cubicBezTo>
                    <a:pt x="56" y="190"/>
                    <a:pt x="81" y="200"/>
                    <a:pt x="110" y="200"/>
                  </a:cubicBezTo>
                  <a:cubicBezTo>
                    <a:pt x="130" y="200"/>
                    <a:pt x="152" y="195"/>
                    <a:pt x="175" y="189"/>
                  </a:cubicBezTo>
                  <a:cubicBezTo>
                    <a:pt x="196" y="184"/>
                    <a:pt x="220" y="178"/>
                    <a:pt x="242" y="178"/>
                  </a:cubicBezTo>
                  <a:cubicBezTo>
                    <a:pt x="248" y="178"/>
                    <a:pt x="253" y="179"/>
                    <a:pt x="259" y="179"/>
                  </a:cubicBezTo>
                  <a:cubicBezTo>
                    <a:pt x="312" y="185"/>
                    <a:pt x="347" y="228"/>
                    <a:pt x="396" y="228"/>
                  </a:cubicBezTo>
                  <a:cubicBezTo>
                    <a:pt x="406" y="228"/>
                    <a:pt x="416" y="227"/>
                    <a:pt x="427" y="223"/>
                  </a:cubicBezTo>
                  <a:cubicBezTo>
                    <a:pt x="450" y="212"/>
                    <a:pt x="473" y="186"/>
                    <a:pt x="473" y="166"/>
                  </a:cubicBezTo>
                  <a:cubicBezTo>
                    <a:pt x="482" y="65"/>
                    <a:pt x="357" y="0"/>
                    <a:pt x="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4"/>
            <p:cNvSpPr/>
            <p:nvPr/>
          </p:nvSpPr>
          <p:spPr>
            <a:xfrm>
              <a:off x="6977426" y="1503933"/>
              <a:ext cx="54147" cy="36057"/>
            </a:xfrm>
            <a:custGeom>
              <a:rect b="b" l="l" r="r" t="t"/>
              <a:pathLst>
                <a:path extrusionOk="0" h="297" w="446">
                  <a:moveTo>
                    <a:pt x="308" y="0"/>
                  </a:moveTo>
                  <a:cubicBezTo>
                    <a:pt x="246" y="0"/>
                    <a:pt x="176" y="25"/>
                    <a:pt x="128" y="64"/>
                  </a:cubicBezTo>
                  <a:cubicBezTo>
                    <a:pt x="54" y="121"/>
                    <a:pt x="1" y="255"/>
                    <a:pt x="61" y="285"/>
                  </a:cubicBezTo>
                  <a:cubicBezTo>
                    <a:pt x="77" y="293"/>
                    <a:pt x="91" y="296"/>
                    <a:pt x="104" y="296"/>
                  </a:cubicBezTo>
                  <a:cubicBezTo>
                    <a:pt x="167" y="296"/>
                    <a:pt x="200" y="213"/>
                    <a:pt x="262" y="185"/>
                  </a:cubicBezTo>
                  <a:cubicBezTo>
                    <a:pt x="322" y="161"/>
                    <a:pt x="382" y="192"/>
                    <a:pt x="426" y="138"/>
                  </a:cubicBezTo>
                  <a:cubicBezTo>
                    <a:pt x="442" y="115"/>
                    <a:pt x="446" y="84"/>
                    <a:pt x="436" y="64"/>
                  </a:cubicBezTo>
                  <a:cubicBezTo>
                    <a:pt x="411" y="19"/>
                    <a:pt x="362" y="0"/>
                    <a:pt x="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4"/>
            <p:cNvSpPr/>
            <p:nvPr/>
          </p:nvSpPr>
          <p:spPr>
            <a:xfrm>
              <a:off x="7148485" y="1577868"/>
              <a:ext cx="87047" cy="81827"/>
            </a:xfrm>
            <a:custGeom>
              <a:rect b="b" l="l" r="r" t="t"/>
              <a:pathLst>
                <a:path extrusionOk="0" h="674" w="717">
                  <a:moveTo>
                    <a:pt x="345" y="1"/>
                  </a:moveTo>
                  <a:cubicBezTo>
                    <a:pt x="322" y="1"/>
                    <a:pt x="301" y="1"/>
                    <a:pt x="278" y="8"/>
                  </a:cubicBezTo>
                  <a:cubicBezTo>
                    <a:pt x="268" y="8"/>
                    <a:pt x="258" y="11"/>
                    <a:pt x="252" y="14"/>
                  </a:cubicBezTo>
                  <a:cubicBezTo>
                    <a:pt x="255" y="178"/>
                    <a:pt x="155" y="326"/>
                    <a:pt x="0" y="382"/>
                  </a:cubicBezTo>
                  <a:cubicBezTo>
                    <a:pt x="4" y="389"/>
                    <a:pt x="4" y="396"/>
                    <a:pt x="4" y="399"/>
                  </a:cubicBezTo>
                  <a:cubicBezTo>
                    <a:pt x="37" y="563"/>
                    <a:pt x="181" y="674"/>
                    <a:pt x="342" y="674"/>
                  </a:cubicBezTo>
                  <a:cubicBezTo>
                    <a:pt x="362" y="674"/>
                    <a:pt x="385" y="674"/>
                    <a:pt x="405" y="667"/>
                  </a:cubicBezTo>
                  <a:cubicBezTo>
                    <a:pt x="593" y="633"/>
                    <a:pt x="717" y="456"/>
                    <a:pt x="683" y="275"/>
                  </a:cubicBezTo>
                  <a:cubicBezTo>
                    <a:pt x="649" y="111"/>
                    <a:pt x="505" y="1"/>
                    <a:pt x="3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4"/>
            <p:cNvSpPr/>
            <p:nvPr/>
          </p:nvSpPr>
          <p:spPr>
            <a:xfrm>
              <a:off x="6963699" y="1618903"/>
              <a:ext cx="60338" cy="71265"/>
            </a:xfrm>
            <a:custGeom>
              <a:rect b="b" l="l" r="r" t="t"/>
              <a:pathLst>
                <a:path extrusionOk="0" h="587" w="497">
                  <a:moveTo>
                    <a:pt x="1" y="1"/>
                  </a:moveTo>
                  <a:lnTo>
                    <a:pt x="1" y="1"/>
                  </a:lnTo>
                  <a:cubicBezTo>
                    <a:pt x="11" y="158"/>
                    <a:pt x="21" y="295"/>
                    <a:pt x="24" y="393"/>
                  </a:cubicBezTo>
                  <a:cubicBezTo>
                    <a:pt x="28" y="453"/>
                    <a:pt x="31" y="516"/>
                    <a:pt x="38" y="576"/>
                  </a:cubicBezTo>
                  <a:cubicBezTo>
                    <a:pt x="68" y="583"/>
                    <a:pt x="95" y="586"/>
                    <a:pt x="124" y="586"/>
                  </a:cubicBezTo>
                  <a:cubicBezTo>
                    <a:pt x="144" y="586"/>
                    <a:pt x="164" y="583"/>
                    <a:pt x="185" y="580"/>
                  </a:cubicBezTo>
                  <a:cubicBezTo>
                    <a:pt x="372" y="546"/>
                    <a:pt x="496" y="372"/>
                    <a:pt x="462" y="189"/>
                  </a:cubicBezTo>
                  <a:lnTo>
                    <a:pt x="462" y="189"/>
                  </a:lnTo>
                  <a:cubicBezTo>
                    <a:pt x="439" y="198"/>
                    <a:pt x="416" y="201"/>
                    <a:pt x="393" y="205"/>
                  </a:cubicBezTo>
                  <a:cubicBezTo>
                    <a:pt x="376" y="209"/>
                    <a:pt x="356" y="209"/>
                    <a:pt x="339" y="209"/>
                  </a:cubicBezTo>
                  <a:cubicBezTo>
                    <a:pt x="195" y="209"/>
                    <a:pt x="64" y="12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4"/>
            <p:cNvSpPr/>
            <p:nvPr/>
          </p:nvSpPr>
          <p:spPr>
            <a:xfrm>
              <a:off x="7003893" y="1580296"/>
              <a:ext cx="13840" cy="26223"/>
            </a:xfrm>
            <a:custGeom>
              <a:rect b="b" l="l" r="r" t="t"/>
              <a:pathLst>
                <a:path extrusionOk="0" h="216" w="114">
                  <a:moveTo>
                    <a:pt x="43" y="0"/>
                  </a:moveTo>
                  <a:cubicBezTo>
                    <a:pt x="42" y="0"/>
                    <a:pt x="41" y="0"/>
                    <a:pt x="40" y="1"/>
                  </a:cubicBezTo>
                  <a:cubicBezTo>
                    <a:pt x="13" y="8"/>
                    <a:pt x="0" y="58"/>
                    <a:pt x="10" y="115"/>
                  </a:cubicBezTo>
                  <a:cubicBezTo>
                    <a:pt x="17" y="173"/>
                    <a:pt x="45" y="215"/>
                    <a:pt x="71" y="215"/>
                  </a:cubicBezTo>
                  <a:cubicBezTo>
                    <a:pt x="72" y="215"/>
                    <a:pt x="72" y="215"/>
                    <a:pt x="73" y="215"/>
                  </a:cubicBezTo>
                  <a:cubicBezTo>
                    <a:pt x="101" y="209"/>
                    <a:pt x="114" y="158"/>
                    <a:pt x="104" y="101"/>
                  </a:cubicBezTo>
                  <a:cubicBezTo>
                    <a:pt x="94" y="43"/>
                    <a:pt x="69" y="0"/>
                    <a:pt x="43" y="0"/>
                  </a:cubicBezTo>
                  <a:close/>
                </a:path>
              </a:pathLst>
            </a:custGeom>
            <a:solidFill>
              <a:srgbClr val="A84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4"/>
            <p:cNvSpPr/>
            <p:nvPr/>
          </p:nvSpPr>
          <p:spPr>
            <a:xfrm>
              <a:off x="7120927" y="1562814"/>
              <a:ext cx="13840" cy="25859"/>
            </a:xfrm>
            <a:custGeom>
              <a:rect b="b" l="l" r="r" t="t"/>
              <a:pathLst>
                <a:path extrusionOk="0" h="213" w="114">
                  <a:moveTo>
                    <a:pt x="43" y="1"/>
                  </a:moveTo>
                  <a:cubicBezTo>
                    <a:pt x="42" y="1"/>
                    <a:pt x="41" y="1"/>
                    <a:pt x="40" y="1"/>
                  </a:cubicBezTo>
                  <a:cubicBezTo>
                    <a:pt x="13" y="8"/>
                    <a:pt x="0" y="58"/>
                    <a:pt x="6" y="115"/>
                  </a:cubicBezTo>
                  <a:cubicBezTo>
                    <a:pt x="16" y="168"/>
                    <a:pt x="43" y="213"/>
                    <a:pt x="68" y="213"/>
                  </a:cubicBezTo>
                  <a:cubicBezTo>
                    <a:pt x="70" y="213"/>
                    <a:pt x="71" y="212"/>
                    <a:pt x="73" y="212"/>
                  </a:cubicBezTo>
                  <a:cubicBezTo>
                    <a:pt x="100" y="209"/>
                    <a:pt x="113" y="158"/>
                    <a:pt x="104" y="101"/>
                  </a:cubicBezTo>
                  <a:cubicBezTo>
                    <a:pt x="94" y="43"/>
                    <a:pt x="69" y="1"/>
                    <a:pt x="43" y="1"/>
                  </a:cubicBezTo>
                  <a:close/>
                </a:path>
              </a:pathLst>
            </a:custGeom>
            <a:solidFill>
              <a:srgbClr val="A84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a:off x="7055854" y="1542539"/>
              <a:ext cx="46377" cy="102951"/>
            </a:xfrm>
            <a:custGeom>
              <a:rect b="b" l="l" r="r" t="t"/>
              <a:pathLst>
                <a:path extrusionOk="0" h="848" w="382">
                  <a:moveTo>
                    <a:pt x="147" y="1"/>
                  </a:moveTo>
                  <a:lnTo>
                    <a:pt x="0" y="30"/>
                  </a:lnTo>
                  <a:lnTo>
                    <a:pt x="4" y="322"/>
                  </a:lnTo>
                  <a:cubicBezTo>
                    <a:pt x="41" y="299"/>
                    <a:pt x="77" y="292"/>
                    <a:pt x="114" y="292"/>
                  </a:cubicBezTo>
                  <a:cubicBezTo>
                    <a:pt x="167" y="292"/>
                    <a:pt x="215" y="308"/>
                    <a:pt x="245" y="328"/>
                  </a:cubicBezTo>
                  <a:lnTo>
                    <a:pt x="245" y="322"/>
                  </a:lnTo>
                  <a:lnTo>
                    <a:pt x="147" y="1"/>
                  </a:lnTo>
                  <a:close/>
                  <a:moveTo>
                    <a:pt x="245" y="352"/>
                  </a:moveTo>
                  <a:lnTo>
                    <a:pt x="198" y="419"/>
                  </a:lnTo>
                  <a:cubicBezTo>
                    <a:pt x="195" y="416"/>
                    <a:pt x="158" y="392"/>
                    <a:pt x="114" y="392"/>
                  </a:cubicBezTo>
                  <a:cubicBezTo>
                    <a:pt x="84" y="392"/>
                    <a:pt x="47" y="402"/>
                    <a:pt x="11" y="442"/>
                  </a:cubicBezTo>
                  <a:lnTo>
                    <a:pt x="4" y="436"/>
                  </a:lnTo>
                  <a:lnTo>
                    <a:pt x="7" y="847"/>
                  </a:lnTo>
                  <a:lnTo>
                    <a:pt x="382" y="777"/>
                  </a:lnTo>
                  <a:lnTo>
                    <a:pt x="305" y="520"/>
                  </a:lnTo>
                  <a:cubicBezTo>
                    <a:pt x="275" y="476"/>
                    <a:pt x="255" y="422"/>
                    <a:pt x="248" y="365"/>
                  </a:cubicBezTo>
                  <a:cubicBezTo>
                    <a:pt x="248" y="362"/>
                    <a:pt x="248" y="359"/>
                    <a:pt x="245" y="35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p:nvPr/>
          </p:nvSpPr>
          <p:spPr>
            <a:xfrm>
              <a:off x="6812073" y="1839253"/>
              <a:ext cx="833810" cy="1076377"/>
            </a:xfrm>
            <a:custGeom>
              <a:rect b="b" l="l" r="r" t="t"/>
              <a:pathLst>
                <a:path extrusionOk="0" h="8866" w="6868">
                  <a:moveTo>
                    <a:pt x="5075" y="0"/>
                  </a:moveTo>
                  <a:cubicBezTo>
                    <a:pt x="4815" y="0"/>
                    <a:pt x="4503" y="27"/>
                    <a:pt x="4123" y="83"/>
                  </a:cubicBezTo>
                  <a:cubicBezTo>
                    <a:pt x="4123" y="83"/>
                    <a:pt x="3819" y="625"/>
                    <a:pt x="3119" y="629"/>
                  </a:cubicBezTo>
                  <a:cubicBezTo>
                    <a:pt x="2416" y="625"/>
                    <a:pt x="2115" y="83"/>
                    <a:pt x="2115" y="83"/>
                  </a:cubicBezTo>
                  <a:cubicBezTo>
                    <a:pt x="1323" y="177"/>
                    <a:pt x="1078" y="156"/>
                    <a:pt x="462" y="655"/>
                  </a:cubicBezTo>
                  <a:cubicBezTo>
                    <a:pt x="1" y="1261"/>
                    <a:pt x="881" y="3125"/>
                    <a:pt x="881" y="3125"/>
                  </a:cubicBezTo>
                  <a:lnTo>
                    <a:pt x="737" y="8653"/>
                  </a:lnTo>
                  <a:cubicBezTo>
                    <a:pt x="737" y="8653"/>
                    <a:pt x="1858" y="8834"/>
                    <a:pt x="3437" y="8864"/>
                  </a:cubicBezTo>
                  <a:cubicBezTo>
                    <a:pt x="3493" y="8865"/>
                    <a:pt x="3550" y="8865"/>
                    <a:pt x="3606" y="8865"/>
                  </a:cubicBezTo>
                  <a:cubicBezTo>
                    <a:pt x="5025" y="8865"/>
                    <a:pt x="6643" y="8513"/>
                    <a:pt x="6643" y="8513"/>
                  </a:cubicBezTo>
                  <a:lnTo>
                    <a:pt x="6268" y="3188"/>
                  </a:lnTo>
                  <a:lnTo>
                    <a:pt x="6356" y="1947"/>
                  </a:lnTo>
                  <a:cubicBezTo>
                    <a:pt x="6405" y="1827"/>
                    <a:pt x="6867" y="996"/>
                    <a:pt x="6586" y="813"/>
                  </a:cubicBezTo>
                  <a:cubicBezTo>
                    <a:pt x="6262" y="332"/>
                    <a:pt x="5998" y="0"/>
                    <a:pt x="5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4"/>
            <p:cNvSpPr/>
            <p:nvPr/>
          </p:nvSpPr>
          <p:spPr>
            <a:xfrm>
              <a:off x="6675251" y="1864505"/>
              <a:ext cx="358752" cy="554457"/>
            </a:xfrm>
            <a:custGeom>
              <a:rect b="b" l="l" r="r" t="t"/>
              <a:pathLst>
                <a:path extrusionOk="0" h="4567" w="2955">
                  <a:moveTo>
                    <a:pt x="2535" y="1"/>
                  </a:moveTo>
                  <a:cubicBezTo>
                    <a:pt x="2175" y="1"/>
                    <a:pt x="1699" y="258"/>
                    <a:pt x="1359" y="564"/>
                  </a:cubicBezTo>
                  <a:cubicBezTo>
                    <a:pt x="941" y="943"/>
                    <a:pt x="572" y="1893"/>
                    <a:pt x="0" y="3315"/>
                  </a:cubicBezTo>
                  <a:cubicBezTo>
                    <a:pt x="847" y="4195"/>
                    <a:pt x="1870" y="4566"/>
                    <a:pt x="1870" y="4566"/>
                  </a:cubicBezTo>
                  <a:cubicBezTo>
                    <a:pt x="2339" y="3660"/>
                    <a:pt x="2556" y="1983"/>
                    <a:pt x="2644" y="1361"/>
                  </a:cubicBezTo>
                  <a:cubicBezTo>
                    <a:pt x="2650" y="1310"/>
                    <a:pt x="2644" y="1224"/>
                    <a:pt x="2644" y="1173"/>
                  </a:cubicBezTo>
                  <a:cubicBezTo>
                    <a:pt x="2647" y="1006"/>
                    <a:pt x="2613" y="859"/>
                    <a:pt x="2533" y="742"/>
                  </a:cubicBezTo>
                  <a:lnTo>
                    <a:pt x="2530" y="742"/>
                  </a:lnTo>
                  <a:cubicBezTo>
                    <a:pt x="2519" y="722"/>
                    <a:pt x="2955" y="213"/>
                    <a:pt x="2941" y="197"/>
                  </a:cubicBezTo>
                  <a:cubicBezTo>
                    <a:pt x="2850" y="59"/>
                    <a:pt x="2705" y="1"/>
                    <a:pt x="25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a:off x="6903491" y="2100516"/>
              <a:ext cx="12505" cy="303634"/>
            </a:xfrm>
            <a:custGeom>
              <a:rect b="b" l="l" r="r" t="t"/>
              <a:pathLst>
                <a:path extrusionOk="0" h="2501" w="103">
                  <a:moveTo>
                    <a:pt x="77" y="1"/>
                  </a:moveTo>
                  <a:cubicBezTo>
                    <a:pt x="63" y="1"/>
                    <a:pt x="49" y="9"/>
                    <a:pt x="48" y="26"/>
                  </a:cubicBezTo>
                  <a:cubicBezTo>
                    <a:pt x="17" y="327"/>
                    <a:pt x="11" y="631"/>
                    <a:pt x="4" y="936"/>
                  </a:cubicBezTo>
                  <a:cubicBezTo>
                    <a:pt x="1" y="1281"/>
                    <a:pt x="1" y="1629"/>
                    <a:pt x="14" y="1973"/>
                  </a:cubicBezTo>
                  <a:cubicBezTo>
                    <a:pt x="17" y="2140"/>
                    <a:pt x="27" y="2308"/>
                    <a:pt x="37" y="2475"/>
                  </a:cubicBezTo>
                  <a:cubicBezTo>
                    <a:pt x="39" y="2492"/>
                    <a:pt x="53" y="2501"/>
                    <a:pt x="67" y="2501"/>
                  </a:cubicBezTo>
                  <a:cubicBezTo>
                    <a:pt x="80" y="2501"/>
                    <a:pt x="92" y="2492"/>
                    <a:pt x="91" y="2475"/>
                  </a:cubicBezTo>
                  <a:cubicBezTo>
                    <a:pt x="44" y="1819"/>
                    <a:pt x="41" y="1157"/>
                    <a:pt x="71" y="501"/>
                  </a:cubicBezTo>
                  <a:cubicBezTo>
                    <a:pt x="77" y="344"/>
                    <a:pt x="84" y="183"/>
                    <a:pt x="101" y="26"/>
                  </a:cubicBezTo>
                  <a:cubicBezTo>
                    <a:pt x="103" y="9"/>
                    <a:pt x="90"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4"/>
            <p:cNvSpPr/>
            <p:nvPr/>
          </p:nvSpPr>
          <p:spPr>
            <a:xfrm>
              <a:off x="7185028" y="1846416"/>
              <a:ext cx="190363" cy="126504"/>
            </a:xfrm>
            <a:custGeom>
              <a:rect b="b" l="l" r="r" t="t"/>
              <a:pathLst>
                <a:path extrusionOk="0" h="1042" w="1568">
                  <a:moveTo>
                    <a:pt x="1533" y="0"/>
                  </a:moveTo>
                  <a:cubicBezTo>
                    <a:pt x="1523" y="0"/>
                    <a:pt x="1512" y="6"/>
                    <a:pt x="1510" y="21"/>
                  </a:cubicBezTo>
                  <a:cubicBezTo>
                    <a:pt x="1389" y="509"/>
                    <a:pt x="930" y="844"/>
                    <a:pt x="459" y="951"/>
                  </a:cubicBezTo>
                  <a:cubicBezTo>
                    <a:pt x="356" y="973"/>
                    <a:pt x="250" y="985"/>
                    <a:pt x="144" y="985"/>
                  </a:cubicBezTo>
                  <a:cubicBezTo>
                    <a:pt x="109" y="985"/>
                    <a:pt x="73" y="983"/>
                    <a:pt x="37" y="981"/>
                  </a:cubicBezTo>
                  <a:cubicBezTo>
                    <a:pt x="36" y="981"/>
                    <a:pt x="35" y="981"/>
                    <a:pt x="34" y="981"/>
                  </a:cubicBezTo>
                  <a:cubicBezTo>
                    <a:pt x="1" y="981"/>
                    <a:pt x="2" y="1035"/>
                    <a:pt x="37" y="1038"/>
                  </a:cubicBezTo>
                  <a:cubicBezTo>
                    <a:pt x="72" y="1040"/>
                    <a:pt x="107" y="1042"/>
                    <a:pt x="142" y="1042"/>
                  </a:cubicBezTo>
                  <a:cubicBezTo>
                    <a:pt x="619" y="1042"/>
                    <a:pt x="1111" y="808"/>
                    <a:pt x="1389" y="415"/>
                  </a:cubicBezTo>
                  <a:cubicBezTo>
                    <a:pt x="1469" y="302"/>
                    <a:pt x="1530" y="171"/>
                    <a:pt x="1563" y="34"/>
                  </a:cubicBezTo>
                  <a:cubicBezTo>
                    <a:pt x="1567" y="14"/>
                    <a:pt x="1550" y="0"/>
                    <a:pt x="1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4"/>
            <p:cNvSpPr/>
            <p:nvPr/>
          </p:nvSpPr>
          <p:spPr>
            <a:xfrm>
              <a:off x="7034122" y="1880773"/>
              <a:ext cx="99066" cy="78913"/>
            </a:xfrm>
            <a:custGeom>
              <a:rect b="b" l="l" r="r" t="t"/>
              <a:pathLst>
                <a:path extrusionOk="0" h="650" w="816">
                  <a:moveTo>
                    <a:pt x="36" y="0"/>
                  </a:moveTo>
                  <a:cubicBezTo>
                    <a:pt x="19" y="0"/>
                    <a:pt x="1" y="20"/>
                    <a:pt x="12" y="43"/>
                  </a:cubicBezTo>
                  <a:cubicBezTo>
                    <a:pt x="166" y="340"/>
                    <a:pt x="444" y="561"/>
                    <a:pt x="768" y="648"/>
                  </a:cubicBezTo>
                  <a:cubicBezTo>
                    <a:pt x="771" y="649"/>
                    <a:pt x="774" y="649"/>
                    <a:pt x="776" y="649"/>
                  </a:cubicBezTo>
                  <a:cubicBezTo>
                    <a:pt x="804" y="649"/>
                    <a:pt x="816" y="604"/>
                    <a:pt x="782" y="594"/>
                  </a:cubicBezTo>
                  <a:cubicBezTo>
                    <a:pt x="474" y="511"/>
                    <a:pt x="210" y="296"/>
                    <a:pt x="59" y="15"/>
                  </a:cubicBezTo>
                  <a:cubicBezTo>
                    <a:pt x="53" y="5"/>
                    <a:pt x="45" y="0"/>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a:off x="7430387" y="2047098"/>
              <a:ext cx="384368" cy="1037891"/>
            </a:xfrm>
            <a:custGeom>
              <a:rect b="b" l="l" r="r" t="t"/>
              <a:pathLst>
                <a:path extrusionOk="0" h="8549" w="3166">
                  <a:moveTo>
                    <a:pt x="1399" y="1"/>
                  </a:moveTo>
                  <a:lnTo>
                    <a:pt x="151" y="1189"/>
                  </a:lnTo>
                  <a:cubicBezTo>
                    <a:pt x="459" y="1825"/>
                    <a:pt x="1403" y="3196"/>
                    <a:pt x="1403" y="4672"/>
                  </a:cubicBezTo>
                  <a:cubicBezTo>
                    <a:pt x="1406" y="6151"/>
                    <a:pt x="737" y="6861"/>
                    <a:pt x="463" y="7443"/>
                  </a:cubicBezTo>
                  <a:cubicBezTo>
                    <a:pt x="188" y="7573"/>
                    <a:pt x="1" y="7777"/>
                    <a:pt x="165" y="7895"/>
                  </a:cubicBezTo>
                  <a:cubicBezTo>
                    <a:pt x="40" y="8164"/>
                    <a:pt x="88" y="8279"/>
                    <a:pt x="171" y="8279"/>
                  </a:cubicBezTo>
                  <a:cubicBezTo>
                    <a:pt x="224" y="8279"/>
                    <a:pt x="291" y="8233"/>
                    <a:pt x="338" y="8152"/>
                  </a:cubicBezTo>
                  <a:lnTo>
                    <a:pt x="338" y="8152"/>
                  </a:lnTo>
                  <a:cubicBezTo>
                    <a:pt x="329" y="8176"/>
                    <a:pt x="335" y="8356"/>
                    <a:pt x="439" y="8356"/>
                  </a:cubicBezTo>
                  <a:cubicBezTo>
                    <a:pt x="479" y="8356"/>
                    <a:pt x="534" y="8328"/>
                    <a:pt x="610" y="8253"/>
                  </a:cubicBezTo>
                  <a:lnTo>
                    <a:pt x="610" y="8253"/>
                  </a:lnTo>
                  <a:cubicBezTo>
                    <a:pt x="546" y="8380"/>
                    <a:pt x="614" y="8458"/>
                    <a:pt x="697" y="8458"/>
                  </a:cubicBezTo>
                  <a:cubicBezTo>
                    <a:pt x="748" y="8458"/>
                    <a:pt x="806" y="8428"/>
                    <a:pt x="841" y="8360"/>
                  </a:cubicBezTo>
                  <a:lnTo>
                    <a:pt x="841" y="8360"/>
                  </a:lnTo>
                  <a:cubicBezTo>
                    <a:pt x="821" y="8482"/>
                    <a:pt x="844" y="8548"/>
                    <a:pt x="898" y="8548"/>
                  </a:cubicBezTo>
                  <a:cubicBezTo>
                    <a:pt x="970" y="8548"/>
                    <a:pt x="1098" y="8431"/>
                    <a:pt x="1252" y="8169"/>
                  </a:cubicBezTo>
                  <a:lnTo>
                    <a:pt x="1255" y="8172"/>
                  </a:lnTo>
                  <a:cubicBezTo>
                    <a:pt x="1255" y="8172"/>
                    <a:pt x="2768" y="6606"/>
                    <a:pt x="2985" y="4685"/>
                  </a:cubicBezTo>
                  <a:cubicBezTo>
                    <a:pt x="3166" y="3102"/>
                    <a:pt x="2193" y="1099"/>
                    <a:pt x="2021" y="784"/>
                  </a:cubicBezTo>
                  <a:cubicBezTo>
                    <a:pt x="1854" y="469"/>
                    <a:pt x="1630" y="235"/>
                    <a:pt x="1399" y="1"/>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a:off x="7731470" y="2528954"/>
              <a:ext cx="61431" cy="162197"/>
            </a:xfrm>
            <a:custGeom>
              <a:rect b="b" l="l" r="r" t="t"/>
              <a:pathLst>
                <a:path extrusionOk="0" h="1336" w="506">
                  <a:moveTo>
                    <a:pt x="492" y="1"/>
                  </a:moveTo>
                  <a:cubicBezTo>
                    <a:pt x="272" y="47"/>
                    <a:pt x="84" y="295"/>
                    <a:pt x="43" y="616"/>
                  </a:cubicBezTo>
                  <a:cubicBezTo>
                    <a:pt x="0" y="954"/>
                    <a:pt x="137" y="1252"/>
                    <a:pt x="358" y="1336"/>
                  </a:cubicBezTo>
                  <a:cubicBezTo>
                    <a:pt x="405" y="1158"/>
                    <a:pt x="442" y="974"/>
                    <a:pt x="465" y="787"/>
                  </a:cubicBezTo>
                  <a:cubicBezTo>
                    <a:pt x="502" y="519"/>
                    <a:pt x="505" y="258"/>
                    <a:pt x="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a:off x="7376847" y="1866326"/>
              <a:ext cx="386432" cy="523013"/>
            </a:xfrm>
            <a:custGeom>
              <a:rect b="b" l="l" r="r" t="t"/>
              <a:pathLst>
                <a:path extrusionOk="0" h="4308" w="3183">
                  <a:moveTo>
                    <a:pt x="1124" y="0"/>
                  </a:moveTo>
                  <a:cubicBezTo>
                    <a:pt x="782" y="0"/>
                    <a:pt x="810" y="722"/>
                    <a:pt x="549" y="1128"/>
                  </a:cubicBezTo>
                  <a:cubicBezTo>
                    <a:pt x="535" y="1149"/>
                    <a:pt x="525" y="1169"/>
                    <a:pt x="515" y="1189"/>
                  </a:cubicBezTo>
                  <a:lnTo>
                    <a:pt x="512" y="1189"/>
                  </a:lnTo>
                  <a:cubicBezTo>
                    <a:pt x="431" y="1316"/>
                    <a:pt x="395" y="1470"/>
                    <a:pt x="399" y="1647"/>
                  </a:cubicBezTo>
                  <a:cubicBezTo>
                    <a:pt x="399" y="1700"/>
                    <a:pt x="0" y="1660"/>
                    <a:pt x="23" y="1707"/>
                  </a:cubicBezTo>
                  <a:cubicBezTo>
                    <a:pt x="411" y="2527"/>
                    <a:pt x="709" y="3367"/>
                    <a:pt x="1182" y="4307"/>
                  </a:cubicBezTo>
                  <a:cubicBezTo>
                    <a:pt x="1182" y="4307"/>
                    <a:pt x="2426" y="4083"/>
                    <a:pt x="3182" y="3310"/>
                  </a:cubicBezTo>
                  <a:cubicBezTo>
                    <a:pt x="2918" y="2470"/>
                    <a:pt x="2269" y="480"/>
                    <a:pt x="1275" y="38"/>
                  </a:cubicBezTo>
                  <a:cubicBezTo>
                    <a:pt x="1217" y="12"/>
                    <a:pt x="1167" y="0"/>
                    <a:pt x="1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a:off x="7377212" y="2917328"/>
              <a:ext cx="205660" cy="258471"/>
            </a:xfrm>
            <a:custGeom>
              <a:rect b="b" l="l" r="r" t="t"/>
              <a:pathLst>
                <a:path extrusionOk="0" h="2129" w="1694">
                  <a:moveTo>
                    <a:pt x="265" y="1"/>
                  </a:moveTo>
                  <a:lnTo>
                    <a:pt x="0" y="1553"/>
                  </a:lnTo>
                  <a:lnTo>
                    <a:pt x="1509" y="2129"/>
                  </a:lnTo>
                  <a:lnTo>
                    <a:pt x="1693" y="1004"/>
                  </a:lnTo>
                  <a:cubicBezTo>
                    <a:pt x="640" y="807"/>
                    <a:pt x="265" y="1"/>
                    <a:pt x="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a:off x="7373084" y="2905673"/>
              <a:ext cx="221928" cy="182350"/>
            </a:xfrm>
            <a:custGeom>
              <a:rect b="b" l="l" r="r" t="t"/>
              <a:pathLst>
                <a:path extrusionOk="0" h="1502" w="1828">
                  <a:moveTo>
                    <a:pt x="35" y="1"/>
                  </a:moveTo>
                  <a:cubicBezTo>
                    <a:pt x="18" y="1"/>
                    <a:pt x="0" y="15"/>
                    <a:pt x="4" y="36"/>
                  </a:cubicBezTo>
                  <a:cubicBezTo>
                    <a:pt x="78" y="415"/>
                    <a:pt x="282" y="753"/>
                    <a:pt x="576" y="1000"/>
                  </a:cubicBezTo>
                  <a:cubicBezTo>
                    <a:pt x="817" y="1207"/>
                    <a:pt x="1108" y="1358"/>
                    <a:pt x="1417" y="1442"/>
                  </a:cubicBezTo>
                  <a:cubicBezTo>
                    <a:pt x="1537" y="1475"/>
                    <a:pt x="1664" y="1502"/>
                    <a:pt x="1788" y="1502"/>
                  </a:cubicBezTo>
                  <a:cubicBezTo>
                    <a:pt x="1821" y="1499"/>
                    <a:pt x="1828" y="1451"/>
                    <a:pt x="1795" y="1442"/>
                  </a:cubicBezTo>
                  <a:cubicBezTo>
                    <a:pt x="1775" y="1435"/>
                    <a:pt x="1751" y="1428"/>
                    <a:pt x="1727" y="1422"/>
                  </a:cubicBezTo>
                  <a:cubicBezTo>
                    <a:pt x="1723" y="1420"/>
                    <a:pt x="1720" y="1420"/>
                    <a:pt x="1716" y="1420"/>
                  </a:cubicBezTo>
                  <a:cubicBezTo>
                    <a:pt x="1705" y="1420"/>
                    <a:pt x="1696" y="1428"/>
                    <a:pt x="1693" y="1439"/>
                  </a:cubicBezTo>
                  <a:lnTo>
                    <a:pt x="1693" y="1439"/>
                  </a:lnTo>
                  <a:cubicBezTo>
                    <a:pt x="1483" y="1422"/>
                    <a:pt x="1271" y="1345"/>
                    <a:pt x="1082" y="1258"/>
                  </a:cubicBezTo>
                  <a:cubicBezTo>
                    <a:pt x="777" y="1114"/>
                    <a:pt x="499" y="900"/>
                    <a:pt x="309" y="622"/>
                  </a:cubicBezTo>
                  <a:cubicBezTo>
                    <a:pt x="185" y="441"/>
                    <a:pt x="101" y="237"/>
                    <a:pt x="61" y="23"/>
                  </a:cubicBezTo>
                  <a:cubicBezTo>
                    <a:pt x="58" y="7"/>
                    <a:pt x="47" y="1"/>
                    <a:pt x="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7413390" y="2903002"/>
              <a:ext cx="181258" cy="137188"/>
            </a:xfrm>
            <a:custGeom>
              <a:rect b="b" l="l" r="r" t="t"/>
              <a:pathLst>
                <a:path extrusionOk="0" h="1130" w="1493">
                  <a:moveTo>
                    <a:pt x="37" y="1"/>
                  </a:moveTo>
                  <a:cubicBezTo>
                    <a:pt x="19" y="1"/>
                    <a:pt x="1" y="16"/>
                    <a:pt x="7" y="38"/>
                  </a:cubicBezTo>
                  <a:cubicBezTo>
                    <a:pt x="127" y="547"/>
                    <a:pt x="583" y="962"/>
                    <a:pt x="1085" y="1092"/>
                  </a:cubicBezTo>
                  <a:cubicBezTo>
                    <a:pt x="1172" y="1114"/>
                    <a:pt x="1263" y="1129"/>
                    <a:pt x="1354" y="1129"/>
                  </a:cubicBezTo>
                  <a:cubicBezTo>
                    <a:pt x="1388" y="1129"/>
                    <a:pt x="1422" y="1127"/>
                    <a:pt x="1456" y="1122"/>
                  </a:cubicBezTo>
                  <a:cubicBezTo>
                    <a:pt x="1491" y="1119"/>
                    <a:pt x="1492" y="1065"/>
                    <a:pt x="1461" y="1065"/>
                  </a:cubicBezTo>
                  <a:cubicBezTo>
                    <a:pt x="1459" y="1065"/>
                    <a:pt x="1457" y="1065"/>
                    <a:pt x="1456" y="1065"/>
                  </a:cubicBezTo>
                  <a:cubicBezTo>
                    <a:pt x="1422" y="1069"/>
                    <a:pt x="1389" y="1071"/>
                    <a:pt x="1355" y="1071"/>
                  </a:cubicBezTo>
                  <a:cubicBezTo>
                    <a:pt x="1165" y="1071"/>
                    <a:pt x="978" y="1010"/>
                    <a:pt x="810" y="925"/>
                  </a:cubicBezTo>
                  <a:cubicBezTo>
                    <a:pt x="586" y="804"/>
                    <a:pt x="382" y="634"/>
                    <a:pt x="241" y="423"/>
                  </a:cubicBezTo>
                  <a:cubicBezTo>
                    <a:pt x="158" y="299"/>
                    <a:pt x="98" y="165"/>
                    <a:pt x="64" y="21"/>
                  </a:cubicBezTo>
                  <a:cubicBezTo>
                    <a:pt x="60" y="7"/>
                    <a:pt x="49" y="1"/>
                    <a:pt x="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6906890" y="2903002"/>
              <a:ext cx="134638" cy="157219"/>
            </a:xfrm>
            <a:custGeom>
              <a:rect b="b" l="l" r="r" t="t"/>
              <a:pathLst>
                <a:path extrusionOk="0" h="1295" w="1109">
                  <a:moveTo>
                    <a:pt x="1073" y="1"/>
                  </a:moveTo>
                  <a:cubicBezTo>
                    <a:pt x="1063" y="1"/>
                    <a:pt x="1053" y="7"/>
                    <a:pt x="1050" y="21"/>
                  </a:cubicBezTo>
                  <a:cubicBezTo>
                    <a:pt x="1010" y="269"/>
                    <a:pt x="923" y="503"/>
                    <a:pt x="776" y="704"/>
                  </a:cubicBezTo>
                  <a:cubicBezTo>
                    <a:pt x="652" y="871"/>
                    <a:pt x="491" y="1008"/>
                    <a:pt x="310" y="1112"/>
                  </a:cubicBezTo>
                  <a:cubicBezTo>
                    <a:pt x="224" y="1163"/>
                    <a:pt x="130" y="1203"/>
                    <a:pt x="33" y="1236"/>
                  </a:cubicBezTo>
                  <a:cubicBezTo>
                    <a:pt x="0" y="1248"/>
                    <a:pt x="10" y="1295"/>
                    <a:pt x="38" y="1295"/>
                  </a:cubicBezTo>
                  <a:cubicBezTo>
                    <a:pt x="42" y="1295"/>
                    <a:pt x="45" y="1294"/>
                    <a:pt x="49" y="1293"/>
                  </a:cubicBezTo>
                  <a:cubicBezTo>
                    <a:pt x="451" y="1156"/>
                    <a:pt x="799" y="865"/>
                    <a:pt x="977" y="473"/>
                  </a:cubicBezTo>
                  <a:cubicBezTo>
                    <a:pt x="1040" y="336"/>
                    <a:pt x="1084" y="188"/>
                    <a:pt x="1107" y="38"/>
                  </a:cubicBezTo>
                  <a:cubicBezTo>
                    <a:pt x="1109" y="16"/>
                    <a:pt x="1090"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6910533" y="2897660"/>
              <a:ext cx="96396" cy="115820"/>
            </a:xfrm>
            <a:custGeom>
              <a:rect b="b" l="l" r="r" t="t"/>
              <a:pathLst>
                <a:path extrusionOk="0" h="954" w="794">
                  <a:moveTo>
                    <a:pt x="759" y="0"/>
                  </a:moveTo>
                  <a:cubicBezTo>
                    <a:pt x="748" y="0"/>
                    <a:pt x="736" y="7"/>
                    <a:pt x="732" y="22"/>
                  </a:cubicBezTo>
                  <a:cubicBezTo>
                    <a:pt x="642" y="400"/>
                    <a:pt x="361" y="711"/>
                    <a:pt x="26" y="899"/>
                  </a:cubicBezTo>
                  <a:cubicBezTo>
                    <a:pt x="1" y="916"/>
                    <a:pt x="16" y="953"/>
                    <a:pt x="41" y="953"/>
                  </a:cubicBezTo>
                  <a:cubicBezTo>
                    <a:pt x="46" y="953"/>
                    <a:pt x="51" y="952"/>
                    <a:pt x="56" y="949"/>
                  </a:cubicBezTo>
                  <a:cubicBezTo>
                    <a:pt x="405" y="754"/>
                    <a:pt x="695" y="430"/>
                    <a:pt x="789" y="36"/>
                  </a:cubicBezTo>
                  <a:cubicBezTo>
                    <a:pt x="793" y="14"/>
                    <a:pt x="776"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a:off x="7414240" y="2926433"/>
              <a:ext cx="103194" cy="44677"/>
            </a:xfrm>
            <a:custGeom>
              <a:rect b="b" l="l" r="r" t="t"/>
              <a:pathLst>
                <a:path extrusionOk="0" h="368" w="850">
                  <a:moveTo>
                    <a:pt x="199" y="1"/>
                  </a:moveTo>
                  <a:cubicBezTo>
                    <a:pt x="38" y="1"/>
                    <a:pt x="0" y="82"/>
                    <a:pt x="361" y="367"/>
                  </a:cubicBezTo>
                  <a:lnTo>
                    <a:pt x="849" y="146"/>
                  </a:lnTo>
                  <a:cubicBezTo>
                    <a:pt x="849" y="146"/>
                    <a:pt x="414" y="1"/>
                    <a:pt x="199" y="1"/>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a:off x="6878725" y="1232350"/>
              <a:ext cx="460004" cy="276803"/>
            </a:xfrm>
            <a:custGeom>
              <a:rect b="b" l="l" r="r" t="t"/>
              <a:pathLst>
                <a:path extrusionOk="0" h="2280" w="3789">
                  <a:moveTo>
                    <a:pt x="2239" y="1"/>
                  </a:moveTo>
                  <a:cubicBezTo>
                    <a:pt x="2089" y="1"/>
                    <a:pt x="1927" y="103"/>
                    <a:pt x="1811" y="213"/>
                  </a:cubicBezTo>
                  <a:cubicBezTo>
                    <a:pt x="1661" y="357"/>
                    <a:pt x="1493" y="530"/>
                    <a:pt x="1291" y="530"/>
                  </a:cubicBezTo>
                  <a:cubicBezTo>
                    <a:pt x="1277" y="530"/>
                    <a:pt x="1263" y="530"/>
                    <a:pt x="1249" y="528"/>
                  </a:cubicBezTo>
                  <a:cubicBezTo>
                    <a:pt x="1138" y="518"/>
                    <a:pt x="1035" y="448"/>
                    <a:pt x="924" y="448"/>
                  </a:cubicBezTo>
                  <a:cubicBezTo>
                    <a:pt x="922" y="448"/>
                    <a:pt x="921" y="448"/>
                    <a:pt x="919" y="448"/>
                  </a:cubicBezTo>
                  <a:cubicBezTo>
                    <a:pt x="718" y="448"/>
                    <a:pt x="579" y="660"/>
                    <a:pt x="516" y="852"/>
                  </a:cubicBezTo>
                  <a:cubicBezTo>
                    <a:pt x="452" y="1047"/>
                    <a:pt x="415" y="1277"/>
                    <a:pt x="245" y="1391"/>
                  </a:cubicBezTo>
                  <a:cubicBezTo>
                    <a:pt x="0" y="1555"/>
                    <a:pt x="4" y="1786"/>
                    <a:pt x="51" y="1887"/>
                  </a:cubicBezTo>
                  <a:cubicBezTo>
                    <a:pt x="138" y="2089"/>
                    <a:pt x="298" y="2144"/>
                    <a:pt x="415" y="2144"/>
                  </a:cubicBezTo>
                  <a:cubicBezTo>
                    <a:pt x="433" y="2144"/>
                    <a:pt x="450" y="2143"/>
                    <a:pt x="466" y="2141"/>
                  </a:cubicBezTo>
                  <a:cubicBezTo>
                    <a:pt x="629" y="2121"/>
                    <a:pt x="783" y="1978"/>
                    <a:pt x="938" y="1978"/>
                  </a:cubicBezTo>
                  <a:cubicBezTo>
                    <a:pt x="963" y="1978"/>
                    <a:pt x="989" y="1981"/>
                    <a:pt x="1014" y="1990"/>
                  </a:cubicBezTo>
                  <a:cubicBezTo>
                    <a:pt x="1138" y="2037"/>
                    <a:pt x="1192" y="2198"/>
                    <a:pt x="1309" y="2255"/>
                  </a:cubicBezTo>
                  <a:cubicBezTo>
                    <a:pt x="1343" y="2272"/>
                    <a:pt x="1379" y="2279"/>
                    <a:pt x="1415" y="2279"/>
                  </a:cubicBezTo>
                  <a:cubicBezTo>
                    <a:pt x="1525" y="2279"/>
                    <a:pt x="1642" y="2210"/>
                    <a:pt x="1727" y="2134"/>
                  </a:cubicBezTo>
                  <a:cubicBezTo>
                    <a:pt x="1841" y="2031"/>
                    <a:pt x="1955" y="1903"/>
                    <a:pt x="2105" y="1883"/>
                  </a:cubicBezTo>
                  <a:cubicBezTo>
                    <a:pt x="2117" y="1881"/>
                    <a:pt x="2129" y="1881"/>
                    <a:pt x="2140" y="1881"/>
                  </a:cubicBezTo>
                  <a:cubicBezTo>
                    <a:pt x="2380" y="1881"/>
                    <a:pt x="2573" y="2177"/>
                    <a:pt x="2812" y="2177"/>
                  </a:cubicBezTo>
                  <a:cubicBezTo>
                    <a:pt x="2824" y="2177"/>
                    <a:pt x="2836" y="2176"/>
                    <a:pt x="2848" y="2174"/>
                  </a:cubicBezTo>
                  <a:cubicBezTo>
                    <a:pt x="3189" y="2137"/>
                    <a:pt x="3246" y="1847"/>
                    <a:pt x="3373" y="1726"/>
                  </a:cubicBezTo>
                  <a:cubicBezTo>
                    <a:pt x="3504" y="1606"/>
                    <a:pt x="3594" y="1676"/>
                    <a:pt x="3722" y="1485"/>
                  </a:cubicBezTo>
                  <a:cubicBezTo>
                    <a:pt x="3788" y="1385"/>
                    <a:pt x="3728" y="1231"/>
                    <a:pt x="3631" y="1154"/>
                  </a:cubicBezTo>
                  <a:cubicBezTo>
                    <a:pt x="3594" y="1124"/>
                    <a:pt x="3547" y="1100"/>
                    <a:pt x="3527" y="1056"/>
                  </a:cubicBezTo>
                  <a:cubicBezTo>
                    <a:pt x="3498" y="990"/>
                    <a:pt x="3544" y="916"/>
                    <a:pt x="3568" y="849"/>
                  </a:cubicBezTo>
                  <a:cubicBezTo>
                    <a:pt x="3639" y="636"/>
                    <a:pt x="3438" y="394"/>
                    <a:pt x="3222" y="394"/>
                  </a:cubicBezTo>
                  <a:cubicBezTo>
                    <a:pt x="3193" y="394"/>
                    <a:pt x="3165" y="399"/>
                    <a:pt x="3136" y="407"/>
                  </a:cubicBezTo>
                  <a:cubicBezTo>
                    <a:pt x="3032" y="439"/>
                    <a:pt x="2938" y="523"/>
                    <a:pt x="2830" y="523"/>
                  </a:cubicBezTo>
                  <a:cubicBezTo>
                    <a:pt x="2823" y="523"/>
                    <a:pt x="2815" y="522"/>
                    <a:pt x="2808" y="522"/>
                  </a:cubicBezTo>
                  <a:cubicBezTo>
                    <a:pt x="2597" y="494"/>
                    <a:pt x="2577" y="176"/>
                    <a:pt x="2406" y="53"/>
                  </a:cubicBezTo>
                  <a:cubicBezTo>
                    <a:pt x="2355" y="16"/>
                    <a:pt x="2298" y="1"/>
                    <a:pt x="2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7067266" y="1662123"/>
              <a:ext cx="27316" cy="16997"/>
            </a:xfrm>
            <a:custGeom>
              <a:rect b="b" l="l" r="r" t="t"/>
              <a:pathLst>
                <a:path extrusionOk="0" h="140" w="225">
                  <a:moveTo>
                    <a:pt x="129" y="0"/>
                  </a:moveTo>
                  <a:cubicBezTo>
                    <a:pt x="120" y="0"/>
                    <a:pt x="110" y="1"/>
                    <a:pt x="101" y="3"/>
                  </a:cubicBezTo>
                  <a:cubicBezTo>
                    <a:pt x="40" y="16"/>
                    <a:pt x="0" y="53"/>
                    <a:pt x="7" y="90"/>
                  </a:cubicBezTo>
                  <a:cubicBezTo>
                    <a:pt x="12" y="120"/>
                    <a:pt x="50" y="139"/>
                    <a:pt x="96" y="139"/>
                  </a:cubicBezTo>
                  <a:cubicBezTo>
                    <a:pt x="105" y="139"/>
                    <a:pt x="114" y="139"/>
                    <a:pt x="124" y="137"/>
                  </a:cubicBezTo>
                  <a:cubicBezTo>
                    <a:pt x="184" y="126"/>
                    <a:pt x="224" y="86"/>
                    <a:pt x="218" y="49"/>
                  </a:cubicBezTo>
                  <a:cubicBezTo>
                    <a:pt x="212" y="19"/>
                    <a:pt x="174" y="0"/>
                    <a:pt x="129" y="0"/>
                  </a:cubicBezTo>
                  <a:close/>
                </a:path>
              </a:pathLst>
            </a:custGeom>
            <a:solidFill>
              <a:srgbClr val="852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6226297" y="2168381"/>
              <a:ext cx="132938" cy="156734"/>
            </a:xfrm>
            <a:custGeom>
              <a:rect b="b" l="l" r="r" t="t"/>
              <a:pathLst>
                <a:path extrusionOk="0" h="1291" w="1095">
                  <a:moveTo>
                    <a:pt x="462" y="0"/>
                  </a:moveTo>
                  <a:cubicBezTo>
                    <a:pt x="395" y="0"/>
                    <a:pt x="347" y="150"/>
                    <a:pt x="339" y="203"/>
                  </a:cubicBezTo>
                  <a:cubicBezTo>
                    <a:pt x="302" y="427"/>
                    <a:pt x="278" y="451"/>
                    <a:pt x="245" y="675"/>
                  </a:cubicBezTo>
                  <a:cubicBezTo>
                    <a:pt x="271" y="374"/>
                    <a:pt x="299" y="19"/>
                    <a:pt x="214" y="2"/>
                  </a:cubicBezTo>
                  <a:cubicBezTo>
                    <a:pt x="213" y="2"/>
                    <a:pt x="212" y="2"/>
                    <a:pt x="210" y="2"/>
                  </a:cubicBezTo>
                  <a:cubicBezTo>
                    <a:pt x="124" y="2"/>
                    <a:pt x="7" y="558"/>
                    <a:pt x="1" y="822"/>
                  </a:cubicBezTo>
                  <a:lnTo>
                    <a:pt x="1094" y="1291"/>
                  </a:lnTo>
                  <a:cubicBezTo>
                    <a:pt x="1054" y="1224"/>
                    <a:pt x="1031" y="1184"/>
                    <a:pt x="1031" y="1184"/>
                  </a:cubicBezTo>
                  <a:lnTo>
                    <a:pt x="1025" y="1184"/>
                  </a:lnTo>
                  <a:cubicBezTo>
                    <a:pt x="1045" y="979"/>
                    <a:pt x="1045" y="775"/>
                    <a:pt x="1028" y="608"/>
                  </a:cubicBezTo>
                  <a:cubicBezTo>
                    <a:pt x="1025" y="585"/>
                    <a:pt x="1001" y="525"/>
                    <a:pt x="988" y="501"/>
                  </a:cubicBezTo>
                  <a:cubicBezTo>
                    <a:pt x="976" y="481"/>
                    <a:pt x="955" y="463"/>
                    <a:pt x="934" y="463"/>
                  </a:cubicBezTo>
                  <a:cubicBezTo>
                    <a:pt x="931" y="463"/>
                    <a:pt x="927" y="463"/>
                    <a:pt x="924" y="464"/>
                  </a:cubicBezTo>
                  <a:cubicBezTo>
                    <a:pt x="901" y="467"/>
                    <a:pt x="890" y="491"/>
                    <a:pt x="884" y="514"/>
                  </a:cubicBezTo>
                  <a:cubicBezTo>
                    <a:pt x="837" y="608"/>
                    <a:pt x="837" y="671"/>
                    <a:pt x="773" y="929"/>
                  </a:cubicBezTo>
                  <a:cubicBezTo>
                    <a:pt x="827" y="618"/>
                    <a:pt x="830" y="417"/>
                    <a:pt x="813" y="264"/>
                  </a:cubicBezTo>
                  <a:cubicBezTo>
                    <a:pt x="807" y="186"/>
                    <a:pt x="787" y="140"/>
                    <a:pt x="756" y="120"/>
                  </a:cubicBezTo>
                  <a:cubicBezTo>
                    <a:pt x="746" y="112"/>
                    <a:pt x="736" y="109"/>
                    <a:pt x="727" y="109"/>
                  </a:cubicBezTo>
                  <a:cubicBezTo>
                    <a:pt x="707" y="109"/>
                    <a:pt x="690" y="124"/>
                    <a:pt x="676" y="143"/>
                  </a:cubicBezTo>
                  <a:cubicBezTo>
                    <a:pt x="616" y="220"/>
                    <a:pt x="606" y="324"/>
                    <a:pt x="583" y="427"/>
                  </a:cubicBezTo>
                  <a:cubicBezTo>
                    <a:pt x="546" y="618"/>
                    <a:pt x="556" y="554"/>
                    <a:pt x="515" y="745"/>
                  </a:cubicBezTo>
                  <a:cubicBezTo>
                    <a:pt x="532" y="541"/>
                    <a:pt x="566" y="60"/>
                    <a:pt x="489" y="9"/>
                  </a:cubicBezTo>
                  <a:cubicBezTo>
                    <a:pt x="479" y="3"/>
                    <a:pt x="470" y="0"/>
                    <a:pt x="462" y="0"/>
                  </a:cubicBezTo>
                  <a:close/>
                </a:path>
              </a:pathLst>
            </a:custGeom>
            <a:solidFill>
              <a:srgbClr val="F4A5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4"/>
            <p:cNvSpPr/>
            <p:nvPr/>
          </p:nvSpPr>
          <p:spPr>
            <a:xfrm>
              <a:off x="7048084" y="1577868"/>
              <a:ext cx="39214" cy="18454"/>
            </a:xfrm>
            <a:custGeom>
              <a:rect b="b" l="l" r="r" t="t"/>
              <a:pathLst>
                <a:path extrusionOk="0" h="152" w="323">
                  <a:moveTo>
                    <a:pt x="176" y="1"/>
                  </a:moveTo>
                  <a:cubicBezTo>
                    <a:pt x="120" y="1"/>
                    <a:pt x="57" y="22"/>
                    <a:pt x="1" y="85"/>
                  </a:cubicBezTo>
                  <a:lnTo>
                    <a:pt x="75" y="151"/>
                  </a:lnTo>
                  <a:cubicBezTo>
                    <a:pt x="110" y="112"/>
                    <a:pt x="146" y="101"/>
                    <a:pt x="177" y="101"/>
                  </a:cubicBezTo>
                  <a:cubicBezTo>
                    <a:pt x="222" y="101"/>
                    <a:pt x="256" y="124"/>
                    <a:pt x="262" y="128"/>
                  </a:cubicBezTo>
                  <a:lnTo>
                    <a:pt x="322" y="48"/>
                  </a:lnTo>
                  <a:cubicBezTo>
                    <a:pt x="291" y="25"/>
                    <a:pt x="237"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7085112" y="1534041"/>
              <a:ext cx="93967" cy="93603"/>
            </a:xfrm>
            <a:custGeom>
              <a:rect b="b" l="l" r="r" t="t"/>
              <a:pathLst>
                <a:path extrusionOk="0" h="771" w="774">
                  <a:moveTo>
                    <a:pt x="338" y="238"/>
                  </a:moveTo>
                  <a:cubicBezTo>
                    <a:pt x="365" y="238"/>
                    <a:pt x="392" y="281"/>
                    <a:pt x="399" y="338"/>
                  </a:cubicBezTo>
                  <a:cubicBezTo>
                    <a:pt x="408" y="395"/>
                    <a:pt x="395" y="446"/>
                    <a:pt x="368" y="449"/>
                  </a:cubicBezTo>
                  <a:lnTo>
                    <a:pt x="365" y="449"/>
                  </a:lnTo>
                  <a:cubicBezTo>
                    <a:pt x="338" y="449"/>
                    <a:pt x="312" y="409"/>
                    <a:pt x="301" y="352"/>
                  </a:cubicBezTo>
                  <a:cubicBezTo>
                    <a:pt x="295" y="295"/>
                    <a:pt x="308" y="245"/>
                    <a:pt x="335" y="238"/>
                  </a:cubicBezTo>
                  <a:close/>
                  <a:moveTo>
                    <a:pt x="388" y="0"/>
                  </a:moveTo>
                  <a:cubicBezTo>
                    <a:pt x="372" y="0"/>
                    <a:pt x="355" y="0"/>
                    <a:pt x="338" y="4"/>
                  </a:cubicBezTo>
                  <a:cubicBezTo>
                    <a:pt x="141" y="31"/>
                    <a:pt x="0" y="198"/>
                    <a:pt x="4" y="392"/>
                  </a:cubicBezTo>
                  <a:lnTo>
                    <a:pt x="7" y="398"/>
                  </a:lnTo>
                  <a:cubicBezTo>
                    <a:pt x="11" y="402"/>
                    <a:pt x="14" y="406"/>
                    <a:pt x="17" y="409"/>
                  </a:cubicBezTo>
                  <a:lnTo>
                    <a:pt x="11" y="415"/>
                  </a:lnTo>
                  <a:lnTo>
                    <a:pt x="64" y="590"/>
                  </a:lnTo>
                  <a:cubicBezTo>
                    <a:pt x="131" y="700"/>
                    <a:pt x="255" y="770"/>
                    <a:pt x="388" y="770"/>
                  </a:cubicBezTo>
                  <a:cubicBezTo>
                    <a:pt x="405" y="770"/>
                    <a:pt x="422" y="767"/>
                    <a:pt x="439" y="767"/>
                  </a:cubicBezTo>
                  <a:cubicBezTo>
                    <a:pt x="469" y="760"/>
                    <a:pt x="496" y="753"/>
                    <a:pt x="522" y="743"/>
                  </a:cubicBezTo>
                  <a:cubicBezTo>
                    <a:pt x="502" y="576"/>
                    <a:pt x="606" y="419"/>
                    <a:pt x="774" y="375"/>
                  </a:cubicBezTo>
                  <a:cubicBezTo>
                    <a:pt x="770" y="362"/>
                    <a:pt x="770" y="349"/>
                    <a:pt x="770" y="335"/>
                  </a:cubicBezTo>
                  <a:cubicBezTo>
                    <a:pt x="743" y="141"/>
                    <a:pt x="579" y="0"/>
                    <a:pt x="388" y="0"/>
                  </a:cubicBezTo>
                  <a:close/>
                </a:path>
              </a:pathLst>
            </a:custGeom>
            <a:solidFill>
              <a:srgbClr val="FF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4"/>
            <p:cNvSpPr/>
            <p:nvPr/>
          </p:nvSpPr>
          <p:spPr>
            <a:xfrm>
              <a:off x="7146057" y="1579568"/>
              <a:ext cx="33386" cy="44677"/>
            </a:xfrm>
            <a:custGeom>
              <a:rect b="b" l="l" r="r" t="t"/>
              <a:pathLst>
                <a:path extrusionOk="0" h="368" w="275">
                  <a:moveTo>
                    <a:pt x="272" y="0"/>
                  </a:moveTo>
                  <a:cubicBezTo>
                    <a:pt x="104" y="44"/>
                    <a:pt x="0" y="201"/>
                    <a:pt x="20" y="368"/>
                  </a:cubicBezTo>
                  <a:cubicBezTo>
                    <a:pt x="175" y="312"/>
                    <a:pt x="275" y="164"/>
                    <a:pt x="272" y="0"/>
                  </a:cubicBezTo>
                  <a:close/>
                </a:path>
              </a:pathLst>
            </a:custGeom>
            <a:solidFill>
              <a:srgbClr val="FFB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p:nvPr/>
          </p:nvSpPr>
          <p:spPr>
            <a:xfrm>
              <a:off x="7120927" y="1562814"/>
              <a:ext cx="13840" cy="25859"/>
            </a:xfrm>
            <a:custGeom>
              <a:rect b="b" l="l" r="r" t="t"/>
              <a:pathLst>
                <a:path extrusionOk="0" h="213" w="114">
                  <a:moveTo>
                    <a:pt x="40" y="1"/>
                  </a:moveTo>
                  <a:cubicBezTo>
                    <a:pt x="13" y="8"/>
                    <a:pt x="0" y="58"/>
                    <a:pt x="6" y="115"/>
                  </a:cubicBezTo>
                  <a:cubicBezTo>
                    <a:pt x="17" y="172"/>
                    <a:pt x="43" y="212"/>
                    <a:pt x="70" y="212"/>
                  </a:cubicBezTo>
                  <a:lnTo>
                    <a:pt x="73" y="212"/>
                  </a:lnTo>
                  <a:cubicBezTo>
                    <a:pt x="100" y="209"/>
                    <a:pt x="113" y="158"/>
                    <a:pt x="104" y="101"/>
                  </a:cubicBezTo>
                  <a:cubicBezTo>
                    <a:pt x="97" y="44"/>
                    <a:pt x="70" y="1"/>
                    <a:pt x="43" y="1"/>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4"/>
            <p:cNvSpPr/>
            <p:nvPr/>
          </p:nvSpPr>
          <p:spPr>
            <a:xfrm>
              <a:off x="7085476" y="1581632"/>
              <a:ext cx="7406" cy="24038"/>
            </a:xfrm>
            <a:custGeom>
              <a:rect b="b" l="l" r="r" t="t"/>
              <a:pathLst>
                <a:path extrusionOk="0" h="198" w="61">
                  <a:moveTo>
                    <a:pt x="1" y="0"/>
                  </a:moveTo>
                  <a:lnTo>
                    <a:pt x="1" y="6"/>
                  </a:lnTo>
                  <a:lnTo>
                    <a:pt x="4" y="6"/>
                  </a:lnTo>
                  <a:lnTo>
                    <a:pt x="1" y="0"/>
                  </a:lnTo>
                  <a:close/>
                  <a:moveTo>
                    <a:pt x="8" y="23"/>
                  </a:moveTo>
                  <a:lnTo>
                    <a:pt x="1" y="30"/>
                  </a:lnTo>
                  <a:cubicBezTo>
                    <a:pt x="4" y="37"/>
                    <a:pt x="4" y="40"/>
                    <a:pt x="4" y="43"/>
                  </a:cubicBezTo>
                  <a:cubicBezTo>
                    <a:pt x="11" y="100"/>
                    <a:pt x="31" y="154"/>
                    <a:pt x="61" y="198"/>
                  </a:cubicBezTo>
                  <a:lnTo>
                    <a:pt x="8" y="23"/>
                  </a:lnTo>
                  <a:close/>
                </a:path>
              </a:pathLst>
            </a:custGeom>
            <a:solidFill>
              <a:srgbClr val="FFB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4"/>
            <p:cNvSpPr/>
            <p:nvPr/>
          </p:nvSpPr>
          <p:spPr>
            <a:xfrm>
              <a:off x="7085476" y="1582360"/>
              <a:ext cx="1821" cy="2914"/>
            </a:xfrm>
            <a:custGeom>
              <a:rect b="b" l="l" r="r" t="t"/>
              <a:pathLst>
                <a:path extrusionOk="0" h="24" w="15">
                  <a:moveTo>
                    <a:pt x="1" y="0"/>
                  </a:moveTo>
                  <a:lnTo>
                    <a:pt x="1" y="24"/>
                  </a:lnTo>
                  <a:lnTo>
                    <a:pt x="8" y="17"/>
                  </a:lnTo>
                  <a:lnTo>
                    <a:pt x="14" y="11"/>
                  </a:lnTo>
                  <a:cubicBezTo>
                    <a:pt x="11" y="8"/>
                    <a:pt x="8" y="4"/>
                    <a:pt x="4" y="0"/>
                  </a:cubicBezTo>
                  <a:close/>
                </a:path>
              </a:pathLst>
            </a:custGeom>
            <a:solidFill>
              <a:srgbClr val="F9E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6957516" y="1583574"/>
              <a:ext cx="5827" cy="35450"/>
            </a:xfrm>
            <a:custGeom>
              <a:rect b="b" l="l" r="r" t="t"/>
              <a:pathLst>
                <a:path extrusionOk="0" h="292" w="48">
                  <a:moveTo>
                    <a:pt x="24" y="1"/>
                  </a:moveTo>
                  <a:cubicBezTo>
                    <a:pt x="7" y="51"/>
                    <a:pt x="1" y="108"/>
                    <a:pt x="10" y="165"/>
                  </a:cubicBezTo>
                  <a:cubicBezTo>
                    <a:pt x="14" y="211"/>
                    <a:pt x="27" y="251"/>
                    <a:pt x="47" y="292"/>
                  </a:cubicBezTo>
                  <a:lnTo>
                    <a:pt x="47" y="255"/>
                  </a:lnTo>
                  <a:cubicBezTo>
                    <a:pt x="41" y="174"/>
                    <a:pt x="31" y="88"/>
                    <a:pt x="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6960430" y="1550673"/>
              <a:ext cx="93846" cy="91175"/>
            </a:xfrm>
            <a:custGeom>
              <a:rect b="b" l="l" r="r" t="t"/>
              <a:pathLst>
                <a:path extrusionOk="0" h="751" w="773">
                  <a:moveTo>
                    <a:pt x="402" y="245"/>
                  </a:moveTo>
                  <a:cubicBezTo>
                    <a:pt x="428" y="245"/>
                    <a:pt x="456" y="289"/>
                    <a:pt x="462" y="345"/>
                  </a:cubicBezTo>
                  <a:cubicBezTo>
                    <a:pt x="472" y="402"/>
                    <a:pt x="459" y="453"/>
                    <a:pt x="431" y="459"/>
                  </a:cubicBezTo>
                  <a:lnTo>
                    <a:pt x="428" y="459"/>
                  </a:lnTo>
                  <a:cubicBezTo>
                    <a:pt x="402" y="459"/>
                    <a:pt x="375" y="416"/>
                    <a:pt x="368" y="359"/>
                  </a:cubicBezTo>
                  <a:cubicBezTo>
                    <a:pt x="358" y="302"/>
                    <a:pt x="371" y="252"/>
                    <a:pt x="398" y="245"/>
                  </a:cubicBezTo>
                  <a:close/>
                  <a:moveTo>
                    <a:pt x="21" y="499"/>
                  </a:moveTo>
                  <a:cubicBezTo>
                    <a:pt x="21" y="499"/>
                    <a:pt x="21" y="499"/>
                    <a:pt x="20" y="499"/>
                  </a:cubicBezTo>
                  <a:cubicBezTo>
                    <a:pt x="20" y="510"/>
                    <a:pt x="20" y="516"/>
                    <a:pt x="23" y="526"/>
                  </a:cubicBezTo>
                  <a:cubicBezTo>
                    <a:pt x="23" y="517"/>
                    <a:pt x="22" y="508"/>
                    <a:pt x="21" y="499"/>
                  </a:cubicBezTo>
                  <a:close/>
                  <a:moveTo>
                    <a:pt x="368" y="0"/>
                  </a:moveTo>
                  <a:cubicBezTo>
                    <a:pt x="351" y="0"/>
                    <a:pt x="335" y="4"/>
                    <a:pt x="315" y="4"/>
                  </a:cubicBezTo>
                  <a:cubicBezTo>
                    <a:pt x="164" y="28"/>
                    <a:pt x="44" y="135"/>
                    <a:pt x="0" y="272"/>
                  </a:cubicBezTo>
                  <a:cubicBezTo>
                    <a:pt x="6" y="349"/>
                    <a:pt x="15" y="426"/>
                    <a:pt x="21" y="499"/>
                  </a:cubicBezTo>
                  <a:lnTo>
                    <a:pt x="21" y="499"/>
                  </a:lnTo>
                  <a:cubicBezTo>
                    <a:pt x="41" y="493"/>
                    <a:pt x="64" y="485"/>
                    <a:pt x="84" y="482"/>
                  </a:cubicBezTo>
                  <a:cubicBezTo>
                    <a:pt x="107" y="476"/>
                    <a:pt x="130" y="476"/>
                    <a:pt x="150" y="476"/>
                  </a:cubicBezTo>
                  <a:cubicBezTo>
                    <a:pt x="311" y="476"/>
                    <a:pt x="456" y="586"/>
                    <a:pt x="488" y="751"/>
                  </a:cubicBezTo>
                  <a:cubicBezTo>
                    <a:pt x="659" y="694"/>
                    <a:pt x="773" y="522"/>
                    <a:pt x="746" y="335"/>
                  </a:cubicBezTo>
                  <a:lnTo>
                    <a:pt x="746" y="332"/>
                  </a:lnTo>
                  <a:lnTo>
                    <a:pt x="723" y="309"/>
                  </a:lnTo>
                  <a:cubicBezTo>
                    <a:pt x="729" y="302"/>
                    <a:pt x="733" y="298"/>
                    <a:pt x="740" y="292"/>
                  </a:cubicBezTo>
                  <a:cubicBezTo>
                    <a:pt x="696" y="121"/>
                    <a:pt x="542" y="0"/>
                    <a:pt x="368" y="0"/>
                  </a:cubicBezTo>
                  <a:close/>
                </a:path>
              </a:pathLst>
            </a:custGeom>
            <a:solidFill>
              <a:srgbClr val="FF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4"/>
            <p:cNvSpPr/>
            <p:nvPr/>
          </p:nvSpPr>
          <p:spPr>
            <a:xfrm>
              <a:off x="6963222" y="1614411"/>
              <a:ext cx="486" cy="4613"/>
            </a:xfrm>
            <a:custGeom>
              <a:rect b="b" l="l" r="r" t="t"/>
              <a:pathLst>
                <a:path extrusionOk="0" h="38" w="4">
                  <a:moveTo>
                    <a:pt x="0" y="1"/>
                  </a:moveTo>
                  <a:lnTo>
                    <a:pt x="0" y="38"/>
                  </a:lnTo>
                  <a:lnTo>
                    <a:pt x="4" y="38"/>
                  </a:lnTo>
                  <a:cubicBezTo>
                    <a:pt x="0" y="25"/>
                    <a:pt x="0" y="14"/>
                    <a:pt x="0" y="1"/>
                  </a:cubicBezTo>
                  <a:close/>
                </a:path>
              </a:pathLst>
            </a:custGeom>
            <a:solidFill>
              <a:srgbClr val="A692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4"/>
            <p:cNvSpPr/>
            <p:nvPr/>
          </p:nvSpPr>
          <p:spPr>
            <a:xfrm>
              <a:off x="6962858" y="1608341"/>
              <a:ext cx="56939" cy="35936"/>
            </a:xfrm>
            <a:custGeom>
              <a:rect b="b" l="l" r="r" t="t"/>
              <a:pathLst>
                <a:path extrusionOk="0" h="296" w="469">
                  <a:moveTo>
                    <a:pt x="130" y="1"/>
                  </a:moveTo>
                  <a:cubicBezTo>
                    <a:pt x="110" y="1"/>
                    <a:pt x="87" y="1"/>
                    <a:pt x="64" y="7"/>
                  </a:cubicBezTo>
                  <a:cubicBezTo>
                    <a:pt x="44" y="11"/>
                    <a:pt x="20" y="18"/>
                    <a:pt x="0" y="24"/>
                  </a:cubicBezTo>
                  <a:cubicBezTo>
                    <a:pt x="0" y="35"/>
                    <a:pt x="0" y="41"/>
                    <a:pt x="3" y="51"/>
                  </a:cubicBezTo>
                  <a:cubicBezTo>
                    <a:pt x="3" y="64"/>
                    <a:pt x="3" y="75"/>
                    <a:pt x="7" y="88"/>
                  </a:cubicBezTo>
                  <a:cubicBezTo>
                    <a:pt x="70" y="215"/>
                    <a:pt x="201" y="296"/>
                    <a:pt x="345" y="296"/>
                  </a:cubicBezTo>
                  <a:cubicBezTo>
                    <a:pt x="362" y="296"/>
                    <a:pt x="382" y="296"/>
                    <a:pt x="399" y="292"/>
                  </a:cubicBezTo>
                  <a:cubicBezTo>
                    <a:pt x="422" y="288"/>
                    <a:pt x="445" y="285"/>
                    <a:pt x="468" y="276"/>
                  </a:cubicBezTo>
                  <a:cubicBezTo>
                    <a:pt x="436" y="111"/>
                    <a:pt x="291" y="1"/>
                    <a:pt x="130" y="1"/>
                  </a:cubicBezTo>
                  <a:close/>
                </a:path>
              </a:pathLst>
            </a:custGeom>
            <a:solidFill>
              <a:srgbClr val="FFB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7003893" y="1580296"/>
              <a:ext cx="13840" cy="26223"/>
            </a:xfrm>
            <a:custGeom>
              <a:rect b="b" l="l" r="r" t="t"/>
              <a:pathLst>
                <a:path extrusionOk="0" h="216" w="114">
                  <a:moveTo>
                    <a:pt x="40" y="1"/>
                  </a:moveTo>
                  <a:cubicBezTo>
                    <a:pt x="13" y="8"/>
                    <a:pt x="0" y="58"/>
                    <a:pt x="10" y="115"/>
                  </a:cubicBezTo>
                  <a:cubicBezTo>
                    <a:pt x="17" y="172"/>
                    <a:pt x="44" y="215"/>
                    <a:pt x="70" y="215"/>
                  </a:cubicBezTo>
                  <a:lnTo>
                    <a:pt x="73" y="215"/>
                  </a:lnTo>
                  <a:cubicBezTo>
                    <a:pt x="101" y="209"/>
                    <a:pt x="114" y="158"/>
                    <a:pt x="104" y="101"/>
                  </a:cubicBezTo>
                  <a:cubicBezTo>
                    <a:pt x="98" y="45"/>
                    <a:pt x="70" y="1"/>
                    <a:pt x="44" y="1"/>
                  </a:cubicBezTo>
                  <a:close/>
                </a:path>
              </a:pathLst>
            </a:custGeom>
            <a:solidFill>
              <a:srgbClr val="4715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4"/>
            <p:cNvSpPr/>
            <p:nvPr/>
          </p:nvSpPr>
          <p:spPr>
            <a:xfrm>
              <a:off x="7048084" y="1586002"/>
              <a:ext cx="3035" cy="5099"/>
            </a:xfrm>
            <a:custGeom>
              <a:rect b="b" l="l" r="r" t="t"/>
              <a:pathLst>
                <a:path extrusionOk="0" h="42" w="25">
                  <a:moveTo>
                    <a:pt x="18" y="1"/>
                  </a:moveTo>
                  <a:cubicBezTo>
                    <a:pt x="11" y="7"/>
                    <a:pt x="7" y="11"/>
                    <a:pt x="1" y="18"/>
                  </a:cubicBezTo>
                  <a:lnTo>
                    <a:pt x="24" y="41"/>
                  </a:lnTo>
                  <a:cubicBezTo>
                    <a:pt x="24" y="27"/>
                    <a:pt x="21" y="14"/>
                    <a:pt x="18" y="1"/>
                  </a:cubicBezTo>
                  <a:close/>
                </a:path>
              </a:pathLst>
            </a:custGeom>
            <a:solidFill>
              <a:srgbClr val="F9E9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4"/>
            <p:cNvSpPr/>
            <p:nvPr/>
          </p:nvSpPr>
          <p:spPr>
            <a:xfrm>
              <a:off x="7077828" y="1527971"/>
              <a:ext cx="108536" cy="105744"/>
            </a:xfrm>
            <a:custGeom>
              <a:rect b="b" l="l" r="r" t="t"/>
              <a:pathLst>
                <a:path extrusionOk="0" h="871" w="894">
                  <a:moveTo>
                    <a:pt x="448" y="101"/>
                  </a:moveTo>
                  <a:cubicBezTo>
                    <a:pt x="522" y="101"/>
                    <a:pt x="593" y="124"/>
                    <a:pt x="649" y="167"/>
                  </a:cubicBezTo>
                  <a:cubicBezTo>
                    <a:pt x="723" y="224"/>
                    <a:pt x="766" y="301"/>
                    <a:pt x="780" y="391"/>
                  </a:cubicBezTo>
                  <a:cubicBezTo>
                    <a:pt x="790" y="479"/>
                    <a:pt x="766" y="566"/>
                    <a:pt x="713" y="640"/>
                  </a:cubicBezTo>
                  <a:cubicBezTo>
                    <a:pt x="659" y="709"/>
                    <a:pt x="579" y="753"/>
                    <a:pt x="492" y="766"/>
                  </a:cubicBezTo>
                  <a:cubicBezTo>
                    <a:pt x="478" y="768"/>
                    <a:pt x="465" y="769"/>
                    <a:pt x="451" y="769"/>
                  </a:cubicBezTo>
                  <a:cubicBezTo>
                    <a:pt x="375" y="769"/>
                    <a:pt x="304" y="745"/>
                    <a:pt x="244" y="700"/>
                  </a:cubicBezTo>
                  <a:cubicBezTo>
                    <a:pt x="174" y="646"/>
                    <a:pt x="127" y="566"/>
                    <a:pt x="117" y="479"/>
                  </a:cubicBezTo>
                  <a:cubicBezTo>
                    <a:pt x="104" y="388"/>
                    <a:pt x="127" y="301"/>
                    <a:pt x="181" y="231"/>
                  </a:cubicBezTo>
                  <a:cubicBezTo>
                    <a:pt x="238" y="161"/>
                    <a:pt x="315" y="114"/>
                    <a:pt x="405" y="104"/>
                  </a:cubicBezTo>
                  <a:cubicBezTo>
                    <a:pt x="418" y="101"/>
                    <a:pt x="432" y="101"/>
                    <a:pt x="448" y="101"/>
                  </a:cubicBezTo>
                  <a:close/>
                  <a:moveTo>
                    <a:pt x="445" y="0"/>
                  </a:moveTo>
                  <a:cubicBezTo>
                    <a:pt x="427" y="0"/>
                    <a:pt x="410" y="1"/>
                    <a:pt x="392" y="4"/>
                  </a:cubicBezTo>
                  <a:cubicBezTo>
                    <a:pt x="275" y="20"/>
                    <a:pt x="174" y="77"/>
                    <a:pt x="104" y="171"/>
                  </a:cubicBezTo>
                  <a:cubicBezTo>
                    <a:pt x="34" y="261"/>
                    <a:pt x="0" y="375"/>
                    <a:pt x="17" y="492"/>
                  </a:cubicBezTo>
                  <a:cubicBezTo>
                    <a:pt x="34" y="606"/>
                    <a:pt x="91" y="709"/>
                    <a:pt x="184" y="780"/>
                  </a:cubicBezTo>
                  <a:cubicBezTo>
                    <a:pt x="261" y="837"/>
                    <a:pt x="352" y="870"/>
                    <a:pt x="445" y="870"/>
                  </a:cubicBezTo>
                  <a:cubicBezTo>
                    <a:pt x="465" y="870"/>
                    <a:pt x="485" y="867"/>
                    <a:pt x="505" y="864"/>
                  </a:cubicBezTo>
                  <a:cubicBezTo>
                    <a:pt x="619" y="850"/>
                    <a:pt x="723" y="790"/>
                    <a:pt x="794" y="700"/>
                  </a:cubicBezTo>
                  <a:cubicBezTo>
                    <a:pt x="863" y="606"/>
                    <a:pt x="894" y="492"/>
                    <a:pt x="877" y="379"/>
                  </a:cubicBezTo>
                  <a:cubicBezTo>
                    <a:pt x="863" y="261"/>
                    <a:pt x="803" y="161"/>
                    <a:pt x="713" y="90"/>
                  </a:cubicBezTo>
                  <a:cubicBezTo>
                    <a:pt x="634" y="31"/>
                    <a:pt x="540" y="0"/>
                    <a:pt x="4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4"/>
            <p:cNvSpPr/>
            <p:nvPr/>
          </p:nvSpPr>
          <p:spPr>
            <a:xfrm>
              <a:off x="6948532" y="1544846"/>
              <a:ext cx="112664" cy="105501"/>
            </a:xfrm>
            <a:custGeom>
              <a:rect b="b" l="l" r="r" t="t"/>
              <a:pathLst>
                <a:path extrusionOk="0" h="869" w="928">
                  <a:moveTo>
                    <a:pt x="462" y="100"/>
                  </a:moveTo>
                  <a:cubicBezTo>
                    <a:pt x="628" y="100"/>
                    <a:pt x="772" y="223"/>
                    <a:pt x="798" y="390"/>
                  </a:cubicBezTo>
                  <a:cubicBezTo>
                    <a:pt x="821" y="574"/>
                    <a:pt x="690" y="742"/>
                    <a:pt x="509" y="765"/>
                  </a:cubicBezTo>
                  <a:cubicBezTo>
                    <a:pt x="493" y="767"/>
                    <a:pt x="477" y="768"/>
                    <a:pt x="462" y="768"/>
                  </a:cubicBezTo>
                  <a:cubicBezTo>
                    <a:pt x="297" y="768"/>
                    <a:pt x="156" y="645"/>
                    <a:pt x="132" y="477"/>
                  </a:cubicBezTo>
                  <a:lnTo>
                    <a:pt x="132" y="481"/>
                  </a:lnTo>
                  <a:cubicBezTo>
                    <a:pt x="108" y="297"/>
                    <a:pt x="239" y="129"/>
                    <a:pt x="419" y="102"/>
                  </a:cubicBezTo>
                  <a:cubicBezTo>
                    <a:pt x="434" y="100"/>
                    <a:pt x="448" y="100"/>
                    <a:pt x="462" y="100"/>
                  </a:cubicBezTo>
                  <a:close/>
                  <a:moveTo>
                    <a:pt x="467" y="1"/>
                  </a:moveTo>
                  <a:cubicBezTo>
                    <a:pt x="447" y="1"/>
                    <a:pt x="426" y="2"/>
                    <a:pt x="406" y="5"/>
                  </a:cubicBezTo>
                  <a:cubicBezTo>
                    <a:pt x="172" y="36"/>
                    <a:pt x="1" y="252"/>
                    <a:pt x="35" y="490"/>
                  </a:cubicBezTo>
                  <a:cubicBezTo>
                    <a:pt x="64" y="711"/>
                    <a:pt x="248" y="868"/>
                    <a:pt x="463" y="868"/>
                  </a:cubicBezTo>
                  <a:cubicBezTo>
                    <a:pt x="483" y="868"/>
                    <a:pt x="503" y="868"/>
                    <a:pt x="523" y="865"/>
                  </a:cubicBezTo>
                  <a:cubicBezTo>
                    <a:pt x="761" y="835"/>
                    <a:pt x="928" y="614"/>
                    <a:pt x="895" y="377"/>
                  </a:cubicBezTo>
                  <a:cubicBezTo>
                    <a:pt x="867" y="160"/>
                    <a:pt x="680" y="1"/>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7426987" y="2110957"/>
              <a:ext cx="115942" cy="279353"/>
            </a:xfrm>
            <a:custGeom>
              <a:rect b="b" l="l" r="r" t="t"/>
              <a:pathLst>
                <a:path extrusionOk="0" h="2301" w="955">
                  <a:moveTo>
                    <a:pt x="36" y="1"/>
                  </a:moveTo>
                  <a:cubicBezTo>
                    <a:pt x="18" y="1"/>
                    <a:pt x="1" y="15"/>
                    <a:pt x="9" y="37"/>
                  </a:cubicBezTo>
                  <a:cubicBezTo>
                    <a:pt x="92" y="247"/>
                    <a:pt x="169" y="465"/>
                    <a:pt x="250" y="679"/>
                  </a:cubicBezTo>
                  <a:cubicBezTo>
                    <a:pt x="370" y="1004"/>
                    <a:pt x="494" y="1328"/>
                    <a:pt x="628" y="1653"/>
                  </a:cubicBezTo>
                  <a:cubicBezTo>
                    <a:pt x="715" y="1864"/>
                    <a:pt x="805" y="2074"/>
                    <a:pt x="895" y="2286"/>
                  </a:cubicBezTo>
                  <a:cubicBezTo>
                    <a:pt x="901" y="2296"/>
                    <a:pt x="909" y="2300"/>
                    <a:pt x="917" y="2300"/>
                  </a:cubicBezTo>
                  <a:cubicBezTo>
                    <a:pt x="935" y="2300"/>
                    <a:pt x="955" y="2279"/>
                    <a:pt x="945" y="2255"/>
                  </a:cubicBezTo>
                  <a:cubicBezTo>
                    <a:pt x="664" y="1626"/>
                    <a:pt x="420" y="981"/>
                    <a:pt x="182" y="332"/>
                  </a:cubicBezTo>
                  <a:cubicBezTo>
                    <a:pt x="142" y="227"/>
                    <a:pt x="106" y="124"/>
                    <a:pt x="66" y="20"/>
                  </a:cubicBezTo>
                  <a:cubicBezTo>
                    <a:pt x="60" y="7"/>
                    <a:pt x="48" y="1"/>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4"/>
            <p:cNvSpPr/>
            <p:nvPr/>
          </p:nvSpPr>
          <p:spPr>
            <a:xfrm>
              <a:off x="7181386" y="1555530"/>
              <a:ext cx="99188" cy="29016"/>
            </a:xfrm>
            <a:custGeom>
              <a:rect b="b" l="l" r="r" t="t"/>
              <a:pathLst>
                <a:path extrusionOk="0" h="239" w="817">
                  <a:moveTo>
                    <a:pt x="797" y="1"/>
                  </a:moveTo>
                  <a:lnTo>
                    <a:pt x="1" y="141"/>
                  </a:lnTo>
                  <a:lnTo>
                    <a:pt x="17" y="238"/>
                  </a:lnTo>
                  <a:lnTo>
                    <a:pt x="817" y="98"/>
                  </a:lnTo>
                  <a:lnTo>
                    <a:pt x="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44"/>
          <p:cNvGrpSpPr/>
          <p:nvPr/>
        </p:nvGrpSpPr>
        <p:grpSpPr>
          <a:xfrm flipH="1">
            <a:off x="4362275" y="3127901"/>
            <a:ext cx="982211" cy="1577553"/>
            <a:chOff x="3924125" y="2423983"/>
            <a:chExt cx="1420611" cy="2281679"/>
          </a:xfrm>
        </p:grpSpPr>
        <p:sp>
          <p:nvSpPr>
            <p:cNvPr id="1302" name="Google Shape;1302;p44"/>
            <p:cNvSpPr/>
            <p:nvPr/>
          </p:nvSpPr>
          <p:spPr>
            <a:xfrm flipH="1" rot="-1607097">
              <a:off x="4622776" y="3934923"/>
              <a:ext cx="169998" cy="702838"/>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4"/>
            <p:cNvSpPr/>
            <p:nvPr/>
          </p:nvSpPr>
          <p:spPr>
            <a:xfrm flipH="1">
              <a:off x="4890186" y="394784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4"/>
            <p:cNvSpPr/>
            <p:nvPr/>
          </p:nvSpPr>
          <p:spPr>
            <a:xfrm flipH="1">
              <a:off x="4483472"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4"/>
            <p:cNvSpPr/>
            <p:nvPr/>
          </p:nvSpPr>
          <p:spPr>
            <a:xfrm flipH="1">
              <a:off x="3924125"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4"/>
            <p:cNvSpPr/>
            <p:nvPr/>
          </p:nvSpPr>
          <p:spPr>
            <a:xfrm flipH="1">
              <a:off x="4779311"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4"/>
            <p:cNvSpPr/>
            <p:nvPr/>
          </p:nvSpPr>
          <p:spPr>
            <a:xfrm flipH="1">
              <a:off x="4962627"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flipH="1">
              <a:off x="4427394"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4"/>
            <p:cNvSpPr/>
            <p:nvPr/>
          </p:nvSpPr>
          <p:spPr>
            <a:xfrm flipH="1">
              <a:off x="4534902"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4"/>
            <p:cNvSpPr/>
            <p:nvPr/>
          </p:nvSpPr>
          <p:spPr>
            <a:xfrm flipH="1">
              <a:off x="4553371"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4"/>
            <p:cNvSpPr/>
            <p:nvPr/>
          </p:nvSpPr>
          <p:spPr>
            <a:xfrm flipH="1">
              <a:off x="4489347"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4"/>
            <p:cNvSpPr/>
            <p:nvPr/>
          </p:nvSpPr>
          <p:spPr>
            <a:xfrm flipH="1">
              <a:off x="4358856"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4"/>
            <p:cNvSpPr/>
            <p:nvPr/>
          </p:nvSpPr>
          <p:spPr>
            <a:xfrm flipH="1">
              <a:off x="4204028"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4"/>
            <p:cNvSpPr/>
            <p:nvPr/>
          </p:nvSpPr>
          <p:spPr>
            <a:xfrm flipH="1">
              <a:off x="4048343"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4"/>
            <p:cNvSpPr/>
            <p:nvPr/>
          </p:nvSpPr>
          <p:spPr>
            <a:xfrm flipH="1">
              <a:off x="405746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44"/>
          <p:cNvGrpSpPr/>
          <p:nvPr/>
        </p:nvGrpSpPr>
        <p:grpSpPr>
          <a:xfrm>
            <a:off x="3418711" y="3449564"/>
            <a:ext cx="782046" cy="1256064"/>
            <a:chOff x="3924125" y="2423983"/>
            <a:chExt cx="1420611" cy="2281679"/>
          </a:xfrm>
        </p:grpSpPr>
        <p:sp>
          <p:nvSpPr>
            <p:cNvPr id="1317" name="Google Shape;1317;p44"/>
            <p:cNvSpPr/>
            <p:nvPr/>
          </p:nvSpPr>
          <p:spPr>
            <a:xfrm flipH="1" rot="-1607097">
              <a:off x="4622776" y="3934923"/>
              <a:ext cx="169998" cy="702838"/>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4"/>
            <p:cNvSpPr/>
            <p:nvPr/>
          </p:nvSpPr>
          <p:spPr>
            <a:xfrm flipH="1">
              <a:off x="4890186" y="394784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4"/>
            <p:cNvSpPr/>
            <p:nvPr/>
          </p:nvSpPr>
          <p:spPr>
            <a:xfrm flipH="1">
              <a:off x="4483472"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4"/>
            <p:cNvSpPr/>
            <p:nvPr/>
          </p:nvSpPr>
          <p:spPr>
            <a:xfrm flipH="1">
              <a:off x="3924125"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4"/>
            <p:cNvSpPr/>
            <p:nvPr/>
          </p:nvSpPr>
          <p:spPr>
            <a:xfrm flipH="1">
              <a:off x="4779311"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4"/>
            <p:cNvSpPr/>
            <p:nvPr/>
          </p:nvSpPr>
          <p:spPr>
            <a:xfrm flipH="1">
              <a:off x="4962627"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4"/>
            <p:cNvSpPr/>
            <p:nvPr/>
          </p:nvSpPr>
          <p:spPr>
            <a:xfrm flipH="1">
              <a:off x="4427394"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4"/>
            <p:cNvSpPr/>
            <p:nvPr/>
          </p:nvSpPr>
          <p:spPr>
            <a:xfrm flipH="1">
              <a:off x="4534902"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4"/>
            <p:cNvSpPr/>
            <p:nvPr/>
          </p:nvSpPr>
          <p:spPr>
            <a:xfrm flipH="1">
              <a:off x="4553371"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4"/>
            <p:cNvSpPr/>
            <p:nvPr/>
          </p:nvSpPr>
          <p:spPr>
            <a:xfrm flipH="1">
              <a:off x="4489347"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4"/>
            <p:cNvSpPr/>
            <p:nvPr/>
          </p:nvSpPr>
          <p:spPr>
            <a:xfrm flipH="1">
              <a:off x="4358856"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4"/>
            <p:cNvSpPr/>
            <p:nvPr/>
          </p:nvSpPr>
          <p:spPr>
            <a:xfrm flipH="1">
              <a:off x="4204028"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4"/>
            <p:cNvSpPr/>
            <p:nvPr/>
          </p:nvSpPr>
          <p:spPr>
            <a:xfrm flipH="1">
              <a:off x="4048343"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4"/>
            <p:cNvSpPr/>
            <p:nvPr/>
          </p:nvSpPr>
          <p:spPr>
            <a:xfrm flipH="1">
              <a:off x="405746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44"/>
          <p:cNvGrpSpPr/>
          <p:nvPr/>
        </p:nvGrpSpPr>
        <p:grpSpPr>
          <a:xfrm>
            <a:off x="2515809" y="4002383"/>
            <a:ext cx="437406" cy="702529"/>
            <a:chOff x="3924125" y="2423983"/>
            <a:chExt cx="1420611" cy="2281679"/>
          </a:xfrm>
        </p:grpSpPr>
        <p:sp>
          <p:nvSpPr>
            <p:cNvPr id="1332" name="Google Shape;1332;p44"/>
            <p:cNvSpPr/>
            <p:nvPr/>
          </p:nvSpPr>
          <p:spPr>
            <a:xfrm flipH="1" rot="-1607097">
              <a:off x="4622776" y="3934923"/>
              <a:ext cx="169998" cy="702838"/>
            </a:xfrm>
            <a:custGeom>
              <a:rect b="b" l="l" r="r" t="t"/>
              <a:pathLst>
                <a:path extrusionOk="0" h="15566" w="3765">
                  <a:moveTo>
                    <a:pt x="3612" y="1"/>
                  </a:moveTo>
                  <a:cubicBezTo>
                    <a:pt x="3469" y="84"/>
                    <a:pt x="3310" y="310"/>
                    <a:pt x="3213" y="416"/>
                  </a:cubicBezTo>
                  <a:cubicBezTo>
                    <a:pt x="2887" y="768"/>
                    <a:pt x="2599" y="1111"/>
                    <a:pt x="2316" y="1499"/>
                  </a:cubicBezTo>
                  <a:cubicBezTo>
                    <a:pt x="1679" y="2373"/>
                    <a:pt x="1084" y="3323"/>
                    <a:pt x="668" y="4326"/>
                  </a:cubicBezTo>
                  <a:cubicBezTo>
                    <a:pt x="306" y="5203"/>
                    <a:pt x="276" y="6257"/>
                    <a:pt x="236" y="7197"/>
                  </a:cubicBezTo>
                  <a:cubicBezTo>
                    <a:pt x="196" y="8134"/>
                    <a:pt x="84" y="9074"/>
                    <a:pt x="107" y="10017"/>
                  </a:cubicBezTo>
                  <a:cubicBezTo>
                    <a:pt x="137" y="11297"/>
                    <a:pt x="270" y="12565"/>
                    <a:pt x="204" y="13844"/>
                  </a:cubicBezTo>
                  <a:cubicBezTo>
                    <a:pt x="196" y="14004"/>
                    <a:pt x="156" y="14170"/>
                    <a:pt x="164" y="14330"/>
                  </a:cubicBezTo>
                  <a:cubicBezTo>
                    <a:pt x="173" y="14489"/>
                    <a:pt x="213" y="14618"/>
                    <a:pt x="204" y="14781"/>
                  </a:cubicBezTo>
                  <a:cubicBezTo>
                    <a:pt x="200" y="14914"/>
                    <a:pt x="207" y="15120"/>
                    <a:pt x="121" y="15230"/>
                  </a:cubicBezTo>
                  <a:cubicBezTo>
                    <a:pt x="130" y="15250"/>
                    <a:pt x="144" y="15267"/>
                    <a:pt x="1" y="15566"/>
                  </a:cubicBezTo>
                  <a:cubicBezTo>
                    <a:pt x="144" y="15456"/>
                    <a:pt x="133" y="15346"/>
                    <a:pt x="167" y="15176"/>
                  </a:cubicBezTo>
                  <a:cubicBezTo>
                    <a:pt x="283" y="14569"/>
                    <a:pt x="532" y="13964"/>
                    <a:pt x="711" y="13373"/>
                  </a:cubicBezTo>
                  <a:cubicBezTo>
                    <a:pt x="1313" y="11423"/>
                    <a:pt x="1824" y="9456"/>
                    <a:pt x="2293" y="7469"/>
                  </a:cubicBezTo>
                  <a:cubicBezTo>
                    <a:pt x="2692" y="5785"/>
                    <a:pt x="2944" y="4074"/>
                    <a:pt x="3343" y="2393"/>
                  </a:cubicBezTo>
                  <a:cubicBezTo>
                    <a:pt x="3485" y="1798"/>
                    <a:pt x="3618" y="1220"/>
                    <a:pt x="3669" y="609"/>
                  </a:cubicBezTo>
                  <a:cubicBezTo>
                    <a:pt x="3678" y="493"/>
                    <a:pt x="3764" y="58"/>
                    <a:pt x="36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4"/>
            <p:cNvSpPr/>
            <p:nvPr/>
          </p:nvSpPr>
          <p:spPr>
            <a:xfrm flipH="1">
              <a:off x="4890186" y="3947842"/>
              <a:ext cx="454550" cy="676971"/>
            </a:xfrm>
            <a:custGeom>
              <a:rect b="b" l="l" r="r" t="t"/>
              <a:pathLst>
                <a:path extrusionOk="0" h="14993" w="10067">
                  <a:moveTo>
                    <a:pt x="90" y="1"/>
                  </a:moveTo>
                  <a:cubicBezTo>
                    <a:pt x="74" y="1"/>
                    <a:pt x="58" y="4"/>
                    <a:pt x="43" y="12"/>
                  </a:cubicBezTo>
                  <a:cubicBezTo>
                    <a:pt x="0" y="191"/>
                    <a:pt x="63" y="497"/>
                    <a:pt x="77" y="660"/>
                  </a:cubicBezTo>
                  <a:cubicBezTo>
                    <a:pt x="113" y="1198"/>
                    <a:pt x="172" y="1700"/>
                    <a:pt x="272" y="2231"/>
                  </a:cubicBezTo>
                  <a:cubicBezTo>
                    <a:pt x="499" y="3431"/>
                    <a:pt x="821" y="4653"/>
                    <a:pt x="1325" y="5770"/>
                  </a:cubicBezTo>
                  <a:cubicBezTo>
                    <a:pt x="1767" y="6746"/>
                    <a:pt x="2608" y="7583"/>
                    <a:pt x="3349" y="8338"/>
                  </a:cubicBezTo>
                  <a:cubicBezTo>
                    <a:pt x="4093" y="9098"/>
                    <a:pt x="4777" y="9916"/>
                    <a:pt x="5568" y="10623"/>
                  </a:cubicBezTo>
                  <a:cubicBezTo>
                    <a:pt x="6641" y="11587"/>
                    <a:pt x="7787" y="12457"/>
                    <a:pt x="8788" y="13500"/>
                  </a:cubicBezTo>
                  <a:cubicBezTo>
                    <a:pt x="8914" y="13630"/>
                    <a:pt x="9016" y="13789"/>
                    <a:pt x="9156" y="13905"/>
                  </a:cubicBezTo>
                  <a:cubicBezTo>
                    <a:pt x="9292" y="14022"/>
                    <a:pt x="9429" y="14088"/>
                    <a:pt x="9558" y="14221"/>
                  </a:cubicBezTo>
                  <a:cubicBezTo>
                    <a:pt x="9665" y="14330"/>
                    <a:pt x="9840" y="14480"/>
                    <a:pt x="9860" y="14640"/>
                  </a:cubicBezTo>
                  <a:cubicBezTo>
                    <a:pt x="9887" y="14643"/>
                    <a:pt x="9910" y="14649"/>
                    <a:pt x="10047" y="14992"/>
                  </a:cubicBezTo>
                  <a:cubicBezTo>
                    <a:pt x="10066" y="14793"/>
                    <a:pt x="9967" y="14716"/>
                    <a:pt x="9854" y="14557"/>
                  </a:cubicBezTo>
                  <a:cubicBezTo>
                    <a:pt x="9445" y="13996"/>
                    <a:pt x="9139" y="13324"/>
                    <a:pt x="8794" y="12720"/>
                  </a:cubicBezTo>
                  <a:cubicBezTo>
                    <a:pt x="7655" y="10719"/>
                    <a:pt x="6431" y="8779"/>
                    <a:pt x="5163" y="6863"/>
                  </a:cubicBezTo>
                  <a:cubicBezTo>
                    <a:pt x="4087" y="5235"/>
                    <a:pt x="2871" y="3706"/>
                    <a:pt x="1801" y="2079"/>
                  </a:cubicBezTo>
                  <a:cubicBezTo>
                    <a:pt x="1422" y="1501"/>
                    <a:pt x="1050" y="946"/>
                    <a:pt x="585" y="434"/>
                  </a:cubicBezTo>
                  <a:cubicBezTo>
                    <a:pt x="506" y="346"/>
                    <a:pt x="255" y="1"/>
                    <a:pt x="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4"/>
            <p:cNvSpPr/>
            <p:nvPr/>
          </p:nvSpPr>
          <p:spPr>
            <a:xfrm flipH="1">
              <a:off x="4483472" y="2954016"/>
              <a:ext cx="499703" cy="1751646"/>
            </a:xfrm>
            <a:custGeom>
              <a:rect b="b" l="l" r="r" t="t"/>
              <a:pathLst>
                <a:path extrusionOk="0" h="38794" w="11067">
                  <a:moveTo>
                    <a:pt x="11036" y="0"/>
                  </a:moveTo>
                  <a:cubicBezTo>
                    <a:pt x="10386" y="103"/>
                    <a:pt x="10013" y="807"/>
                    <a:pt x="9681" y="1429"/>
                  </a:cubicBezTo>
                  <a:cubicBezTo>
                    <a:pt x="9548" y="1681"/>
                    <a:pt x="9422" y="1917"/>
                    <a:pt x="9289" y="2093"/>
                  </a:cubicBezTo>
                  <a:cubicBezTo>
                    <a:pt x="8993" y="2486"/>
                    <a:pt x="8671" y="2867"/>
                    <a:pt x="8362" y="3236"/>
                  </a:cubicBezTo>
                  <a:cubicBezTo>
                    <a:pt x="7857" y="3834"/>
                    <a:pt x="7336" y="4455"/>
                    <a:pt x="6897" y="5153"/>
                  </a:cubicBezTo>
                  <a:cubicBezTo>
                    <a:pt x="5575" y="7262"/>
                    <a:pt x="4638" y="9545"/>
                    <a:pt x="3641" y="12325"/>
                  </a:cubicBezTo>
                  <a:cubicBezTo>
                    <a:pt x="1821" y="17396"/>
                    <a:pt x="0" y="23399"/>
                    <a:pt x="280" y="29481"/>
                  </a:cubicBezTo>
                  <a:cubicBezTo>
                    <a:pt x="382" y="31700"/>
                    <a:pt x="960" y="33870"/>
                    <a:pt x="1522" y="35969"/>
                  </a:cubicBezTo>
                  <a:cubicBezTo>
                    <a:pt x="1767" y="36893"/>
                    <a:pt x="2023" y="37853"/>
                    <a:pt x="2229" y="38793"/>
                  </a:cubicBezTo>
                  <a:lnTo>
                    <a:pt x="2402" y="38757"/>
                  </a:lnTo>
                  <a:cubicBezTo>
                    <a:pt x="2193" y="37810"/>
                    <a:pt x="1937" y="36850"/>
                    <a:pt x="1691" y="35923"/>
                  </a:cubicBezTo>
                  <a:cubicBezTo>
                    <a:pt x="1133" y="33833"/>
                    <a:pt x="559" y="31674"/>
                    <a:pt x="455" y="29475"/>
                  </a:cubicBezTo>
                  <a:cubicBezTo>
                    <a:pt x="176" y="23419"/>
                    <a:pt x="1994" y="17439"/>
                    <a:pt x="3808" y="12385"/>
                  </a:cubicBezTo>
                  <a:cubicBezTo>
                    <a:pt x="4800" y="9614"/>
                    <a:pt x="5731" y="7342"/>
                    <a:pt x="7046" y="5246"/>
                  </a:cubicBezTo>
                  <a:cubicBezTo>
                    <a:pt x="7475" y="4559"/>
                    <a:pt x="7994" y="3944"/>
                    <a:pt x="8495" y="3349"/>
                  </a:cubicBezTo>
                  <a:cubicBezTo>
                    <a:pt x="8807" y="2980"/>
                    <a:pt x="9130" y="2595"/>
                    <a:pt x="9432" y="2196"/>
                  </a:cubicBezTo>
                  <a:cubicBezTo>
                    <a:pt x="9572" y="2010"/>
                    <a:pt x="9701" y="1768"/>
                    <a:pt x="9837" y="1512"/>
                  </a:cubicBezTo>
                  <a:cubicBezTo>
                    <a:pt x="10146" y="927"/>
                    <a:pt x="10501" y="263"/>
                    <a:pt x="11067" y="173"/>
                  </a:cubicBezTo>
                  <a:lnTo>
                    <a:pt x="11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4"/>
            <p:cNvSpPr/>
            <p:nvPr/>
          </p:nvSpPr>
          <p:spPr>
            <a:xfrm flipH="1">
              <a:off x="3924125" y="2423983"/>
              <a:ext cx="869773" cy="703657"/>
            </a:xfrm>
            <a:custGeom>
              <a:rect b="b" l="l" r="r" t="t"/>
              <a:pathLst>
                <a:path extrusionOk="0" h="15584" w="19263">
                  <a:moveTo>
                    <a:pt x="1" y="168"/>
                  </a:moveTo>
                  <a:cubicBezTo>
                    <a:pt x="1" y="168"/>
                    <a:pt x="1" y="168"/>
                    <a:pt x="1" y="168"/>
                  </a:cubicBezTo>
                  <a:lnTo>
                    <a:pt x="1" y="168"/>
                  </a:lnTo>
                  <a:cubicBezTo>
                    <a:pt x="1" y="168"/>
                    <a:pt x="1" y="168"/>
                    <a:pt x="1" y="168"/>
                  </a:cubicBezTo>
                  <a:close/>
                  <a:moveTo>
                    <a:pt x="2798" y="0"/>
                  </a:moveTo>
                  <a:cubicBezTo>
                    <a:pt x="2137" y="0"/>
                    <a:pt x="392" y="174"/>
                    <a:pt x="57" y="174"/>
                  </a:cubicBezTo>
                  <a:cubicBezTo>
                    <a:pt x="21" y="174"/>
                    <a:pt x="2" y="172"/>
                    <a:pt x="1" y="168"/>
                  </a:cubicBezTo>
                  <a:lnTo>
                    <a:pt x="1" y="168"/>
                  </a:lnTo>
                  <a:cubicBezTo>
                    <a:pt x="289" y="2437"/>
                    <a:pt x="1556" y="4586"/>
                    <a:pt x="2436" y="6610"/>
                  </a:cubicBezTo>
                  <a:cubicBezTo>
                    <a:pt x="3230" y="8427"/>
                    <a:pt x="3954" y="10278"/>
                    <a:pt x="4605" y="12147"/>
                  </a:cubicBezTo>
                  <a:cubicBezTo>
                    <a:pt x="4818" y="12756"/>
                    <a:pt x="5097" y="13434"/>
                    <a:pt x="4911" y="14061"/>
                  </a:cubicBezTo>
                  <a:cubicBezTo>
                    <a:pt x="4888" y="14145"/>
                    <a:pt x="4854" y="14228"/>
                    <a:pt x="4811" y="14307"/>
                  </a:cubicBezTo>
                  <a:cubicBezTo>
                    <a:pt x="5768" y="13966"/>
                    <a:pt x="6656" y="13727"/>
                    <a:pt x="7646" y="13727"/>
                  </a:cubicBezTo>
                  <a:cubicBezTo>
                    <a:pt x="7842" y="13727"/>
                    <a:pt x="8042" y="13736"/>
                    <a:pt x="8247" y="13756"/>
                  </a:cubicBezTo>
                  <a:cubicBezTo>
                    <a:pt x="9469" y="13872"/>
                    <a:pt x="10655" y="14231"/>
                    <a:pt x="11847" y="14527"/>
                  </a:cubicBezTo>
                  <a:cubicBezTo>
                    <a:pt x="13106" y="14838"/>
                    <a:pt x="14382" y="15082"/>
                    <a:pt x="15668" y="15257"/>
                  </a:cubicBezTo>
                  <a:cubicBezTo>
                    <a:pt x="16071" y="15311"/>
                    <a:pt x="17163" y="15583"/>
                    <a:pt x="17919" y="15583"/>
                  </a:cubicBezTo>
                  <a:cubicBezTo>
                    <a:pt x="18192" y="15583"/>
                    <a:pt x="18422" y="15548"/>
                    <a:pt x="18559" y="15453"/>
                  </a:cubicBezTo>
                  <a:cubicBezTo>
                    <a:pt x="18718" y="15341"/>
                    <a:pt x="18628" y="14998"/>
                    <a:pt x="18598" y="14862"/>
                  </a:cubicBezTo>
                  <a:cubicBezTo>
                    <a:pt x="18389" y="13912"/>
                    <a:pt x="19263" y="9281"/>
                    <a:pt x="18117" y="9058"/>
                  </a:cubicBezTo>
                  <a:cubicBezTo>
                    <a:pt x="17539" y="8945"/>
                    <a:pt x="16858" y="8799"/>
                    <a:pt x="16300" y="8619"/>
                  </a:cubicBezTo>
                  <a:cubicBezTo>
                    <a:pt x="15276" y="8294"/>
                    <a:pt x="17389" y="7527"/>
                    <a:pt x="17429" y="7121"/>
                  </a:cubicBezTo>
                  <a:cubicBezTo>
                    <a:pt x="16323" y="6141"/>
                    <a:pt x="15313" y="5045"/>
                    <a:pt x="14196" y="4059"/>
                  </a:cubicBezTo>
                  <a:cubicBezTo>
                    <a:pt x="13861" y="3763"/>
                    <a:pt x="13183" y="2852"/>
                    <a:pt x="12735" y="2756"/>
                  </a:cubicBezTo>
                  <a:cubicBezTo>
                    <a:pt x="12700" y="2748"/>
                    <a:pt x="12665" y="2745"/>
                    <a:pt x="12631" y="2745"/>
                  </a:cubicBezTo>
                  <a:cubicBezTo>
                    <a:pt x="12085" y="2745"/>
                    <a:pt x="11686" y="3668"/>
                    <a:pt x="11113" y="3700"/>
                  </a:cubicBezTo>
                  <a:cubicBezTo>
                    <a:pt x="11106" y="3700"/>
                    <a:pt x="11100" y="3700"/>
                    <a:pt x="11094" y="3700"/>
                  </a:cubicBezTo>
                  <a:cubicBezTo>
                    <a:pt x="10696" y="3700"/>
                    <a:pt x="10844" y="3093"/>
                    <a:pt x="10814" y="2773"/>
                  </a:cubicBezTo>
                  <a:cubicBezTo>
                    <a:pt x="10781" y="2374"/>
                    <a:pt x="10754" y="1713"/>
                    <a:pt x="10376" y="1540"/>
                  </a:cubicBezTo>
                  <a:cubicBezTo>
                    <a:pt x="10057" y="1394"/>
                    <a:pt x="9503" y="1384"/>
                    <a:pt x="9160" y="1324"/>
                  </a:cubicBezTo>
                  <a:cubicBezTo>
                    <a:pt x="8598" y="1218"/>
                    <a:pt x="8037" y="1115"/>
                    <a:pt x="7476" y="1012"/>
                  </a:cubicBezTo>
                  <a:cubicBezTo>
                    <a:pt x="6967" y="919"/>
                    <a:pt x="6406" y="889"/>
                    <a:pt x="5924" y="693"/>
                  </a:cubicBezTo>
                  <a:cubicBezTo>
                    <a:pt x="5772" y="630"/>
                    <a:pt x="5191" y="321"/>
                    <a:pt x="4872" y="321"/>
                  </a:cubicBezTo>
                  <a:cubicBezTo>
                    <a:pt x="4803" y="321"/>
                    <a:pt x="4746" y="336"/>
                    <a:pt x="4708" y="371"/>
                  </a:cubicBezTo>
                  <a:cubicBezTo>
                    <a:pt x="4619" y="454"/>
                    <a:pt x="4708" y="1281"/>
                    <a:pt x="4722" y="1437"/>
                  </a:cubicBezTo>
                  <a:cubicBezTo>
                    <a:pt x="4765" y="1929"/>
                    <a:pt x="4738" y="2434"/>
                    <a:pt x="4688" y="2922"/>
                  </a:cubicBezTo>
                  <a:cubicBezTo>
                    <a:pt x="4007" y="2294"/>
                    <a:pt x="3941" y="354"/>
                    <a:pt x="3034" y="19"/>
                  </a:cubicBezTo>
                  <a:cubicBezTo>
                    <a:pt x="2999" y="6"/>
                    <a:pt x="2915" y="0"/>
                    <a:pt x="2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4"/>
            <p:cNvSpPr/>
            <p:nvPr/>
          </p:nvSpPr>
          <p:spPr>
            <a:xfrm flipH="1">
              <a:off x="4779311" y="2915908"/>
              <a:ext cx="199980" cy="531219"/>
            </a:xfrm>
            <a:custGeom>
              <a:rect b="b" l="l" r="r" t="t"/>
              <a:pathLst>
                <a:path extrusionOk="0" h="11765" w="4429">
                  <a:moveTo>
                    <a:pt x="429" y="213"/>
                  </a:moveTo>
                  <a:cubicBezTo>
                    <a:pt x="456" y="249"/>
                    <a:pt x="496" y="316"/>
                    <a:pt x="552" y="439"/>
                  </a:cubicBezTo>
                  <a:cubicBezTo>
                    <a:pt x="565" y="462"/>
                    <a:pt x="572" y="479"/>
                    <a:pt x="579" y="492"/>
                  </a:cubicBezTo>
                  <a:cubicBezTo>
                    <a:pt x="781" y="881"/>
                    <a:pt x="921" y="1272"/>
                    <a:pt x="1080" y="1741"/>
                  </a:cubicBezTo>
                  <a:cubicBezTo>
                    <a:pt x="1290" y="2362"/>
                    <a:pt x="1535" y="2987"/>
                    <a:pt x="1768" y="3589"/>
                  </a:cubicBezTo>
                  <a:cubicBezTo>
                    <a:pt x="1997" y="4173"/>
                    <a:pt x="2233" y="4777"/>
                    <a:pt x="2439" y="5379"/>
                  </a:cubicBezTo>
                  <a:cubicBezTo>
                    <a:pt x="3004" y="7033"/>
                    <a:pt x="3432" y="8422"/>
                    <a:pt x="3791" y="9748"/>
                  </a:cubicBezTo>
                  <a:cubicBezTo>
                    <a:pt x="3828" y="9891"/>
                    <a:pt x="3861" y="10033"/>
                    <a:pt x="3897" y="10179"/>
                  </a:cubicBezTo>
                  <a:cubicBezTo>
                    <a:pt x="3921" y="10279"/>
                    <a:pt x="3944" y="10382"/>
                    <a:pt x="3970" y="10486"/>
                  </a:cubicBezTo>
                  <a:cubicBezTo>
                    <a:pt x="3937" y="10435"/>
                    <a:pt x="3911" y="10379"/>
                    <a:pt x="3881" y="10319"/>
                  </a:cubicBezTo>
                  <a:cubicBezTo>
                    <a:pt x="3861" y="10273"/>
                    <a:pt x="3841" y="10226"/>
                    <a:pt x="3814" y="10187"/>
                  </a:cubicBezTo>
                  <a:cubicBezTo>
                    <a:pt x="3506" y="9628"/>
                    <a:pt x="3136" y="9103"/>
                    <a:pt x="2781" y="8598"/>
                  </a:cubicBezTo>
                  <a:cubicBezTo>
                    <a:pt x="2595" y="8336"/>
                    <a:pt x="2406" y="8063"/>
                    <a:pt x="2223" y="7791"/>
                  </a:cubicBezTo>
                  <a:cubicBezTo>
                    <a:pt x="1974" y="7412"/>
                    <a:pt x="1755" y="7004"/>
                    <a:pt x="1545" y="6611"/>
                  </a:cubicBezTo>
                  <a:cubicBezTo>
                    <a:pt x="1425" y="6389"/>
                    <a:pt x="1310" y="6170"/>
                    <a:pt x="1186" y="5954"/>
                  </a:cubicBezTo>
                  <a:lnTo>
                    <a:pt x="1140" y="5874"/>
                  </a:lnTo>
                  <a:cubicBezTo>
                    <a:pt x="811" y="5299"/>
                    <a:pt x="436" y="4648"/>
                    <a:pt x="326" y="3994"/>
                  </a:cubicBezTo>
                  <a:cubicBezTo>
                    <a:pt x="206" y="3290"/>
                    <a:pt x="177" y="2496"/>
                    <a:pt x="243" y="1562"/>
                  </a:cubicBezTo>
                  <a:cubicBezTo>
                    <a:pt x="266" y="1229"/>
                    <a:pt x="309" y="901"/>
                    <a:pt x="379" y="529"/>
                  </a:cubicBezTo>
                  <a:cubicBezTo>
                    <a:pt x="382" y="499"/>
                    <a:pt x="389" y="459"/>
                    <a:pt x="396" y="415"/>
                  </a:cubicBezTo>
                  <a:cubicBezTo>
                    <a:pt x="402" y="352"/>
                    <a:pt x="413" y="276"/>
                    <a:pt x="429" y="213"/>
                  </a:cubicBezTo>
                  <a:close/>
                  <a:moveTo>
                    <a:pt x="396" y="0"/>
                  </a:moveTo>
                  <a:cubicBezTo>
                    <a:pt x="385" y="0"/>
                    <a:pt x="374" y="1"/>
                    <a:pt x="363" y="4"/>
                  </a:cubicBezTo>
                  <a:lnTo>
                    <a:pt x="323" y="13"/>
                  </a:lnTo>
                  <a:lnTo>
                    <a:pt x="303" y="50"/>
                  </a:lnTo>
                  <a:cubicBezTo>
                    <a:pt x="253" y="143"/>
                    <a:pt x="237" y="283"/>
                    <a:pt x="220" y="395"/>
                  </a:cubicBezTo>
                  <a:cubicBezTo>
                    <a:pt x="217" y="432"/>
                    <a:pt x="209" y="469"/>
                    <a:pt x="206" y="495"/>
                  </a:cubicBezTo>
                  <a:cubicBezTo>
                    <a:pt x="134" y="874"/>
                    <a:pt x="90" y="1209"/>
                    <a:pt x="67" y="1548"/>
                  </a:cubicBezTo>
                  <a:cubicBezTo>
                    <a:pt x="1" y="2499"/>
                    <a:pt x="30" y="3306"/>
                    <a:pt x="154" y="4020"/>
                  </a:cubicBezTo>
                  <a:cubicBezTo>
                    <a:pt x="269" y="4708"/>
                    <a:pt x="652" y="5372"/>
                    <a:pt x="987" y="5961"/>
                  </a:cubicBezTo>
                  <a:lnTo>
                    <a:pt x="1034" y="6040"/>
                  </a:lnTo>
                  <a:cubicBezTo>
                    <a:pt x="1157" y="6256"/>
                    <a:pt x="1273" y="6475"/>
                    <a:pt x="1389" y="6694"/>
                  </a:cubicBezTo>
                  <a:cubicBezTo>
                    <a:pt x="1602" y="7090"/>
                    <a:pt x="1824" y="7502"/>
                    <a:pt x="2077" y="7887"/>
                  </a:cubicBezTo>
                  <a:cubicBezTo>
                    <a:pt x="2259" y="8163"/>
                    <a:pt x="2452" y="8436"/>
                    <a:pt x="2635" y="8698"/>
                  </a:cubicBezTo>
                  <a:cubicBezTo>
                    <a:pt x="2991" y="9203"/>
                    <a:pt x="3356" y="9724"/>
                    <a:pt x="3662" y="10269"/>
                  </a:cubicBezTo>
                  <a:cubicBezTo>
                    <a:pt x="3685" y="10309"/>
                    <a:pt x="3705" y="10349"/>
                    <a:pt x="3722" y="10392"/>
                  </a:cubicBezTo>
                  <a:cubicBezTo>
                    <a:pt x="3754" y="10462"/>
                    <a:pt x="3788" y="10535"/>
                    <a:pt x="3834" y="10598"/>
                  </a:cubicBezTo>
                  <a:cubicBezTo>
                    <a:pt x="3864" y="10641"/>
                    <a:pt x="3897" y="10681"/>
                    <a:pt x="3927" y="10718"/>
                  </a:cubicBezTo>
                  <a:cubicBezTo>
                    <a:pt x="3967" y="10765"/>
                    <a:pt x="4004" y="10808"/>
                    <a:pt x="4037" y="10864"/>
                  </a:cubicBezTo>
                  <a:lnTo>
                    <a:pt x="4061" y="10904"/>
                  </a:lnTo>
                  <a:cubicBezTo>
                    <a:pt x="4100" y="10973"/>
                    <a:pt x="4156" y="11070"/>
                    <a:pt x="4150" y="11130"/>
                  </a:cubicBezTo>
                  <a:lnTo>
                    <a:pt x="4143" y="11193"/>
                  </a:lnTo>
                  <a:lnTo>
                    <a:pt x="4180" y="11209"/>
                  </a:lnTo>
                  <a:cubicBezTo>
                    <a:pt x="4183" y="11233"/>
                    <a:pt x="4196" y="11286"/>
                    <a:pt x="4210" y="11409"/>
                  </a:cubicBezTo>
                  <a:lnTo>
                    <a:pt x="4253" y="11764"/>
                  </a:lnTo>
                  <a:lnTo>
                    <a:pt x="4379" y="11429"/>
                  </a:lnTo>
                  <a:cubicBezTo>
                    <a:pt x="4429" y="11292"/>
                    <a:pt x="4389" y="11199"/>
                    <a:pt x="4352" y="11113"/>
                  </a:cubicBezTo>
                  <a:cubicBezTo>
                    <a:pt x="4343" y="11093"/>
                    <a:pt x="4336" y="11073"/>
                    <a:pt x="4329" y="11053"/>
                  </a:cubicBezTo>
                  <a:cubicBezTo>
                    <a:pt x="4216" y="10765"/>
                    <a:pt x="4140" y="10446"/>
                    <a:pt x="4067" y="10139"/>
                  </a:cubicBezTo>
                  <a:cubicBezTo>
                    <a:pt x="4030" y="9990"/>
                    <a:pt x="3997" y="9844"/>
                    <a:pt x="3961" y="9701"/>
                  </a:cubicBezTo>
                  <a:cubicBezTo>
                    <a:pt x="3602" y="8373"/>
                    <a:pt x="3170" y="6980"/>
                    <a:pt x="2605" y="5323"/>
                  </a:cubicBezTo>
                  <a:cubicBezTo>
                    <a:pt x="2396" y="4718"/>
                    <a:pt x="2160" y="4110"/>
                    <a:pt x="1931" y="3525"/>
                  </a:cubicBezTo>
                  <a:cubicBezTo>
                    <a:pt x="1698" y="2924"/>
                    <a:pt x="1456" y="2303"/>
                    <a:pt x="1246" y="1685"/>
                  </a:cubicBezTo>
                  <a:cubicBezTo>
                    <a:pt x="1083" y="1206"/>
                    <a:pt x="944" y="811"/>
                    <a:pt x="735" y="412"/>
                  </a:cubicBezTo>
                  <a:cubicBezTo>
                    <a:pt x="728" y="403"/>
                    <a:pt x="721" y="386"/>
                    <a:pt x="712" y="366"/>
                  </a:cubicBezTo>
                  <a:cubicBezTo>
                    <a:pt x="644" y="217"/>
                    <a:pt x="541"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4"/>
            <p:cNvSpPr/>
            <p:nvPr/>
          </p:nvSpPr>
          <p:spPr>
            <a:xfrm flipH="1">
              <a:off x="4962627" y="3730847"/>
              <a:ext cx="309656" cy="470354"/>
            </a:xfrm>
            <a:custGeom>
              <a:rect b="b" l="l" r="r" t="t"/>
              <a:pathLst>
                <a:path extrusionOk="0" h="10417" w="6858">
                  <a:moveTo>
                    <a:pt x="191" y="203"/>
                  </a:moveTo>
                  <a:lnTo>
                    <a:pt x="191" y="203"/>
                  </a:lnTo>
                  <a:cubicBezTo>
                    <a:pt x="224" y="230"/>
                    <a:pt x="280" y="286"/>
                    <a:pt x="367" y="390"/>
                  </a:cubicBezTo>
                  <a:cubicBezTo>
                    <a:pt x="384" y="410"/>
                    <a:pt x="396" y="426"/>
                    <a:pt x="407" y="436"/>
                  </a:cubicBezTo>
                  <a:cubicBezTo>
                    <a:pt x="699" y="761"/>
                    <a:pt x="931" y="1103"/>
                    <a:pt x="1204" y="1519"/>
                  </a:cubicBezTo>
                  <a:cubicBezTo>
                    <a:pt x="1566" y="2067"/>
                    <a:pt x="1958" y="2609"/>
                    <a:pt x="2337" y="3130"/>
                  </a:cubicBezTo>
                  <a:cubicBezTo>
                    <a:pt x="2705" y="3639"/>
                    <a:pt x="3084" y="4164"/>
                    <a:pt x="3437" y="4695"/>
                  </a:cubicBezTo>
                  <a:cubicBezTo>
                    <a:pt x="4403" y="6154"/>
                    <a:pt x="5168" y="7386"/>
                    <a:pt x="5849" y="8582"/>
                  </a:cubicBezTo>
                  <a:cubicBezTo>
                    <a:pt x="5921" y="8708"/>
                    <a:pt x="5988" y="8838"/>
                    <a:pt x="6057" y="8971"/>
                  </a:cubicBezTo>
                  <a:cubicBezTo>
                    <a:pt x="6108" y="9064"/>
                    <a:pt x="6157" y="9156"/>
                    <a:pt x="6210" y="9250"/>
                  </a:cubicBezTo>
                  <a:cubicBezTo>
                    <a:pt x="6164" y="9210"/>
                    <a:pt x="6124" y="9160"/>
                    <a:pt x="6081" y="9110"/>
                  </a:cubicBezTo>
                  <a:cubicBezTo>
                    <a:pt x="6051" y="9070"/>
                    <a:pt x="6018" y="9034"/>
                    <a:pt x="5985" y="8997"/>
                  </a:cubicBezTo>
                  <a:cubicBezTo>
                    <a:pt x="5542" y="8539"/>
                    <a:pt x="5054" y="8124"/>
                    <a:pt x="4582" y="7725"/>
                  </a:cubicBezTo>
                  <a:cubicBezTo>
                    <a:pt x="4337" y="7516"/>
                    <a:pt x="4084" y="7299"/>
                    <a:pt x="3838" y="7083"/>
                  </a:cubicBezTo>
                  <a:cubicBezTo>
                    <a:pt x="3503" y="6781"/>
                    <a:pt x="3187" y="6439"/>
                    <a:pt x="2885" y="6114"/>
                  </a:cubicBezTo>
                  <a:cubicBezTo>
                    <a:pt x="2716" y="5927"/>
                    <a:pt x="2546" y="5745"/>
                    <a:pt x="2370" y="5568"/>
                  </a:cubicBezTo>
                  <a:lnTo>
                    <a:pt x="2307" y="5505"/>
                  </a:lnTo>
                  <a:cubicBezTo>
                    <a:pt x="1845" y="5030"/>
                    <a:pt x="1317" y="4492"/>
                    <a:pt x="1045" y="3888"/>
                  </a:cubicBezTo>
                  <a:cubicBezTo>
                    <a:pt x="749" y="3240"/>
                    <a:pt x="523" y="2476"/>
                    <a:pt x="350" y="1556"/>
                  </a:cubicBezTo>
                  <a:cubicBezTo>
                    <a:pt x="287" y="1227"/>
                    <a:pt x="247" y="898"/>
                    <a:pt x="220" y="522"/>
                  </a:cubicBezTo>
                  <a:cubicBezTo>
                    <a:pt x="217" y="493"/>
                    <a:pt x="214" y="453"/>
                    <a:pt x="207" y="410"/>
                  </a:cubicBezTo>
                  <a:cubicBezTo>
                    <a:pt x="200" y="346"/>
                    <a:pt x="191" y="270"/>
                    <a:pt x="191" y="203"/>
                  </a:cubicBezTo>
                  <a:close/>
                  <a:moveTo>
                    <a:pt x="141" y="1"/>
                  </a:moveTo>
                  <a:cubicBezTo>
                    <a:pt x="118" y="1"/>
                    <a:pt x="94" y="6"/>
                    <a:pt x="71" y="17"/>
                  </a:cubicBezTo>
                  <a:lnTo>
                    <a:pt x="34" y="37"/>
                  </a:lnTo>
                  <a:lnTo>
                    <a:pt x="25" y="77"/>
                  </a:lnTo>
                  <a:cubicBezTo>
                    <a:pt x="1" y="180"/>
                    <a:pt x="18" y="320"/>
                    <a:pt x="34" y="433"/>
                  </a:cubicBezTo>
                  <a:cubicBezTo>
                    <a:pt x="38" y="470"/>
                    <a:pt x="41" y="505"/>
                    <a:pt x="45" y="533"/>
                  </a:cubicBezTo>
                  <a:cubicBezTo>
                    <a:pt x="71" y="918"/>
                    <a:pt x="114" y="1253"/>
                    <a:pt x="177" y="1589"/>
                  </a:cubicBezTo>
                  <a:cubicBezTo>
                    <a:pt x="353" y="2523"/>
                    <a:pt x="583" y="3300"/>
                    <a:pt x="882" y="3958"/>
                  </a:cubicBezTo>
                  <a:cubicBezTo>
                    <a:pt x="1171" y="4592"/>
                    <a:pt x="1709" y="5143"/>
                    <a:pt x="2184" y="5628"/>
                  </a:cubicBezTo>
                  <a:lnTo>
                    <a:pt x="2244" y="5692"/>
                  </a:lnTo>
                  <a:cubicBezTo>
                    <a:pt x="2417" y="5867"/>
                    <a:pt x="2586" y="6051"/>
                    <a:pt x="2756" y="6233"/>
                  </a:cubicBezTo>
                  <a:cubicBezTo>
                    <a:pt x="3061" y="6562"/>
                    <a:pt x="3380" y="6904"/>
                    <a:pt x="3722" y="7213"/>
                  </a:cubicBezTo>
                  <a:cubicBezTo>
                    <a:pt x="3968" y="7433"/>
                    <a:pt x="4220" y="7649"/>
                    <a:pt x="4470" y="7858"/>
                  </a:cubicBezTo>
                  <a:cubicBezTo>
                    <a:pt x="4938" y="8256"/>
                    <a:pt x="5423" y="8665"/>
                    <a:pt x="5858" y="9121"/>
                  </a:cubicBezTo>
                  <a:cubicBezTo>
                    <a:pt x="5888" y="9150"/>
                    <a:pt x="5918" y="9187"/>
                    <a:pt x="5945" y="9223"/>
                  </a:cubicBezTo>
                  <a:cubicBezTo>
                    <a:pt x="5994" y="9280"/>
                    <a:pt x="6045" y="9343"/>
                    <a:pt x="6108" y="9392"/>
                  </a:cubicBezTo>
                  <a:cubicBezTo>
                    <a:pt x="6147" y="9429"/>
                    <a:pt x="6187" y="9455"/>
                    <a:pt x="6227" y="9483"/>
                  </a:cubicBezTo>
                  <a:cubicBezTo>
                    <a:pt x="6277" y="9519"/>
                    <a:pt x="6324" y="9552"/>
                    <a:pt x="6370" y="9599"/>
                  </a:cubicBezTo>
                  <a:lnTo>
                    <a:pt x="6403" y="9632"/>
                  </a:lnTo>
                  <a:cubicBezTo>
                    <a:pt x="6459" y="9688"/>
                    <a:pt x="6539" y="9765"/>
                    <a:pt x="6546" y="9828"/>
                  </a:cubicBezTo>
                  <a:lnTo>
                    <a:pt x="6556" y="9891"/>
                  </a:lnTo>
                  <a:lnTo>
                    <a:pt x="6596" y="9898"/>
                  </a:lnTo>
                  <a:cubicBezTo>
                    <a:pt x="6606" y="9918"/>
                    <a:pt x="6629" y="9967"/>
                    <a:pt x="6675" y="10084"/>
                  </a:cubicBezTo>
                  <a:lnTo>
                    <a:pt x="6805" y="10416"/>
                  </a:lnTo>
                  <a:lnTo>
                    <a:pt x="6842" y="10061"/>
                  </a:lnTo>
                  <a:cubicBezTo>
                    <a:pt x="6858" y="9914"/>
                    <a:pt x="6795" y="9834"/>
                    <a:pt x="6738" y="9758"/>
                  </a:cubicBezTo>
                  <a:cubicBezTo>
                    <a:pt x="6726" y="9745"/>
                    <a:pt x="6712" y="9728"/>
                    <a:pt x="6698" y="9708"/>
                  </a:cubicBezTo>
                  <a:cubicBezTo>
                    <a:pt x="6516" y="9459"/>
                    <a:pt x="6364" y="9167"/>
                    <a:pt x="6214" y="8888"/>
                  </a:cubicBezTo>
                  <a:cubicBezTo>
                    <a:pt x="6144" y="8755"/>
                    <a:pt x="6074" y="8622"/>
                    <a:pt x="6001" y="8495"/>
                  </a:cubicBezTo>
                  <a:cubicBezTo>
                    <a:pt x="5320" y="7296"/>
                    <a:pt x="4550" y="6060"/>
                    <a:pt x="3583" y="4599"/>
                  </a:cubicBezTo>
                  <a:cubicBezTo>
                    <a:pt x="3230" y="4064"/>
                    <a:pt x="2848" y="3539"/>
                    <a:pt x="2480" y="3027"/>
                  </a:cubicBezTo>
                  <a:cubicBezTo>
                    <a:pt x="2101" y="2506"/>
                    <a:pt x="1712" y="1968"/>
                    <a:pt x="1350" y="1422"/>
                  </a:cubicBezTo>
                  <a:cubicBezTo>
                    <a:pt x="1074" y="1001"/>
                    <a:pt x="838" y="652"/>
                    <a:pt x="536" y="320"/>
                  </a:cubicBezTo>
                  <a:cubicBezTo>
                    <a:pt x="526" y="310"/>
                    <a:pt x="516" y="297"/>
                    <a:pt x="503" y="280"/>
                  </a:cubicBezTo>
                  <a:cubicBezTo>
                    <a:pt x="407" y="164"/>
                    <a:pt x="273"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4"/>
            <p:cNvSpPr/>
            <p:nvPr/>
          </p:nvSpPr>
          <p:spPr>
            <a:xfrm flipH="1">
              <a:off x="4427394" y="3642034"/>
              <a:ext cx="485886" cy="188150"/>
            </a:xfrm>
            <a:custGeom>
              <a:rect b="b" l="l" r="r" t="t"/>
              <a:pathLst>
                <a:path extrusionOk="0" h="4167" w="10761">
                  <a:moveTo>
                    <a:pt x="10548" y="267"/>
                  </a:moveTo>
                  <a:lnTo>
                    <a:pt x="10548" y="267"/>
                  </a:lnTo>
                  <a:cubicBezTo>
                    <a:pt x="10452" y="855"/>
                    <a:pt x="10219" y="1416"/>
                    <a:pt x="9874" y="1902"/>
                  </a:cubicBezTo>
                  <a:cubicBezTo>
                    <a:pt x="9611" y="2270"/>
                    <a:pt x="9312" y="2552"/>
                    <a:pt x="8987" y="2742"/>
                  </a:cubicBezTo>
                  <a:cubicBezTo>
                    <a:pt x="8658" y="2931"/>
                    <a:pt x="8279" y="3041"/>
                    <a:pt x="7917" y="3141"/>
                  </a:cubicBezTo>
                  <a:cubicBezTo>
                    <a:pt x="6748" y="3473"/>
                    <a:pt x="5538" y="3815"/>
                    <a:pt x="4309" y="3938"/>
                  </a:cubicBezTo>
                  <a:cubicBezTo>
                    <a:pt x="3958" y="3973"/>
                    <a:pt x="3598" y="3990"/>
                    <a:pt x="3233" y="3990"/>
                  </a:cubicBezTo>
                  <a:cubicBezTo>
                    <a:pt x="2875" y="3990"/>
                    <a:pt x="2512" y="3974"/>
                    <a:pt x="2146" y="3941"/>
                  </a:cubicBezTo>
                  <a:cubicBezTo>
                    <a:pt x="1794" y="3908"/>
                    <a:pt x="1432" y="3861"/>
                    <a:pt x="1070" y="3795"/>
                  </a:cubicBezTo>
                  <a:cubicBezTo>
                    <a:pt x="977" y="3782"/>
                    <a:pt x="884" y="3759"/>
                    <a:pt x="791" y="3739"/>
                  </a:cubicBezTo>
                  <a:cubicBezTo>
                    <a:pt x="741" y="3728"/>
                    <a:pt x="691" y="3715"/>
                    <a:pt x="638" y="3705"/>
                  </a:cubicBezTo>
                  <a:cubicBezTo>
                    <a:pt x="1167" y="3582"/>
                    <a:pt x="1728" y="3426"/>
                    <a:pt x="2240" y="3260"/>
                  </a:cubicBezTo>
                  <a:cubicBezTo>
                    <a:pt x="3186" y="2951"/>
                    <a:pt x="4137" y="2606"/>
                    <a:pt x="5053" y="2270"/>
                  </a:cubicBezTo>
                  <a:lnTo>
                    <a:pt x="10548" y="267"/>
                  </a:lnTo>
                  <a:close/>
                  <a:moveTo>
                    <a:pt x="10761" y="1"/>
                  </a:moveTo>
                  <a:lnTo>
                    <a:pt x="4991" y="2107"/>
                  </a:lnTo>
                  <a:cubicBezTo>
                    <a:pt x="4077" y="2440"/>
                    <a:pt x="3130" y="2785"/>
                    <a:pt x="2183" y="3094"/>
                  </a:cubicBezTo>
                  <a:cubicBezTo>
                    <a:pt x="1509" y="3314"/>
                    <a:pt x="748" y="3513"/>
                    <a:pt x="97" y="3645"/>
                  </a:cubicBezTo>
                  <a:lnTo>
                    <a:pt x="0" y="3665"/>
                  </a:lnTo>
                  <a:lnTo>
                    <a:pt x="17" y="3752"/>
                  </a:lnTo>
                  <a:lnTo>
                    <a:pt x="47" y="3835"/>
                  </a:lnTo>
                  <a:lnTo>
                    <a:pt x="123" y="3818"/>
                  </a:lnTo>
                  <a:cubicBezTo>
                    <a:pt x="333" y="3822"/>
                    <a:pt x="545" y="3865"/>
                    <a:pt x="751" y="3912"/>
                  </a:cubicBezTo>
                  <a:cubicBezTo>
                    <a:pt x="848" y="3932"/>
                    <a:pt x="944" y="3951"/>
                    <a:pt x="1040" y="3967"/>
                  </a:cubicBezTo>
                  <a:cubicBezTo>
                    <a:pt x="1406" y="4034"/>
                    <a:pt x="1774" y="4084"/>
                    <a:pt x="2130" y="4117"/>
                  </a:cubicBezTo>
                  <a:cubicBezTo>
                    <a:pt x="2502" y="4151"/>
                    <a:pt x="2870" y="4167"/>
                    <a:pt x="3236" y="4167"/>
                  </a:cubicBezTo>
                  <a:cubicBezTo>
                    <a:pt x="3608" y="4167"/>
                    <a:pt x="3970" y="4151"/>
                    <a:pt x="4329" y="4114"/>
                  </a:cubicBezTo>
                  <a:cubicBezTo>
                    <a:pt x="5572" y="3991"/>
                    <a:pt x="6788" y="3645"/>
                    <a:pt x="7964" y="3310"/>
                  </a:cubicBezTo>
                  <a:cubicBezTo>
                    <a:pt x="8339" y="3204"/>
                    <a:pt x="8724" y="3094"/>
                    <a:pt x="9073" y="2895"/>
                  </a:cubicBezTo>
                  <a:cubicBezTo>
                    <a:pt x="9422" y="2692"/>
                    <a:pt x="9741" y="2393"/>
                    <a:pt x="10017" y="2004"/>
                  </a:cubicBezTo>
                  <a:cubicBezTo>
                    <a:pt x="10408" y="1456"/>
                    <a:pt x="10658" y="812"/>
                    <a:pt x="10744" y="144"/>
                  </a:cubicBezTo>
                  <a:lnTo>
                    <a:pt x="107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4"/>
            <p:cNvSpPr/>
            <p:nvPr/>
          </p:nvSpPr>
          <p:spPr>
            <a:xfrm flipH="1">
              <a:off x="4534902" y="4204260"/>
              <a:ext cx="380184" cy="366051"/>
            </a:xfrm>
            <a:custGeom>
              <a:rect b="b" l="l" r="r" t="t"/>
              <a:pathLst>
                <a:path extrusionOk="0" h="8107" w="8420">
                  <a:moveTo>
                    <a:pt x="8027" y="333"/>
                  </a:moveTo>
                  <a:cubicBezTo>
                    <a:pt x="8196" y="904"/>
                    <a:pt x="8233" y="1512"/>
                    <a:pt x="8130" y="2100"/>
                  </a:cubicBezTo>
                  <a:cubicBezTo>
                    <a:pt x="8053" y="2546"/>
                    <a:pt x="7907" y="2928"/>
                    <a:pt x="7694" y="3240"/>
                  </a:cubicBezTo>
                  <a:cubicBezTo>
                    <a:pt x="7482" y="3555"/>
                    <a:pt x="7190" y="3814"/>
                    <a:pt x="6907" y="4067"/>
                  </a:cubicBezTo>
                  <a:cubicBezTo>
                    <a:pt x="5997" y="4871"/>
                    <a:pt x="5057" y="5705"/>
                    <a:pt x="4004" y="6350"/>
                  </a:cubicBezTo>
                  <a:cubicBezTo>
                    <a:pt x="3409" y="6715"/>
                    <a:pt x="2751" y="7031"/>
                    <a:pt x="2053" y="7290"/>
                  </a:cubicBezTo>
                  <a:cubicBezTo>
                    <a:pt x="1725" y="7416"/>
                    <a:pt x="1376" y="7529"/>
                    <a:pt x="1020" y="7629"/>
                  </a:cubicBezTo>
                  <a:cubicBezTo>
                    <a:pt x="931" y="7655"/>
                    <a:pt x="837" y="7675"/>
                    <a:pt x="745" y="7698"/>
                  </a:cubicBezTo>
                  <a:cubicBezTo>
                    <a:pt x="695" y="7708"/>
                    <a:pt x="645" y="7721"/>
                    <a:pt x="595" y="7735"/>
                  </a:cubicBezTo>
                  <a:cubicBezTo>
                    <a:pt x="1014" y="7393"/>
                    <a:pt x="1452" y="7011"/>
                    <a:pt x="1841" y="6638"/>
                  </a:cubicBezTo>
                  <a:cubicBezTo>
                    <a:pt x="2562" y="5947"/>
                    <a:pt x="3266" y="5223"/>
                    <a:pt x="3947" y="4525"/>
                  </a:cubicBezTo>
                  <a:lnTo>
                    <a:pt x="8016" y="339"/>
                  </a:lnTo>
                  <a:lnTo>
                    <a:pt x="8027" y="333"/>
                  </a:lnTo>
                  <a:close/>
                  <a:moveTo>
                    <a:pt x="8103" y="1"/>
                  </a:moveTo>
                  <a:lnTo>
                    <a:pt x="3821" y="4403"/>
                  </a:lnTo>
                  <a:cubicBezTo>
                    <a:pt x="3143" y="5100"/>
                    <a:pt x="2439" y="5824"/>
                    <a:pt x="1722" y="6512"/>
                  </a:cubicBezTo>
                  <a:cubicBezTo>
                    <a:pt x="1207" y="7000"/>
                    <a:pt x="609" y="7512"/>
                    <a:pt x="80" y="7914"/>
                  </a:cubicBezTo>
                  <a:lnTo>
                    <a:pt x="0" y="7974"/>
                  </a:lnTo>
                  <a:lnTo>
                    <a:pt x="54" y="8044"/>
                  </a:lnTo>
                  <a:lnTo>
                    <a:pt x="117" y="8107"/>
                  </a:lnTo>
                  <a:lnTo>
                    <a:pt x="180" y="8060"/>
                  </a:lnTo>
                  <a:cubicBezTo>
                    <a:pt x="366" y="7967"/>
                    <a:pt x="578" y="7917"/>
                    <a:pt x="785" y="7868"/>
                  </a:cubicBezTo>
                  <a:cubicBezTo>
                    <a:pt x="880" y="7848"/>
                    <a:pt x="977" y="7825"/>
                    <a:pt x="1070" y="7798"/>
                  </a:cubicBezTo>
                  <a:cubicBezTo>
                    <a:pt x="1429" y="7695"/>
                    <a:pt x="1781" y="7582"/>
                    <a:pt x="2116" y="7456"/>
                  </a:cubicBezTo>
                  <a:cubicBezTo>
                    <a:pt x="2824" y="7190"/>
                    <a:pt x="3488" y="6868"/>
                    <a:pt x="4094" y="6499"/>
                  </a:cubicBezTo>
                  <a:cubicBezTo>
                    <a:pt x="5160" y="5847"/>
                    <a:pt x="6107" y="5007"/>
                    <a:pt x="7024" y="4197"/>
                  </a:cubicBezTo>
                  <a:cubicBezTo>
                    <a:pt x="7312" y="3938"/>
                    <a:pt x="7615" y="3671"/>
                    <a:pt x="7841" y="3340"/>
                  </a:cubicBezTo>
                  <a:cubicBezTo>
                    <a:pt x="8067" y="3007"/>
                    <a:pt x="8223" y="2598"/>
                    <a:pt x="8303" y="2130"/>
                  </a:cubicBezTo>
                  <a:cubicBezTo>
                    <a:pt x="8419" y="1466"/>
                    <a:pt x="8363" y="775"/>
                    <a:pt x="8150" y="137"/>
                  </a:cubicBezTo>
                  <a:lnTo>
                    <a:pt x="81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4"/>
            <p:cNvSpPr/>
            <p:nvPr/>
          </p:nvSpPr>
          <p:spPr>
            <a:xfrm flipH="1">
              <a:off x="4553371" y="2474463"/>
              <a:ext cx="179933" cy="509456"/>
            </a:xfrm>
            <a:custGeom>
              <a:rect b="b" l="l" r="r" t="t"/>
              <a:pathLst>
                <a:path extrusionOk="0" h="11283" w="3985">
                  <a:moveTo>
                    <a:pt x="151" y="0"/>
                  </a:moveTo>
                  <a:lnTo>
                    <a:pt x="1" y="97"/>
                  </a:lnTo>
                  <a:cubicBezTo>
                    <a:pt x="1968" y="3130"/>
                    <a:pt x="3250" y="6894"/>
                    <a:pt x="3811" y="11282"/>
                  </a:cubicBezTo>
                  <a:lnTo>
                    <a:pt x="3984" y="11259"/>
                  </a:lnTo>
                  <a:cubicBezTo>
                    <a:pt x="3420" y="6844"/>
                    <a:pt x="2127" y="3056"/>
                    <a:pt x="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4"/>
            <p:cNvSpPr/>
            <p:nvPr/>
          </p:nvSpPr>
          <p:spPr>
            <a:xfrm flipH="1">
              <a:off x="4489347" y="2510719"/>
              <a:ext cx="52693" cy="458795"/>
            </a:xfrm>
            <a:custGeom>
              <a:rect b="b" l="l" r="r" t="t"/>
              <a:pathLst>
                <a:path extrusionOk="0" h="10161" w="1167">
                  <a:moveTo>
                    <a:pt x="990" y="1"/>
                  </a:moveTo>
                  <a:cubicBezTo>
                    <a:pt x="987" y="1672"/>
                    <a:pt x="898" y="3263"/>
                    <a:pt x="718" y="4868"/>
                  </a:cubicBezTo>
                  <a:cubicBezTo>
                    <a:pt x="522" y="6623"/>
                    <a:pt x="280" y="8393"/>
                    <a:pt x="1" y="10134"/>
                  </a:cubicBezTo>
                  <a:lnTo>
                    <a:pt x="177" y="10160"/>
                  </a:lnTo>
                  <a:cubicBezTo>
                    <a:pt x="452" y="8420"/>
                    <a:pt x="695" y="6643"/>
                    <a:pt x="895" y="4888"/>
                  </a:cubicBezTo>
                  <a:cubicBezTo>
                    <a:pt x="1070" y="3323"/>
                    <a:pt x="1160" y="1772"/>
                    <a:pt x="1167" y="147"/>
                  </a:cubicBezTo>
                  <a:lnTo>
                    <a:pt x="1167" y="5"/>
                  </a:lnTo>
                  <a:lnTo>
                    <a:pt x="9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4"/>
            <p:cNvSpPr/>
            <p:nvPr/>
          </p:nvSpPr>
          <p:spPr>
            <a:xfrm flipH="1">
              <a:off x="4358856" y="2547066"/>
              <a:ext cx="161556" cy="436399"/>
            </a:xfrm>
            <a:custGeom>
              <a:rect b="b" l="l" r="r" t="t"/>
              <a:pathLst>
                <a:path extrusionOk="0" h="9665" w="3578">
                  <a:moveTo>
                    <a:pt x="3508" y="0"/>
                  </a:moveTo>
                  <a:lnTo>
                    <a:pt x="3332" y="17"/>
                  </a:lnTo>
                  <a:cubicBezTo>
                    <a:pt x="3398" y="661"/>
                    <a:pt x="3166" y="1313"/>
                    <a:pt x="2940" y="1940"/>
                  </a:cubicBezTo>
                  <a:cubicBezTo>
                    <a:pt x="2871" y="2130"/>
                    <a:pt x="2800" y="2322"/>
                    <a:pt x="2741" y="2512"/>
                  </a:cubicBezTo>
                  <a:cubicBezTo>
                    <a:pt x="2449" y="3442"/>
                    <a:pt x="2126" y="4375"/>
                    <a:pt x="1784" y="5286"/>
                  </a:cubicBezTo>
                  <a:cubicBezTo>
                    <a:pt x="1488" y="6070"/>
                    <a:pt x="1173" y="6857"/>
                    <a:pt x="837" y="7624"/>
                  </a:cubicBezTo>
                  <a:cubicBezTo>
                    <a:pt x="774" y="7774"/>
                    <a:pt x="678" y="7950"/>
                    <a:pt x="578" y="8136"/>
                  </a:cubicBezTo>
                  <a:cubicBezTo>
                    <a:pt x="306" y="8638"/>
                    <a:pt x="0" y="9206"/>
                    <a:pt x="50" y="9665"/>
                  </a:cubicBezTo>
                  <a:lnTo>
                    <a:pt x="226" y="9645"/>
                  </a:lnTo>
                  <a:cubicBezTo>
                    <a:pt x="180" y="9239"/>
                    <a:pt x="471" y="8698"/>
                    <a:pt x="731" y="8222"/>
                  </a:cubicBezTo>
                  <a:cubicBezTo>
                    <a:pt x="834" y="8030"/>
                    <a:pt x="934" y="7851"/>
                    <a:pt x="1000" y="7694"/>
                  </a:cubicBezTo>
                  <a:cubicBezTo>
                    <a:pt x="1333" y="6923"/>
                    <a:pt x="1652" y="6133"/>
                    <a:pt x="1951" y="5346"/>
                  </a:cubicBezTo>
                  <a:cubicBezTo>
                    <a:pt x="2293" y="4435"/>
                    <a:pt x="2615" y="3498"/>
                    <a:pt x="2910" y="2564"/>
                  </a:cubicBezTo>
                  <a:cubicBezTo>
                    <a:pt x="2967" y="2379"/>
                    <a:pt x="3033" y="2196"/>
                    <a:pt x="3103" y="2000"/>
                  </a:cubicBezTo>
                  <a:cubicBezTo>
                    <a:pt x="3335" y="1353"/>
                    <a:pt x="3578" y="684"/>
                    <a:pt x="3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4"/>
            <p:cNvSpPr/>
            <p:nvPr/>
          </p:nvSpPr>
          <p:spPr>
            <a:xfrm flipH="1">
              <a:off x="4204028" y="2667801"/>
              <a:ext cx="315481" cy="347900"/>
            </a:xfrm>
            <a:custGeom>
              <a:rect b="b" l="l" r="r" t="t"/>
              <a:pathLst>
                <a:path extrusionOk="0" h="7705" w="6987">
                  <a:moveTo>
                    <a:pt x="6934" y="1"/>
                  </a:moveTo>
                  <a:lnTo>
                    <a:pt x="6827" y="100"/>
                  </a:lnTo>
                  <a:cubicBezTo>
                    <a:pt x="6199" y="692"/>
                    <a:pt x="5684" y="1393"/>
                    <a:pt x="5186" y="2070"/>
                  </a:cubicBezTo>
                  <a:cubicBezTo>
                    <a:pt x="4801" y="2595"/>
                    <a:pt x="4402" y="3140"/>
                    <a:pt x="3953" y="3625"/>
                  </a:cubicBezTo>
                  <a:cubicBezTo>
                    <a:pt x="3369" y="4260"/>
                    <a:pt x="2748" y="4898"/>
                    <a:pt x="2146" y="5512"/>
                  </a:cubicBezTo>
                  <a:cubicBezTo>
                    <a:pt x="1704" y="5964"/>
                    <a:pt x="1246" y="6433"/>
                    <a:pt x="817" y="6887"/>
                  </a:cubicBezTo>
                  <a:cubicBezTo>
                    <a:pt x="774" y="6934"/>
                    <a:pt x="735" y="6977"/>
                    <a:pt x="691" y="7027"/>
                  </a:cubicBezTo>
                  <a:cubicBezTo>
                    <a:pt x="551" y="7180"/>
                    <a:pt x="405" y="7339"/>
                    <a:pt x="239" y="7445"/>
                  </a:cubicBezTo>
                  <a:cubicBezTo>
                    <a:pt x="216" y="7459"/>
                    <a:pt x="189" y="7469"/>
                    <a:pt x="166" y="7482"/>
                  </a:cubicBezTo>
                  <a:cubicBezTo>
                    <a:pt x="113" y="7505"/>
                    <a:pt x="53" y="7532"/>
                    <a:pt x="0" y="7589"/>
                  </a:cubicBezTo>
                  <a:lnTo>
                    <a:pt x="129" y="7704"/>
                  </a:lnTo>
                  <a:cubicBezTo>
                    <a:pt x="156" y="7678"/>
                    <a:pt x="192" y="7661"/>
                    <a:pt x="236" y="7641"/>
                  </a:cubicBezTo>
                  <a:cubicBezTo>
                    <a:pt x="269" y="7629"/>
                    <a:pt x="299" y="7612"/>
                    <a:pt x="332" y="7595"/>
                  </a:cubicBezTo>
                  <a:cubicBezTo>
                    <a:pt x="522" y="7475"/>
                    <a:pt x="675" y="7306"/>
                    <a:pt x="821" y="7143"/>
                  </a:cubicBezTo>
                  <a:cubicBezTo>
                    <a:pt x="861" y="7097"/>
                    <a:pt x="904" y="7054"/>
                    <a:pt x="943" y="7011"/>
                  </a:cubicBezTo>
                  <a:cubicBezTo>
                    <a:pt x="1372" y="6555"/>
                    <a:pt x="1831" y="6086"/>
                    <a:pt x="2273" y="5635"/>
                  </a:cubicBezTo>
                  <a:cubicBezTo>
                    <a:pt x="2874" y="5017"/>
                    <a:pt x="3495" y="4383"/>
                    <a:pt x="4083" y="3745"/>
                  </a:cubicBezTo>
                  <a:cubicBezTo>
                    <a:pt x="4538" y="3250"/>
                    <a:pt x="4940" y="2705"/>
                    <a:pt x="5329" y="2173"/>
                  </a:cubicBezTo>
                  <a:cubicBezTo>
                    <a:pt x="5810" y="1515"/>
                    <a:pt x="6312" y="838"/>
                    <a:pt x="6910" y="263"/>
                  </a:cubicBezTo>
                  <a:lnTo>
                    <a:pt x="6974" y="280"/>
                  </a:lnTo>
                  <a:cubicBezTo>
                    <a:pt x="6986" y="233"/>
                    <a:pt x="6983" y="186"/>
                    <a:pt x="6974" y="140"/>
                  </a:cubicBezTo>
                  <a:lnTo>
                    <a:pt x="69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4"/>
            <p:cNvSpPr/>
            <p:nvPr/>
          </p:nvSpPr>
          <p:spPr>
            <a:xfrm flipH="1">
              <a:off x="4048343" y="3017138"/>
              <a:ext cx="420009" cy="68180"/>
            </a:xfrm>
            <a:custGeom>
              <a:rect b="b" l="l" r="r" t="t"/>
              <a:pathLst>
                <a:path extrusionOk="0" h="1510" w="9302">
                  <a:moveTo>
                    <a:pt x="126" y="1"/>
                  </a:moveTo>
                  <a:lnTo>
                    <a:pt x="0" y="124"/>
                  </a:lnTo>
                  <a:cubicBezTo>
                    <a:pt x="229" y="361"/>
                    <a:pt x="580" y="437"/>
                    <a:pt x="977" y="437"/>
                  </a:cubicBezTo>
                  <a:cubicBezTo>
                    <a:pt x="1359" y="437"/>
                    <a:pt x="1783" y="367"/>
                    <a:pt x="2182" y="300"/>
                  </a:cubicBezTo>
                  <a:cubicBezTo>
                    <a:pt x="2504" y="248"/>
                    <a:pt x="2810" y="196"/>
                    <a:pt x="3043" y="196"/>
                  </a:cubicBezTo>
                  <a:cubicBezTo>
                    <a:pt x="3063" y="196"/>
                    <a:pt x="3083" y="196"/>
                    <a:pt x="3103" y="197"/>
                  </a:cubicBezTo>
                  <a:cubicBezTo>
                    <a:pt x="4236" y="230"/>
                    <a:pt x="5378" y="320"/>
                    <a:pt x="6502" y="456"/>
                  </a:cubicBezTo>
                  <a:cubicBezTo>
                    <a:pt x="7521" y="579"/>
                    <a:pt x="8548" y="792"/>
                    <a:pt x="9169" y="1509"/>
                  </a:cubicBezTo>
                  <a:lnTo>
                    <a:pt x="9302" y="1393"/>
                  </a:lnTo>
                  <a:cubicBezTo>
                    <a:pt x="8641" y="632"/>
                    <a:pt x="7578" y="410"/>
                    <a:pt x="6525" y="280"/>
                  </a:cubicBezTo>
                  <a:cubicBezTo>
                    <a:pt x="5395" y="143"/>
                    <a:pt x="4246" y="54"/>
                    <a:pt x="3106" y="21"/>
                  </a:cubicBezTo>
                  <a:cubicBezTo>
                    <a:pt x="3092" y="20"/>
                    <a:pt x="3078" y="20"/>
                    <a:pt x="3063" y="20"/>
                  </a:cubicBezTo>
                  <a:cubicBezTo>
                    <a:pt x="2816" y="20"/>
                    <a:pt x="2492" y="70"/>
                    <a:pt x="2153" y="127"/>
                  </a:cubicBezTo>
                  <a:cubicBezTo>
                    <a:pt x="1761" y="193"/>
                    <a:pt x="1343" y="262"/>
                    <a:pt x="977" y="262"/>
                  </a:cubicBezTo>
                  <a:cubicBezTo>
                    <a:pt x="621" y="262"/>
                    <a:pt x="314" y="197"/>
                    <a:pt x="1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4"/>
            <p:cNvSpPr/>
            <p:nvPr/>
          </p:nvSpPr>
          <p:spPr>
            <a:xfrm flipH="1">
              <a:off x="4057464" y="2911213"/>
              <a:ext cx="353138" cy="69986"/>
            </a:xfrm>
            <a:custGeom>
              <a:rect b="b" l="l" r="r" t="t"/>
              <a:pathLst>
                <a:path extrusionOk="0" h="1550" w="7821">
                  <a:moveTo>
                    <a:pt x="5128" y="1"/>
                  </a:moveTo>
                  <a:cubicBezTo>
                    <a:pt x="4751" y="1"/>
                    <a:pt x="4364" y="27"/>
                    <a:pt x="3970" y="81"/>
                  </a:cubicBezTo>
                  <a:cubicBezTo>
                    <a:pt x="2604" y="267"/>
                    <a:pt x="1316" y="735"/>
                    <a:pt x="236" y="1171"/>
                  </a:cubicBezTo>
                  <a:cubicBezTo>
                    <a:pt x="143" y="1211"/>
                    <a:pt x="37" y="1293"/>
                    <a:pt x="13" y="1393"/>
                  </a:cubicBezTo>
                  <a:cubicBezTo>
                    <a:pt x="0" y="1450"/>
                    <a:pt x="17" y="1506"/>
                    <a:pt x="57" y="1549"/>
                  </a:cubicBezTo>
                  <a:lnTo>
                    <a:pt x="183" y="1433"/>
                  </a:lnTo>
                  <a:cubicBezTo>
                    <a:pt x="186" y="1413"/>
                    <a:pt x="236" y="1360"/>
                    <a:pt x="302" y="1333"/>
                  </a:cubicBezTo>
                  <a:cubicBezTo>
                    <a:pt x="1372" y="905"/>
                    <a:pt x="2644" y="440"/>
                    <a:pt x="3993" y="257"/>
                  </a:cubicBezTo>
                  <a:cubicBezTo>
                    <a:pt x="4381" y="204"/>
                    <a:pt x="4762" y="178"/>
                    <a:pt x="5133" y="178"/>
                  </a:cubicBezTo>
                  <a:cubicBezTo>
                    <a:pt x="6089" y="178"/>
                    <a:pt x="6979" y="352"/>
                    <a:pt x="7747" y="692"/>
                  </a:cubicBezTo>
                  <a:lnTo>
                    <a:pt x="7820" y="533"/>
                  </a:lnTo>
                  <a:cubicBezTo>
                    <a:pt x="7026" y="180"/>
                    <a:pt x="6110" y="1"/>
                    <a:pt x="51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46" name="Google Shape;1346;p44"/>
          <p:cNvCxnSpPr/>
          <p:nvPr/>
        </p:nvCxnSpPr>
        <p:spPr>
          <a:xfrm>
            <a:off x="5905775" y="4729050"/>
            <a:ext cx="25680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45"/>
          <p:cNvSpPr txBox="1"/>
          <p:nvPr>
            <p:ph type="ctrTitle"/>
          </p:nvPr>
        </p:nvSpPr>
        <p:spPr>
          <a:xfrm flipH="1">
            <a:off x="1839400" y="2585050"/>
            <a:ext cx="5465100" cy="1246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t>2. Impact and Implementation</a:t>
            </a:r>
            <a:endParaRPr/>
          </a:p>
        </p:txBody>
      </p:sp>
      <p:sp>
        <p:nvSpPr>
          <p:cNvPr id="1352" name="Google Shape;1352;p45"/>
          <p:cNvSpPr txBox="1"/>
          <p:nvPr>
            <p:ph idx="1" type="subTitle"/>
          </p:nvPr>
        </p:nvSpPr>
        <p:spPr>
          <a:xfrm flipH="1">
            <a:off x="2091150" y="3682691"/>
            <a:ext cx="4961700" cy="418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ko"/>
              <a:t>Pinocchio</a:t>
            </a:r>
            <a:endParaRPr/>
          </a:p>
        </p:txBody>
      </p:sp>
      <p:sp>
        <p:nvSpPr>
          <p:cNvPr id="1353" name="Google Shape;1353;p45"/>
          <p:cNvSpPr txBox="1"/>
          <p:nvPr>
            <p:ph idx="2" type="title"/>
          </p:nvPr>
        </p:nvSpPr>
        <p:spPr>
          <a:xfrm flipH="1">
            <a:off x="3561275" y="1884358"/>
            <a:ext cx="2021400" cy="104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01.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