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9" r:id="rId3"/>
    <p:sldId id="266" r:id="rId4"/>
    <p:sldId id="267" r:id="rId5"/>
    <p:sldId id="268" r:id="rId6"/>
    <p:sldId id="269" r:id="rId7"/>
    <p:sldId id="270" r:id="rId8"/>
    <p:sldId id="271" r:id="rId9"/>
    <p:sldId id="261" r:id="rId10"/>
    <p:sldId id="256" r:id="rId11"/>
    <p:sldId id="257" r:id="rId12"/>
    <p:sldId id="262" r:id="rId13"/>
    <p:sldId id="263" r:id="rId14"/>
    <p:sldId id="273" r:id="rId15"/>
    <p:sldId id="274" r:id="rId16"/>
    <p:sldId id="275" r:id="rId17"/>
    <p:sldId id="276" r:id="rId18"/>
    <p:sldId id="278" r:id="rId19"/>
    <p:sldId id="277" r:id="rId20"/>
    <p:sldId id="279" r:id="rId21"/>
    <p:sldId id="280" r:id="rId22"/>
    <p:sldId id="281"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2E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76971-F077-4A3C-A41D-D28EFC2D57D6}" v="102" dt="2021-05-18T23:08:21.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08"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ANDRES ULLOA QUEZADA" userId="abb6a292-416f-41c7-858a-0767d668529b" providerId="ADAL" clId="{65276971-F077-4A3C-A41D-D28EFC2D57D6}"/>
    <pc:docChg chg="undo custSel addSld delSld modSld">
      <pc:chgData name="SEBASTIAN ANDRES ULLOA QUEZADA" userId="abb6a292-416f-41c7-858a-0767d668529b" providerId="ADAL" clId="{65276971-F077-4A3C-A41D-D28EFC2D57D6}" dt="2021-05-18T23:08:21.885" v="373"/>
      <pc:docMkLst>
        <pc:docMk/>
      </pc:docMkLst>
      <pc:sldChg chg="new del">
        <pc:chgData name="SEBASTIAN ANDRES ULLOA QUEZADA" userId="abb6a292-416f-41c7-858a-0767d668529b" providerId="ADAL" clId="{65276971-F077-4A3C-A41D-D28EFC2D57D6}" dt="2021-05-18T22:44:06.688" v="2" actId="47"/>
        <pc:sldMkLst>
          <pc:docMk/>
          <pc:sldMk cId="1228645353" sldId="272"/>
        </pc:sldMkLst>
      </pc:sldChg>
      <pc:sldChg chg="modSp add mod setBg modAnim">
        <pc:chgData name="SEBASTIAN ANDRES ULLOA QUEZADA" userId="abb6a292-416f-41c7-858a-0767d668529b" providerId="ADAL" clId="{65276971-F077-4A3C-A41D-D28EFC2D57D6}" dt="2021-05-18T23:04:41.052" v="344"/>
        <pc:sldMkLst>
          <pc:docMk/>
          <pc:sldMk cId="610919711" sldId="273"/>
        </pc:sldMkLst>
        <pc:spChg chg="mod">
          <ac:chgData name="SEBASTIAN ANDRES ULLOA QUEZADA" userId="abb6a292-416f-41c7-858a-0767d668529b" providerId="ADAL" clId="{65276971-F077-4A3C-A41D-D28EFC2D57D6}" dt="2021-05-18T23:04:17.035" v="341" actId="1076"/>
          <ac:spMkLst>
            <pc:docMk/>
            <pc:sldMk cId="610919711" sldId="273"/>
            <ac:spMk id="4" creationId="{60F77156-281E-4173-9ED6-F9909CA348F8}"/>
          </ac:spMkLst>
        </pc:spChg>
      </pc:sldChg>
      <pc:sldChg chg="addSp delSp modSp new mod modAnim">
        <pc:chgData name="SEBASTIAN ANDRES ULLOA QUEZADA" userId="abb6a292-416f-41c7-858a-0767d668529b" providerId="ADAL" clId="{65276971-F077-4A3C-A41D-D28EFC2D57D6}" dt="2021-05-18T23:05:03.550" v="347"/>
        <pc:sldMkLst>
          <pc:docMk/>
          <pc:sldMk cId="190660840" sldId="274"/>
        </pc:sldMkLst>
        <pc:spChg chg="del">
          <ac:chgData name="SEBASTIAN ANDRES ULLOA QUEZADA" userId="abb6a292-416f-41c7-858a-0767d668529b" providerId="ADAL" clId="{65276971-F077-4A3C-A41D-D28EFC2D57D6}" dt="2021-05-18T22:45:17.489" v="37" actId="478"/>
          <ac:spMkLst>
            <pc:docMk/>
            <pc:sldMk cId="190660840" sldId="274"/>
            <ac:spMk id="2" creationId="{07203A6A-4C1E-476F-9C10-FC26BDB1F00A}"/>
          </ac:spMkLst>
        </pc:spChg>
        <pc:spChg chg="mod">
          <ac:chgData name="SEBASTIAN ANDRES ULLOA QUEZADA" userId="abb6a292-416f-41c7-858a-0767d668529b" providerId="ADAL" clId="{65276971-F077-4A3C-A41D-D28EFC2D57D6}" dt="2021-05-18T23:04:46.688" v="345" actId="14100"/>
          <ac:spMkLst>
            <pc:docMk/>
            <pc:sldMk cId="190660840" sldId="274"/>
            <ac:spMk id="3" creationId="{0EBC6EFD-7423-4EBA-B300-FDC95F26AD31}"/>
          </ac:spMkLst>
        </pc:spChg>
        <pc:spChg chg="add mod">
          <ac:chgData name="SEBASTIAN ANDRES ULLOA QUEZADA" userId="abb6a292-416f-41c7-858a-0767d668529b" providerId="ADAL" clId="{65276971-F077-4A3C-A41D-D28EFC2D57D6}" dt="2021-05-18T22:47:52.959" v="73" actId="20577"/>
          <ac:spMkLst>
            <pc:docMk/>
            <pc:sldMk cId="190660840" sldId="274"/>
            <ac:spMk id="4" creationId="{98880F31-F7F9-449D-B08D-A367956FAF89}"/>
          </ac:spMkLst>
        </pc:spChg>
      </pc:sldChg>
      <pc:sldChg chg="add del setBg">
        <pc:chgData name="SEBASTIAN ANDRES ULLOA QUEZADA" userId="abb6a292-416f-41c7-858a-0767d668529b" providerId="ADAL" clId="{65276971-F077-4A3C-A41D-D28EFC2D57D6}" dt="2021-05-18T22:44:16.931" v="5"/>
        <pc:sldMkLst>
          <pc:docMk/>
          <pc:sldMk cId="1932797637" sldId="274"/>
        </pc:sldMkLst>
      </pc:sldChg>
      <pc:sldChg chg="addSp delSp modSp new mod modAnim">
        <pc:chgData name="SEBASTIAN ANDRES ULLOA QUEZADA" userId="abb6a292-416f-41c7-858a-0767d668529b" providerId="ADAL" clId="{65276971-F077-4A3C-A41D-D28EFC2D57D6}" dt="2021-05-18T23:05:19.440" v="349"/>
        <pc:sldMkLst>
          <pc:docMk/>
          <pc:sldMk cId="1849190052" sldId="275"/>
        </pc:sldMkLst>
        <pc:spChg chg="del">
          <ac:chgData name="SEBASTIAN ANDRES ULLOA QUEZADA" userId="abb6a292-416f-41c7-858a-0767d668529b" providerId="ADAL" clId="{65276971-F077-4A3C-A41D-D28EFC2D57D6}" dt="2021-05-18T22:45:43.864" v="43" actId="478"/>
          <ac:spMkLst>
            <pc:docMk/>
            <pc:sldMk cId="1849190052" sldId="275"/>
            <ac:spMk id="2" creationId="{E9E2B993-FBF9-4570-B37D-1500B07D5011}"/>
          </ac:spMkLst>
        </pc:spChg>
        <pc:spChg chg="add del mod">
          <ac:chgData name="SEBASTIAN ANDRES ULLOA QUEZADA" userId="abb6a292-416f-41c7-858a-0767d668529b" providerId="ADAL" clId="{65276971-F077-4A3C-A41D-D28EFC2D57D6}" dt="2021-05-18T22:48:42.458" v="91" actId="27636"/>
          <ac:spMkLst>
            <pc:docMk/>
            <pc:sldMk cId="1849190052" sldId="275"/>
            <ac:spMk id="3" creationId="{F2DE1F68-B1E3-4830-A112-7BE11143A9A8}"/>
          </ac:spMkLst>
        </pc:spChg>
        <pc:spChg chg="add del mod">
          <ac:chgData name="SEBASTIAN ANDRES ULLOA QUEZADA" userId="abb6a292-416f-41c7-858a-0767d668529b" providerId="ADAL" clId="{65276971-F077-4A3C-A41D-D28EFC2D57D6}" dt="2021-05-18T22:47:57.952" v="75"/>
          <ac:spMkLst>
            <pc:docMk/>
            <pc:sldMk cId="1849190052" sldId="275"/>
            <ac:spMk id="4" creationId="{B1C437D8-5182-4D27-9C6F-7525E28E7968}"/>
          </ac:spMkLst>
        </pc:spChg>
      </pc:sldChg>
      <pc:sldChg chg="addSp delSp modSp new mod modAnim">
        <pc:chgData name="SEBASTIAN ANDRES ULLOA QUEZADA" userId="abb6a292-416f-41c7-858a-0767d668529b" providerId="ADAL" clId="{65276971-F077-4A3C-A41D-D28EFC2D57D6}" dt="2021-05-18T23:06:24.260" v="357"/>
        <pc:sldMkLst>
          <pc:docMk/>
          <pc:sldMk cId="1666694065" sldId="276"/>
        </pc:sldMkLst>
        <pc:spChg chg="del">
          <ac:chgData name="SEBASTIAN ANDRES ULLOA QUEZADA" userId="abb6a292-416f-41c7-858a-0767d668529b" providerId="ADAL" clId="{65276971-F077-4A3C-A41D-D28EFC2D57D6}" dt="2021-05-18T22:53:46.543" v="160" actId="478"/>
          <ac:spMkLst>
            <pc:docMk/>
            <pc:sldMk cId="1666694065" sldId="276"/>
            <ac:spMk id="2" creationId="{FAEEE815-A159-4EAA-8973-32E3AE0A4BF8}"/>
          </ac:spMkLst>
        </pc:spChg>
        <pc:spChg chg="add del">
          <ac:chgData name="SEBASTIAN ANDRES ULLOA QUEZADA" userId="abb6a292-416f-41c7-858a-0767d668529b" providerId="ADAL" clId="{65276971-F077-4A3C-A41D-D28EFC2D57D6}" dt="2021-05-18T22:49:48.412" v="95"/>
          <ac:spMkLst>
            <pc:docMk/>
            <pc:sldMk cId="1666694065" sldId="276"/>
            <ac:spMk id="3" creationId="{B615B60A-8AC2-4A7F-88FC-73FB0A72BC2D}"/>
          </ac:spMkLst>
        </pc:spChg>
        <pc:spChg chg="add del mod">
          <ac:chgData name="SEBASTIAN ANDRES ULLOA QUEZADA" userId="abb6a292-416f-41c7-858a-0767d668529b" providerId="ADAL" clId="{65276971-F077-4A3C-A41D-D28EFC2D57D6}" dt="2021-05-18T22:49:47.275" v="94"/>
          <ac:spMkLst>
            <pc:docMk/>
            <pc:sldMk cId="1666694065" sldId="276"/>
            <ac:spMk id="4" creationId="{1FC8A790-82E0-46AB-B54C-F691A0A3A08A}"/>
          </ac:spMkLst>
        </pc:spChg>
        <pc:spChg chg="add mod">
          <ac:chgData name="SEBASTIAN ANDRES ULLOA QUEZADA" userId="abb6a292-416f-41c7-858a-0767d668529b" providerId="ADAL" clId="{65276971-F077-4A3C-A41D-D28EFC2D57D6}" dt="2021-05-18T22:53:53.659" v="163" actId="6549"/>
          <ac:spMkLst>
            <pc:docMk/>
            <pc:sldMk cId="1666694065" sldId="276"/>
            <ac:spMk id="5" creationId="{879C89D4-8820-4955-AD63-7908B335A71F}"/>
          </ac:spMkLst>
        </pc:spChg>
        <pc:spChg chg="add mod">
          <ac:chgData name="SEBASTIAN ANDRES ULLOA QUEZADA" userId="abb6a292-416f-41c7-858a-0767d668529b" providerId="ADAL" clId="{65276971-F077-4A3C-A41D-D28EFC2D57D6}" dt="2021-05-18T22:54:54.376" v="164" actId="164"/>
          <ac:spMkLst>
            <pc:docMk/>
            <pc:sldMk cId="1666694065" sldId="276"/>
            <ac:spMk id="19" creationId="{5936B9B9-2CD6-45DB-8BEF-B0E4D70F075E}"/>
          </ac:spMkLst>
        </pc:spChg>
        <pc:spChg chg="add mod">
          <ac:chgData name="SEBASTIAN ANDRES ULLOA QUEZADA" userId="abb6a292-416f-41c7-858a-0767d668529b" providerId="ADAL" clId="{65276971-F077-4A3C-A41D-D28EFC2D57D6}" dt="2021-05-18T22:54:54.376" v="164" actId="164"/>
          <ac:spMkLst>
            <pc:docMk/>
            <pc:sldMk cId="1666694065" sldId="276"/>
            <ac:spMk id="22" creationId="{BF6385CF-BFA7-458B-947B-3BC30D3DA443}"/>
          </ac:spMkLst>
        </pc:spChg>
        <pc:spChg chg="add mod">
          <ac:chgData name="SEBASTIAN ANDRES ULLOA QUEZADA" userId="abb6a292-416f-41c7-858a-0767d668529b" providerId="ADAL" clId="{65276971-F077-4A3C-A41D-D28EFC2D57D6}" dt="2021-05-18T22:54:54.376" v="164" actId="164"/>
          <ac:spMkLst>
            <pc:docMk/>
            <pc:sldMk cId="1666694065" sldId="276"/>
            <ac:spMk id="24" creationId="{9DF13908-D462-451C-B132-04239B7D3C93}"/>
          </ac:spMkLst>
        </pc:spChg>
        <pc:spChg chg="add mod">
          <ac:chgData name="SEBASTIAN ANDRES ULLOA QUEZADA" userId="abb6a292-416f-41c7-858a-0767d668529b" providerId="ADAL" clId="{65276971-F077-4A3C-A41D-D28EFC2D57D6}" dt="2021-05-18T22:54:54.376" v="164" actId="164"/>
          <ac:spMkLst>
            <pc:docMk/>
            <pc:sldMk cId="1666694065" sldId="276"/>
            <ac:spMk id="25" creationId="{D48E56E7-3047-4F95-9FF7-72496652A263}"/>
          </ac:spMkLst>
        </pc:spChg>
        <pc:grpChg chg="add mod">
          <ac:chgData name="SEBASTIAN ANDRES ULLOA QUEZADA" userId="abb6a292-416f-41c7-858a-0767d668529b" providerId="ADAL" clId="{65276971-F077-4A3C-A41D-D28EFC2D57D6}" dt="2021-05-18T22:54:54.376" v="164" actId="164"/>
          <ac:grpSpMkLst>
            <pc:docMk/>
            <pc:sldMk cId="1666694065" sldId="276"/>
            <ac:grpSpMk id="23" creationId="{F9749F25-EBEE-4E21-A89B-8E8C120601B0}"/>
          </ac:grpSpMkLst>
        </pc:grpChg>
        <pc:picChg chg="add mod">
          <ac:chgData name="SEBASTIAN ANDRES ULLOA QUEZADA" userId="abb6a292-416f-41c7-858a-0767d668529b" providerId="ADAL" clId="{65276971-F077-4A3C-A41D-D28EFC2D57D6}" dt="2021-05-18T22:54:54.376" v="164" actId="164"/>
          <ac:picMkLst>
            <pc:docMk/>
            <pc:sldMk cId="1666694065" sldId="276"/>
            <ac:picMk id="7" creationId="{B09241A5-1CA2-470E-8682-39EF8BD28115}"/>
          </ac:picMkLst>
        </pc:picChg>
        <pc:picChg chg="add mod">
          <ac:chgData name="SEBASTIAN ANDRES ULLOA QUEZADA" userId="abb6a292-416f-41c7-858a-0767d668529b" providerId="ADAL" clId="{65276971-F077-4A3C-A41D-D28EFC2D57D6}" dt="2021-05-18T22:54:54.376" v="164" actId="164"/>
          <ac:picMkLst>
            <pc:docMk/>
            <pc:sldMk cId="1666694065" sldId="276"/>
            <ac:picMk id="9" creationId="{1F529F8B-DAA2-44CD-9BBA-B73DEACAD825}"/>
          </ac:picMkLst>
        </pc:picChg>
        <pc:picChg chg="add mod">
          <ac:chgData name="SEBASTIAN ANDRES ULLOA QUEZADA" userId="abb6a292-416f-41c7-858a-0767d668529b" providerId="ADAL" clId="{65276971-F077-4A3C-A41D-D28EFC2D57D6}" dt="2021-05-18T22:54:54.376" v="164" actId="164"/>
          <ac:picMkLst>
            <pc:docMk/>
            <pc:sldMk cId="1666694065" sldId="276"/>
            <ac:picMk id="11" creationId="{D3875B26-6DB0-4ACC-8FCA-348005BA7BBB}"/>
          </ac:picMkLst>
        </pc:picChg>
        <pc:picChg chg="add mod">
          <ac:chgData name="SEBASTIAN ANDRES ULLOA QUEZADA" userId="abb6a292-416f-41c7-858a-0767d668529b" providerId="ADAL" clId="{65276971-F077-4A3C-A41D-D28EFC2D57D6}" dt="2021-05-18T22:54:54.376" v="164" actId="164"/>
          <ac:picMkLst>
            <pc:docMk/>
            <pc:sldMk cId="1666694065" sldId="276"/>
            <ac:picMk id="12" creationId="{65641642-94E2-4BDF-BA67-9B7BA6BDAB4A}"/>
          </ac:picMkLst>
        </pc:picChg>
        <pc:picChg chg="add del mod">
          <ac:chgData name="SEBASTIAN ANDRES ULLOA QUEZADA" userId="abb6a292-416f-41c7-858a-0767d668529b" providerId="ADAL" clId="{65276971-F077-4A3C-A41D-D28EFC2D57D6}" dt="2021-05-18T22:51:54.292" v="109" actId="478"/>
          <ac:picMkLst>
            <pc:docMk/>
            <pc:sldMk cId="1666694065" sldId="276"/>
            <ac:picMk id="1028" creationId="{9E7ECFFA-5376-4C28-8F25-30C598F7BA3B}"/>
          </ac:picMkLst>
        </pc:picChg>
        <pc:cxnChg chg="add del mod">
          <ac:chgData name="SEBASTIAN ANDRES ULLOA QUEZADA" userId="abb6a292-416f-41c7-858a-0767d668529b" providerId="ADAL" clId="{65276971-F077-4A3C-A41D-D28EFC2D57D6}" dt="2021-05-18T22:52:17.847" v="119" actId="478"/>
          <ac:cxnSpMkLst>
            <pc:docMk/>
            <pc:sldMk cId="1666694065" sldId="276"/>
            <ac:cxnSpMk id="13" creationId="{7B113A9F-B92F-4242-921D-D2176F185935}"/>
          </ac:cxnSpMkLst>
        </pc:cxnChg>
        <pc:cxnChg chg="add mod ord">
          <ac:chgData name="SEBASTIAN ANDRES ULLOA QUEZADA" userId="abb6a292-416f-41c7-858a-0767d668529b" providerId="ADAL" clId="{65276971-F077-4A3C-A41D-D28EFC2D57D6}" dt="2021-05-18T22:54:54.376" v="164" actId="164"/>
          <ac:cxnSpMkLst>
            <pc:docMk/>
            <pc:sldMk cId="1666694065" sldId="276"/>
            <ac:cxnSpMk id="15" creationId="{E2E119E3-C8C1-4E10-8D27-0D11D47E7734}"/>
          </ac:cxnSpMkLst>
        </pc:cxnChg>
        <pc:cxnChg chg="add mod">
          <ac:chgData name="SEBASTIAN ANDRES ULLOA QUEZADA" userId="abb6a292-416f-41c7-858a-0767d668529b" providerId="ADAL" clId="{65276971-F077-4A3C-A41D-D28EFC2D57D6}" dt="2021-05-18T22:54:54.376" v="164" actId="164"/>
          <ac:cxnSpMkLst>
            <pc:docMk/>
            <pc:sldMk cId="1666694065" sldId="276"/>
            <ac:cxnSpMk id="18" creationId="{E859025F-C2FA-4F7C-9C2C-33BCF4E108CB}"/>
          </ac:cxnSpMkLst>
        </pc:cxnChg>
        <pc:cxnChg chg="add mod">
          <ac:chgData name="SEBASTIAN ANDRES ULLOA QUEZADA" userId="abb6a292-416f-41c7-858a-0767d668529b" providerId="ADAL" clId="{65276971-F077-4A3C-A41D-D28EFC2D57D6}" dt="2021-05-18T22:54:54.376" v="164" actId="164"/>
          <ac:cxnSpMkLst>
            <pc:docMk/>
            <pc:sldMk cId="1666694065" sldId="276"/>
            <ac:cxnSpMk id="20" creationId="{2BC47D31-E818-4489-B0C1-0CFCB3DF9AD3}"/>
          </ac:cxnSpMkLst>
        </pc:cxnChg>
        <pc:cxnChg chg="add mod">
          <ac:chgData name="SEBASTIAN ANDRES ULLOA QUEZADA" userId="abb6a292-416f-41c7-858a-0767d668529b" providerId="ADAL" clId="{65276971-F077-4A3C-A41D-D28EFC2D57D6}" dt="2021-05-18T22:54:54.376" v="164" actId="164"/>
          <ac:cxnSpMkLst>
            <pc:docMk/>
            <pc:sldMk cId="1666694065" sldId="276"/>
            <ac:cxnSpMk id="21" creationId="{AFE4AACA-7A6B-402B-9A63-848F91BB0EB7}"/>
          </ac:cxnSpMkLst>
        </pc:cxnChg>
      </pc:sldChg>
      <pc:sldChg chg="addSp delSp modSp new mod setBg modAnim">
        <pc:chgData name="SEBASTIAN ANDRES ULLOA QUEZADA" userId="abb6a292-416f-41c7-858a-0767d668529b" providerId="ADAL" clId="{65276971-F077-4A3C-A41D-D28EFC2D57D6}" dt="2021-05-18T23:07:22.124" v="365"/>
        <pc:sldMkLst>
          <pc:docMk/>
          <pc:sldMk cId="538085280" sldId="277"/>
        </pc:sldMkLst>
        <pc:spChg chg="del">
          <ac:chgData name="SEBASTIAN ANDRES ULLOA QUEZADA" userId="abb6a292-416f-41c7-858a-0767d668529b" providerId="ADAL" clId="{65276971-F077-4A3C-A41D-D28EFC2D57D6}" dt="2021-05-18T22:55:42.790" v="192" actId="478"/>
          <ac:spMkLst>
            <pc:docMk/>
            <pc:sldMk cId="538085280" sldId="277"/>
            <ac:spMk id="2" creationId="{01A94875-1E40-419A-8417-8D444200A437}"/>
          </ac:spMkLst>
        </pc:spChg>
        <pc:spChg chg="del">
          <ac:chgData name="SEBASTIAN ANDRES ULLOA QUEZADA" userId="abb6a292-416f-41c7-858a-0767d668529b" providerId="ADAL" clId="{65276971-F077-4A3C-A41D-D28EFC2D57D6}" dt="2021-05-18T22:55:41.199" v="191" actId="478"/>
          <ac:spMkLst>
            <pc:docMk/>
            <pc:sldMk cId="538085280" sldId="277"/>
            <ac:spMk id="3" creationId="{0CB7B221-A64A-4C18-A225-E9FF4D29344E}"/>
          </ac:spMkLst>
        </pc:spChg>
        <pc:spChg chg="add mod">
          <ac:chgData name="SEBASTIAN ANDRES ULLOA QUEZADA" userId="abb6a292-416f-41c7-858a-0767d668529b" providerId="ADAL" clId="{65276971-F077-4A3C-A41D-D28EFC2D57D6}" dt="2021-05-18T22:58:37.223" v="238" actId="113"/>
          <ac:spMkLst>
            <pc:docMk/>
            <pc:sldMk cId="538085280" sldId="277"/>
            <ac:spMk id="5" creationId="{FEAD74E3-CC86-4792-BA41-80B37CFCC21D}"/>
          </ac:spMkLst>
        </pc:spChg>
        <pc:spChg chg="add mod">
          <ac:chgData name="SEBASTIAN ANDRES ULLOA QUEZADA" userId="abb6a292-416f-41c7-858a-0767d668529b" providerId="ADAL" clId="{65276971-F077-4A3C-A41D-D28EFC2D57D6}" dt="2021-05-18T22:58:37.223" v="238" actId="113"/>
          <ac:spMkLst>
            <pc:docMk/>
            <pc:sldMk cId="538085280" sldId="277"/>
            <ac:spMk id="7" creationId="{8D12A348-99B9-4634-A80F-80BB30799262}"/>
          </ac:spMkLst>
        </pc:spChg>
        <pc:spChg chg="add mod">
          <ac:chgData name="SEBASTIAN ANDRES ULLOA QUEZADA" userId="abb6a292-416f-41c7-858a-0767d668529b" providerId="ADAL" clId="{65276971-F077-4A3C-A41D-D28EFC2D57D6}" dt="2021-05-18T22:58:37.223" v="238" actId="113"/>
          <ac:spMkLst>
            <pc:docMk/>
            <pc:sldMk cId="538085280" sldId="277"/>
            <ac:spMk id="9" creationId="{22C62B3D-48DB-4EF0-9B79-F9E2E4BB4A5C}"/>
          </ac:spMkLst>
        </pc:spChg>
        <pc:spChg chg="add mod">
          <ac:chgData name="SEBASTIAN ANDRES ULLOA QUEZADA" userId="abb6a292-416f-41c7-858a-0767d668529b" providerId="ADAL" clId="{65276971-F077-4A3C-A41D-D28EFC2D57D6}" dt="2021-05-18T22:58:28.298" v="235" actId="571"/>
          <ac:spMkLst>
            <pc:docMk/>
            <pc:sldMk cId="538085280" sldId="277"/>
            <ac:spMk id="10" creationId="{EC38AFA4-D889-46C7-9F62-717B45A93E41}"/>
          </ac:spMkLst>
        </pc:spChg>
        <pc:spChg chg="add mod">
          <ac:chgData name="SEBASTIAN ANDRES ULLOA QUEZADA" userId="abb6a292-416f-41c7-858a-0767d668529b" providerId="ADAL" clId="{65276971-F077-4A3C-A41D-D28EFC2D57D6}" dt="2021-05-18T22:58:28.298" v="235" actId="571"/>
          <ac:spMkLst>
            <pc:docMk/>
            <pc:sldMk cId="538085280" sldId="277"/>
            <ac:spMk id="11" creationId="{C65A87D0-5609-4DB8-A89E-74156506CABF}"/>
          </ac:spMkLst>
        </pc:spChg>
      </pc:sldChg>
      <pc:sldChg chg="addSp delSp modSp add mod setBg delAnim modAnim">
        <pc:chgData name="SEBASTIAN ANDRES ULLOA QUEZADA" userId="abb6a292-416f-41c7-858a-0767d668529b" providerId="ADAL" clId="{65276971-F077-4A3C-A41D-D28EFC2D57D6}" dt="2021-05-18T23:06:56.108" v="361"/>
        <pc:sldMkLst>
          <pc:docMk/>
          <pc:sldMk cId="1951187378" sldId="278"/>
        </pc:sldMkLst>
        <pc:spChg chg="add mod">
          <ac:chgData name="SEBASTIAN ANDRES ULLOA QUEZADA" userId="abb6a292-416f-41c7-858a-0767d668529b" providerId="ADAL" clId="{65276971-F077-4A3C-A41D-D28EFC2D57D6}" dt="2021-05-18T22:57:04.381" v="210" actId="207"/>
          <ac:spMkLst>
            <pc:docMk/>
            <pc:sldMk cId="1951187378" sldId="278"/>
            <ac:spMk id="2" creationId="{3C14EB84-7CC5-4596-A14A-CB6A1408FF00}"/>
          </ac:spMkLst>
        </pc:spChg>
        <pc:spChg chg="del">
          <ac:chgData name="SEBASTIAN ANDRES ULLOA QUEZADA" userId="abb6a292-416f-41c7-858a-0767d668529b" providerId="ADAL" clId="{65276971-F077-4A3C-A41D-D28EFC2D57D6}" dt="2021-05-18T22:55:11.728" v="167" actId="478"/>
          <ac:spMkLst>
            <pc:docMk/>
            <pc:sldMk cId="1951187378" sldId="278"/>
            <ac:spMk id="5" creationId="{63B537A8-864B-4DAF-8753-1FBCA771106D}"/>
          </ac:spMkLst>
        </pc:spChg>
        <pc:spChg chg="add mod">
          <ac:chgData name="SEBASTIAN ANDRES ULLOA QUEZADA" userId="abb6a292-416f-41c7-858a-0767d668529b" providerId="ADAL" clId="{65276971-F077-4A3C-A41D-D28EFC2D57D6}" dt="2021-05-18T22:57:09.160" v="211" actId="207"/>
          <ac:spMkLst>
            <pc:docMk/>
            <pc:sldMk cId="1951187378" sldId="278"/>
            <ac:spMk id="6" creationId="{AA9182A6-DF62-4F84-9AF0-DA3FC07AFBB1}"/>
          </ac:spMkLst>
        </pc:spChg>
      </pc:sldChg>
      <pc:sldChg chg="addSp delSp modSp new mod modAnim">
        <pc:chgData name="SEBASTIAN ANDRES ULLOA QUEZADA" userId="abb6a292-416f-41c7-858a-0767d668529b" providerId="ADAL" clId="{65276971-F077-4A3C-A41D-D28EFC2D57D6}" dt="2021-05-18T23:07:35.835" v="367"/>
        <pc:sldMkLst>
          <pc:docMk/>
          <pc:sldMk cId="2393346303" sldId="279"/>
        </pc:sldMkLst>
        <pc:spChg chg="del mod">
          <ac:chgData name="SEBASTIAN ANDRES ULLOA QUEZADA" userId="abb6a292-416f-41c7-858a-0767d668529b" providerId="ADAL" clId="{65276971-F077-4A3C-A41D-D28EFC2D57D6}" dt="2021-05-18T23:00:53.967" v="266" actId="478"/>
          <ac:spMkLst>
            <pc:docMk/>
            <pc:sldMk cId="2393346303" sldId="279"/>
            <ac:spMk id="2" creationId="{9A9A9611-F453-4B7C-988A-9BC1E7F57C5E}"/>
          </ac:spMkLst>
        </pc:spChg>
        <pc:spChg chg="mod">
          <ac:chgData name="SEBASTIAN ANDRES ULLOA QUEZADA" userId="abb6a292-416f-41c7-858a-0767d668529b" providerId="ADAL" clId="{65276971-F077-4A3C-A41D-D28EFC2D57D6}" dt="2021-05-18T23:02:08.564" v="320" actId="123"/>
          <ac:spMkLst>
            <pc:docMk/>
            <pc:sldMk cId="2393346303" sldId="279"/>
            <ac:spMk id="3" creationId="{CE9A3808-4620-4023-8E57-2D8636E42D0D}"/>
          </ac:spMkLst>
        </pc:spChg>
        <pc:spChg chg="add del">
          <ac:chgData name="SEBASTIAN ANDRES ULLOA QUEZADA" userId="abb6a292-416f-41c7-858a-0767d668529b" providerId="ADAL" clId="{65276971-F077-4A3C-A41D-D28EFC2D57D6}" dt="2021-05-18T23:00:31.813" v="259" actId="22"/>
          <ac:spMkLst>
            <pc:docMk/>
            <pc:sldMk cId="2393346303" sldId="279"/>
            <ac:spMk id="5" creationId="{4212B0FD-FCDA-46D4-9E0F-F0B09E71391B}"/>
          </ac:spMkLst>
        </pc:spChg>
        <pc:spChg chg="add mod">
          <ac:chgData name="SEBASTIAN ANDRES ULLOA QUEZADA" userId="abb6a292-416f-41c7-858a-0767d668529b" providerId="ADAL" clId="{65276971-F077-4A3C-A41D-D28EFC2D57D6}" dt="2021-05-18T23:01:19.985" v="281" actId="20577"/>
          <ac:spMkLst>
            <pc:docMk/>
            <pc:sldMk cId="2393346303" sldId="279"/>
            <ac:spMk id="6" creationId="{13B329E8-8BD4-4EF2-8490-CC3111B6346D}"/>
          </ac:spMkLst>
        </pc:spChg>
      </pc:sldChg>
      <pc:sldChg chg="addSp delSp modSp new mod modAnim">
        <pc:chgData name="SEBASTIAN ANDRES ULLOA QUEZADA" userId="abb6a292-416f-41c7-858a-0767d668529b" providerId="ADAL" clId="{65276971-F077-4A3C-A41D-D28EFC2D57D6}" dt="2021-05-18T23:08:00.746" v="369"/>
        <pc:sldMkLst>
          <pc:docMk/>
          <pc:sldMk cId="3584824525" sldId="280"/>
        </pc:sldMkLst>
        <pc:spChg chg="mod">
          <ac:chgData name="SEBASTIAN ANDRES ULLOA QUEZADA" userId="abb6a292-416f-41c7-858a-0767d668529b" providerId="ADAL" clId="{65276971-F077-4A3C-A41D-D28EFC2D57D6}" dt="2021-05-18T23:02:29.730" v="325" actId="27636"/>
          <ac:spMkLst>
            <pc:docMk/>
            <pc:sldMk cId="3584824525" sldId="280"/>
            <ac:spMk id="2" creationId="{D62FF8C1-5808-49EC-BF99-C712CE208E00}"/>
          </ac:spMkLst>
        </pc:spChg>
        <pc:spChg chg="del">
          <ac:chgData name="SEBASTIAN ANDRES ULLOA QUEZADA" userId="abb6a292-416f-41c7-858a-0767d668529b" providerId="ADAL" clId="{65276971-F077-4A3C-A41D-D28EFC2D57D6}" dt="2021-05-18T23:02:39.773" v="326"/>
          <ac:spMkLst>
            <pc:docMk/>
            <pc:sldMk cId="3584824525" sldId="280"/>
            <ac:spMk id="3" creationId="{7EC9E08E-1007-4A3F-857D-FBFB4233C637}"/>
          </ac:spMkLst>
        </pc:spChg>
        <pc:spChg chg="add mod">
          <ac:chgData name="SEBASTIAN ANDRES ULLOA QUEZADA" userId="abb6a292-416f-41c7-858a-0767d668529b" providerId="ADAL" clId="{65276971-F077-4A3C-A41D-D28EFC2D57D6}" dt="2021-05-18T23:02:59.166" v="331" actId="20577"/>
          <ac:spMkLst>
            <pc:docMk/>
            <pc:sldMk cId="3584824525" sldId="280"/>
            <ac:spMk id="4" creationId="{C67FE2A8-A8E4-4870-BF73-9362C83D8377}"/>
          </ac:spMkLst>
        </pc:spChg>
      </pc:sldChg>
      <pc:sldChg chg="modSp new mod modAnim">
        <pc:chgData name="SEBASTIAN ANDRES ULLOA QUEZADA" userId="abb6a292-416f-41c7-858a-0767d668529b" providerId="ADAL" clId="{65276971-F077-4A3C-A41D-D28EFC2D57D6}" dt="2021-05-18T23:08:21.885" v="373"/>
        <pc:sldMkLst>
          <pc:docMk/>
          <pc:sldMk cId="3056174269" sldId="281"/>
        </pc:sldMkLst>
        <pc:spChg chg="mod">
          <ac:chgData name="SEBASTIAN ANDRES ULLOA QUEZADA" userId="abb6a292-416f-41c7-858a-0767d668529b" providerId="ADAL" clId="{65276971-F077-4A3C-A41D-D28EFC2D57D6}" dt="2021-05-18T23:03:30.276" v="337"/>
          <ac:spMkLst>
            <pc:docMk/>
            <pc:sldMk cId="3056174269" sldId="281"/>
            <ac:spMk id="2" creationId="{FEC90C4F-1CCD-479A-A9CD-C259C9F8A525}"/>
          </ac:spMkLst>
        </pc:spChg>
        <pc:spChg chg="mod">
          <ac:chgData name="SEBASTIAN ANDRES ULLOA QUEZADA" userId="abb6a292-416f-41c7-858a-0767d668529b" providerId="ADAL" clId="{65276971-F077-4A3C-A41D-D28EFC2D57D6}" dt="2021-05-18T23:03:35.339" v="340" actId="20577"/>
          <ac:spMkLst>
            <pc:docMk/>
            <pc:sldMk cId="3056174269" sldId="281"/>
            <ac:spMk id="3" creationId="{0DE0E162-F208-43E3-9119-A112D8E737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CF6AB-44A2-4DFF-A1E7-FF48BB1DA9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C72FF1AF-1928-422B-AE5B-93EC95815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7A561D14-4C29-4964-9272-292B487E74E8}"/>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3D3A5FD0-B48D-4893-94A9-E2B782E82E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D188093-8EF0-4B3B-BEFD-B448363C88A4}"/>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21641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24349-CD04-4F37-8DA8-999355D80FD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F1B53D6-0F2F-4C77-89E1-AB10B3032C5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D725D39-A688-4440-A457-B507B84F6172}"/>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A0AC35AD-F2E0-4BE4-B5FA-4BD8188B912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C6D7A61-4C33-4FBB-A32C-E932A6752E9C}"/>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231878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E2A8F1-5A39-4F7F-9C15-6ED866C664A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CE875B7-D32F-435C-9F11-9581C2FBDB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FF138D7-8146-4BC4-B21E-40BADFC7366E}"/>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F0AAF478-76A4-4C3F-B57B-A7541032B63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27FB62-15CE-4BA5-BF7D-BB677A596B62}"/>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175491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90BF9-E602-4495-9014-AD7D7123B6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8088B8-85BB-4C3C-8607-AEF53686241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5FD07AD-14E4-4025-AFE1-D09217C17BC9}"/>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6CC2E7B8-AA47-4AC4-BE9C-EB824758751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2601060-E165-4A12-8668-2DC54E8BEA96}"/>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73255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808FF-84F2-4886-A108-F942950316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4E4B746-4E92-4775-8AF5-C6C3FFFAB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7F8A4F-99FE-4D07-8172-707F7D15CF22}"/>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249DEBD9-3DED-45A9-94CA-9AB249FEF37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4ECA02A-8F6B-4F9D-B79A-D98D2699DF96}"/>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241002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6E6B6-7AAA-42F0-A7C7-269B7434EC5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4C99C67-3CA0-4A20-B361-8A9CCABC064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5E4E9A2-BDCD-442E-846D-602033F80E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CF41E79F-1EB4-43EA-B5ED-989E4F0B52D4}"/>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6" name="Marcador de pie de página 5">
            <a:extLst>
              <a:ext uri="{FF2B5EF4-FFF2-40B4-BE49-F238E27FC236}">
                <a16:creationId xmlns:a16="http://schemas.microsoft.com/office/drawing/2014/main" id="{0C63DB66-270D-4004-A38E-865E9CD08D6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753E59D-C8E9-49BA-8D15-F712B3A72401}"/>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307655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EF120-80B5-4645-B33F-FA13350AA9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0371B14-A1F4-4B42-A5EE-17153075C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32CE03-3A46-4528-B9AF-6625F2DFEF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6C8C20E-DF26-4CDF-A63B-76087D07A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0493C6-5A6B-4A03-BC1B-BFDB476C1C5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16AE69F-5FFE-4D2F-8BB3-00C4465C50C4}"/>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8" name="Marcador de pie de página 7">
            <a:extLst>
              <a:ext uri="{FF2B5EF4-FFF2-40B4-BE49-F238E27FC236}">
                <a16:creationId xmlns:a16="http://schemas.microsoft.com/office/drawing/2014/main" id="{ACB605EC-3282-4855-9286-A0BF2583679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32A28AA-5F38-4373-9D2B-3ACA44F61EDE}"/>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124253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0427E-B39D-469D-9BDB-3612DD95742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2042ED6-0765-4DAB-89F7-D122ED8F6000}"/>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4" name="Marcador de pie de página 3">
            <a:extLst>
              <a:ext uri="{FF2B5EF4-FFF2-40B4-BE49-F238E27FC236}">
                <a16:creationId xmlns:a16="http://schemas.microsoft.com/office/drawing/2014/main" id="{3C7FCD4A-D088-4923-A502-A1DB1110EDB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B70FF4D8-4027-4C3F-AD57-07224EFF0279}"/>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223256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C9747D-74C9-41C4-9C20-ED7EFEAFB728}"/>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3" name="Marcador de pie de página 2">
            <a:extLst>
              <a:ext uri="{FF2B5EF4-FFF2-40B4-BE49-F238E27FC236}">
                <a16:creationId xmlns:a16="http://schemas.microsoft.com/office/drawing/2014/main" id="{23A55492-C1B7-4EC8-B9C7-6FAEA190E9A0}"/>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EA4225F-6BAD-4956-BA5D-5C64519F58CA}"/>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13685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35EED-A676-4125-9520-FA69E620CE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BF9CE93-9340-408B-B648-F4424E26D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B3ED102C-F74F-4A53-B965-EC9030A14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5E475C-E4E7-4E0F-8A22-6BF11D72B7BD}"/>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6" name="Marcador de pie de página 5">
            <a:extLst>
              <a:ext uri="{FF2B5EF4-FFF2-40B4-BE49-F238E27FC236}">
                <a16:creationId xmlns:a16="http://schemas.microsoft.com/office/drawing/2014/main" id="{BB636A6C-BFF0-471D-97C7-79F6263E693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0603F7B-703C-4C1A-9A8F-FD31708321F2}"/>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370485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AB729-4577-4164-B2C8-D10309AF66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84E2F1E-965D-460B-BFB6-014490146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55F3BCF-D071-4814-B546-865DDB423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92FA7A-48D2-4302-B2E2-21C7B3159BD6}"/>
              </a:ext>
            </a:extLst>
          </p:cNvPr>
          <p:cNvSpPr>
            <a:spLocks noGrp="1"/>
          </p:cNvSpPr>
          <p:nvPr>
            <p:ph type="dt" sz="half" idx="10"/>
          </p:nvPr>
        </p:nvSpPr>
        <p:spPr/>
        <p:txBody>
          <a:bodyPr/>
          <a:lstStyle/>
          <a:p>
            <a:fld id="{C84C6F19-0871-4234-83FE-3B9B8BF6FA74}" type="datetimeFigureOut">
              <a:rPr lang="es-CL" smtClean="0"/>
              <a:t>18-05-2021</a:t>
            </a:fld>
            <a:endParaRPr lang="es-CL"/>
          </a:p>
        </p:txBody>
      </p:sp>
      <p:sp>
        <p:nvSpPr>
          <p:cNvPr id="6" name="Marcador de pie de página 5">
            <a:extLst>
              <a:ext uri="{FF2B5EF4-FFF2-40B4-BE49-F238E27FC236}">
                <a16:creationId xmlns:a16="http://schemas.microsoft.com/office/drawing/2014/main" id="{FA9198C5-D36E-4BA6-AB4A-6AA0F53AEBE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AE6332A-0750-4B59-B38E-A8A665E3615A}"/>
              </a:ext>
            </a:extLst>
          </p:cNvPr>
          <p:cNvSpPr>
            <a:spLocks noGrp="1"/>
          </p:cNvSpPr>
          <p:nvPr>
            <p:ph type="sldNum" sz="quarter" idx="12"/>
          </p:nvPr>
        </p:nvSpPr>
        <p:spPr/>
        <p:txBody>
          <a:bodyPr/>
          <a:lstStyle/>
          <a:p>
            <a:fld id="{83FA0FDC-909B-4AEB-9E5A-3016EA7190A0}" type="slidenum">
              <a:rPr lang="es-CL" smtClean="0"/>
              <a:t>‹Nº›</a:t>
            </a:fld>
            <a:endParaRPr lang="es-CL"/>
          </a:p>
        </p:txBody>
      </p:sp>
    </p:spTree>
    <p:extLst>
      <p:ext uri="{BB962C8B-B14F-4D97-AF65-F5344CB8AC3E}">
        <p14:creationId xmlns:p14="http://schemas.microsoft.com/office/powerpoint/2010/main" val="179063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C1958C0-6B53-4027-80F2-1A0CF751B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C3694A2-C050-4A31-9096-0D319B61B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AB69638-26F5-48F2-970B-45F79627B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C6F19-0871-4234-83FE-3B9B8BF6FA74}" type="datetimeFigureOut">
              <a:rPr lang="es-CL" smtClean="0"/>
              <a:t>18-05-2021</a:t>
            </a:fld>
            <a:endParaRPr lang="es-CL"/>
          </a:p>
        </p:txBody>
      </p:sp>
      <p:sp>
        <p:nvSpPr>
          <p:cNvPr id="5" name="Marcador de pie de página 4">
            <a:extLst>
              <a:ext uri="{FF2B5EF4-FFF2-40B4-BE49-F238E27FC236}">
                <a16:creationId xmlns:a16="http://schemas.microsoft.com/office/drawing/2014/main" id="{B909D031-C0C1-4F7B-804F-DB941017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5ECE5B8-FF60-4C30-8FA1-3F0AF9679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A0FDC-909B-4AEB-9E5A-3016EA7190A0}" type="slidenum">
              <a:rPr lang="es-CL" smtClean="0"/>
              <a:t>‹Nº›</a:t>
            </a:fld>
            <a:endParaRPr lang="es-CL"/>
          </a:p>
        </p:txBody>
      </p:sp>
    </p:spTree>
    <p:extLst>
      <p:ext uri="{BB962C8B-B14F-4D97-AF65-F5344CB8AC3E}">
        <p14:creationId xmlns:p14="http://schemas.microsoft.com/office/powerpoint/2010/main" val="1683391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F77156-281E-4173-9ED6-F9909CA348F8}"/>
              </a:ext>
            </a:extLst>
          </p:cNvPr>
          <p:cNvSpPr txBox="1"/>
          <p:nvPr/>
        </p:nvSpPr>
        <p:spPr>
          <a:xfrm>
            <a:off x="369651" y="2714017"/>
            <a:ext cx="10345974" cy="1015663"/>
          </a:xfrm>
          <a:prstGeom prst="rect">
            <a:avLst/>
          </a:prstGeom>
          <a:noFill/>
        </p:spPr>
        <p:txBody>
          <a:bodyPr wrap="square" rtlCol="0">
            <a:spAutoFit/>
          </a:bodyPr>
          <a:lstStyle/>
          <a:p>
            <a:r>
              <a:rPr lang="es-CL" sz="6000" dirty="0">
                <a:solidFill>
                  <a:schemeClr val="bg1"/>
                </a:solidFill>
                <a:latin typeface="+mj-lt"/>
              </a:rPr>
              <a:t>Gestión de recursos compartidos</a:t>
            </a:r>
          </a:p>
        </p:txBody>
      </p:sp>
    </p:spTree>
    <p:extLst>
      <p:ext uri="{BB962C8B-B14F-4D97-AF65-F5344CB8AC3E}">
        <p14:creationId xmlns:p14="http://schemas.microsoft.com/office/powerpoint/2010/main" val="72071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3B537A8-864B-4DAF-8753-1FBCA771106D}"/>
              </a:ext>
            </a:extLst>
          </p:cNvPr>
          <p:cNvSpPr txBox="1"/>
          <p:nvPr/>
        </p:nvSpPr>
        <p:spPr>
          <a:xfrm>
            <a:off x="1246310" y="630676"/>
            <a:ext cx="10316694" cy="4832092"/>
          </a:xfrm>
          <a:prstGeom prst="rect">
            <a:avLst/>
          </a:prstGeom>
          <a:noFill/>
        </p:spPr>
        <p:txBody>
          <a:bodyPr wrap="square">
            <a:spAutoFit/>
          </a:bodyPr>
          <a:lstStyle/>
          <a:p>
            <a:r>
              <a:rPr lang="es-ES" sz="2800" b="1" i="0" dirty="0">
                <a:solidFill>
                  <a:schemeClr val="bg1"/>
                </a:solidFill>
                <a:effectLst/>
              </a:rPr>
              <a:t>En instalaciones pequeñas puede ser interesante disponer de una unidad </a:t>
            </a:r>
            <a:r>
              <a:rPr lang="es-ES" sz="2800" b="1" i="0" dirty="0" err="1">
                <a:solidFill>
                  <a:schemeClr val="bg1"/>
                </a:solidFill>
                <a:effectLst/>
              </a:rPr>
              <a:t>iSCSI</a:t>
            </a:r>
            <a:r>
              <a:rPr lang="es-ES" sz="2800" b="1" i="0" dirty="0">
                <a:solidFill>
                  <a:schemeClr val="bg1"/>
                </a:solidFill>
                <a:effectLst/>
              </a:rPr>
              <a:t> </a:t>
            </a:r>
          </a:p>
          <a:p>
            <a:endParaRPr lang="es-ES" sz="2800" b="1" dirty="0">
              <a:solidFill>
                <a:schemeClr val="bg1"/>
              </a:solidFill>
            </a:endParaRPr>
          </a:p>
          <a:p>
            <a:r>
              <a:rPr lang="es-ES" sz="2800" b="1" i="0" dirty="0">
                <a:solidFill>
                  <a:schemeClr val="bg1"/>
                </a:solidFill>
                <a:effectLst/>
              </a:rPr>
              <a:t>ya sea para presentar en servidores virtuales formando un clúster o bien como destino de copias de seguridad. </a:t>
            </a:r>
          </a:p>
          <a:p>
            <a:endParaRPr lang="es-ES" sz="2800" b="1" dirty="0">
              <a:solidFill>
                <a:schemeClr val="bg1"/>
              </a:solidFill>
            </a:endParaRPr>
          </a:p>
          <a:p>
            <a:r>
              <a:rPr lang="es-ES" sz="2800" b="1" i="0" dirty="0">
                <a:solidFill>
                  <a:schemeClr val="bg1"/>
                </a:solidFill>
                <a:effectLst/>
              </a:rPr>
              <a:t>Las nuevas versiones de Windows Server incorporan esta funcionalidad de serie.</a:t>
            </a:r>
          </a:p>
          <a:p>
            <a:endParaRPr lang="es-ES" sz="2800" b="1" dirty="0">
              <a:solidFill>
                <a:schemeClr val="bg1"/>
              </a:solidFill>
            </a:endParaRPr>
          </a:p>
          <a:p>
            <a:r>
              <a:rPr lang="es-ES" sz="2800" b="1" i="0" dirty="0">
                <a:solidFill>
                  <a:schemeClr val="bg1"/>
                </a:solidFill>
                <a:effectLst/>
              </a:rPr>
              <a:t> En esta entrada se describe su parametrización para presentar un pequeño volumen a un servidor virtual.</a:t>
            </a:r>
            <a:endParaRPr lang="es-CL" sz="2800" b="1" dirty="0">
              <a:solidFill>
                <a:schemeClr val="bg1"/>
              </a:solidFill>
            </a:endParaRPr>
          </a:p>
        </p:txBody>
      </p:sp>
    </p:spTree>
    <p:extLst>
      <p:ext uri="{BB962C8B-B14F-4D97-AF65-F5344CB8AC3E}">
        <p14:creationId xmlns:p14="http://schemas.microsoft.com/office/powerpoint/2010/main" val="7335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E85413C-430B-4F65-9F43-9286D260C4EF}"/>
              </a:ext>
            </a:extLst>
          </p:cNvPr>
          <p:cNvSpPr txBox="1"/>
          <p:nvPr/>
        </p:nvSpPr>
        <p:spPr>
          <a:xfrm>
            <a:off x="7153275" y="335846"/>
            <a:ext cx="4876799" cy="3693319"/>
          </a:xfrm>
          <a:prstGeom prst="rect">
            <a:avLst/>
          </a:prstGeom>
          <a:noFill/>
        </p:spPr>
        <p:txBody>
          <a:bodyPr wrap="square">
            <a:spAutoFit/>
          </a:bodyPr>
          <a:lstStyle/>
          <a:p>
            <a:pPr algn="just"/>
            <a:endParaRPr lang="es-ES" dirty="0">
              <a:solidFill>
                <a:srgbClr val="2A2A2A"/>
              </a:solidFill>
            </a:endParaRPr>
          </a:p>
          <a:p>
            <a:pPr algn="just"/>
            <a:r>
              <a:rPr lang="es-ES" dirty="0">
                <a:solidFill>
                  <a:srgbClr val="2A2A2A"/>
                </a:solidFill>
              </a:rPr>
              <a:t>S</a:t>
            </a:r>
            <a:r>
              <a:rPr lang="es-ES" b="0" i="0" dirty="0">
                <a:solidFill>
                  <a:srgbClr val="2A2A2A"/>
                </a:solidFill>
                <a:effectLst/>
              </a:rPr>
              <a:t>ervicios como SQL Server o Exchange Server necesitan tener almacenamiento directamente conectado (no unidades de red) para poder almacenar sus BBDD. De esta forma y a través de nuestra red (1GBit o 10GBit) podemos asignar discos duros virtuales (VHDX) a los distintos servidores, de tal forma que para los servidores los discos duros presentados son disco locales. </a:t>
            </a:r>
          </a:p>
          <a:p>
            <a:pPr algn="just"/>
            <a:endParaRPr lang="es-ES" dirty="0">
              <a:solidFill>
                <a:srgbClr val="2A2A2A"/>
              </a:solidFill>
            </a:endParaRPr>
          </a:p>
          <a:p>
            <a:pPr algn="just"/>
            <a:r>
              <a:rPr lang="es-ES" b="0" i="0" dirty="0">
                <a:solidFill>
                  <a:srgbClr val="2A2A2A"/>
                </a:solidFill>
                <a:effectLst/>
              </a:rPr>
              <a:t>Esto podemos configurarlo mediante el </a:t>
            </a:r>
            <a:r>
              <a:rPr lang="es-ES" b="0" i="0" dirty="0" err="1">
                <a:solidFill>
                  <a:srgbClr val="2A2A2A"/>
                </a:solidFill>
                <a:effectLst/>
              </a:rPr>
              <a:t>Tarjet</a:t>
            </a:r>
            <a:r>
              <a:rPr lang="es-ES" b="0" i="0" dirty="0">
                <a:solidFill>
                  <a:srgbClr val="2A2A2A"/>
                </a:solidFill>
                <a:effectLst/>
              </a:rPr>
              <a:t> </a:t>
            </a:r>
            <a:r>
              <a:rPr lang="es-ES" b="0" i="0" dirty="0" err="1">
                <a:solidFill>
                  <a:srgbClr val="2A2A2A"/>
                </a:solidFill>
                <a:effectLst/>
              </a:rPr>
              <a:t>iSCSI</a:t>
            </a:r>
            <a:r>
              <a:rPr lang="es-ES" b="0" i="0" dirty="0">
                <a:solidFill>
                  <a:srgbClr val="2A2A2A"/>
                </a:solidFill>
                <a:effectLst/>
              </a:rPr>
              <a:t>  y vamos a ver como podemos configurarlo con Windows Server 2012 R2. </a:t>
            </a:r>
            <a:endParaRPr lang="es-CL" dirty="0"/>
          </a:p>
        </p:txBody>
      </p:sp>
      <p:sp>
        <p:nvSpPr>
          <p:cNvPr id="7" name="CuadroTexto 6">
            <a:extLst>
              <a:ext uri="{FF2B5EF4-FFF2-40B4-BE49-F238E27FC236}">
                <a16:creationId xmlns:a16="http://schemas.microsoft.com/office/drawing/2014/main" id="{6E8E1A05-1898-46E8-B18B-4AC1268CE31E}"/>
              </a:ext>
            </a:extLst>
          </p:cNvPr>
          <p:cNvSpPr txBox="1"/>
          <p:nvPr/>
        </p:nvSpPr>
        <p:spPr>
          <a:xfrm>
            <a:off x="1095374" y="515541"/>
            <a:ext cx="4467225" cy="4247317"/>
          </a:xfrm>
          <a:prstGeom prst="rect">
            <a:avLst/>
          </a:prstGeom>
          <a:noFill/>
        </p:spPr>
        <p:txBody>
          <a:bodyPr wrap="square">
            <a:spAutoFit/>
          </a:bodyPr>
          <a:lstStyle/>
          <a:p>
            <a:pPr algn="just"/>
            <a:r>
              <a:rPr lang="es-ES" b="0" i="0" dirty="0">
                <a:solidFill>
                  <a:srgbClr val="2A2A2A"/>
                </a:solidFill>
                <a:effectLst/>
              </a:rPr>
              <a:t>Con Windows Server 2012 R2 (y versiones anteriores) podemos crear ficheros VHDX y asignárselos como discos locales a distintos servidores (físicos o virtuales) </a:t>
            </a:r>
          </a:p>
          <a:p>
            <a:pPr algn="just"/>
            <a:endParaRPr lang="es-ES" dirty="0">
              <a:solidFill>
                <a:srgbClr val="2A2A2A"/>
              </a:solidFill>
            </a:endParaRPr>
          </a:p>
          <a:p>
            <a:pPr algn="just"/>
            <a:r>
              <a:rPr lang="es-ES" b="0" i="0" dirty="0">
                <a:solidFill>
                  <a:srgbClr val="2A2A2A"/>
                </a:solidFill>
                <a:effectLst/>
              </a:rPr>
              <a:t>Esto nos permite tener un servidor con almacenamiento local (o no) y compartirlo mediante nuestra red de datos vía </a:t>
            </a:r>
            <a:r>
              <a:rPr lang="es-ES" b="0" i="0" dirty="0" err="1">
                <a:solidFill>
                  <a:srgbClr val="2A2A2A"/>
                </a:solidFill>
                <a:effectLst/>
              </a:rPr>
              <a:t>iSCSI</a:t>
            </a:r>
            <a:r>
              <a:rPr lang="es-ES" b="0" i="0" dirty="0">
                <a:solidFill>
                  <a:srgbClr val="2A2A2A"/>
                </a:solidFill>
                <a:effectLst/>
              </a:rPr>
              <a:t>. </a:t>
            </a:r>
          </a:p>
          <a:p>
            <a:pPr algn="just"/>
            <a:endParaRPr lang="es-ES" dirty="0">
              <a:solidFill>
                <a:srgbClr val="2A2A2A"/>
              </a:solidFill>
            </a:endParaRPr>
          </a:p>
          <a:p>
            <a:pPr algn="just"/>
            <a:r>
              <a:rPr lang="es-ES" b="0" i="0" dirty="0">
                <a:solidFill>
                  <a:srgbClr val="2A2A2A"/>
                </a:solidFill>
                <a:effectLst/>
              </a:rPr>
              <a:t>De esta forma podemos tener un servidor económico con almacenamiento SAS o SATA directamente conectado y presentárselo a los distintos servidores (Físicos o Virtuales) vía red con </a:t>
            </a:r>
            <a:r>
              <a:rPr lang="es-ES" b="0" i="0" dirty="0" err="1">
                <a:solidFill>
                  <a:srgbClr val="2A2A2A"/>
                </a:solidFill>
                <a:effectLst/>
              </a:rPr>
              <a:t>iSCSI</a:t>
            </a:r>
            <a:r>
              <a:rPr lang="es-ES" b="0" i="0" dirty="0">
                <a:solidFill>
                  <a:srgbClr val="2A2A2A"/>
                </a:solidFill>
                <a:effectLst/>
              </a:rPr>
              <a:t> para que puedan utilizarlos como discos duros directamente conectados. </a:t>
            </a:r>
          </a:p>
        </p:txBody>
      </p:sp>
      <p:sp>
        <p:nvSpPr>
          <p:cNvPr id="8" name="Rectángulo 7">
            <a:extLst>
              <a:ext uri="{FF2B5EF4-FFF2-40B4-BE49-F238E27FC236}">
                <a16:creationId xmlns:a16="http://schemas.microsoft.com/office/drawing/2014/main" id="{D1E500F6-35B8-47F9-B094-34863F602C3C}"/>
              </a:ext>
            </a:extLst>
          </p:cNvPr>
          <p:cNvSpPr/>
          <p:nvPr/>
        </p:nvSpPr>
        <p:spPr>
          <a:xfrm rot="16200000">
            <a:off x="-3188368" y="3188370"/>
            <a:ext cx="6858001" cy="48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err="1"/>
              <a:t>iSCSI</a:t>
            </a:r>
            <a:endParaRPr lang="es-CL" dirty="0"/>
          </a:p>
        </p:txBody>
      </p:sp>
    </p:spTree>
    <p:extLst>
      <p:ext uri="{BB962C8B-B14F-4D97-AF65-F5344CB8AC3E}">
        <p14:creationId xmlns:p14="http://schemas.microsoft.com/office/powerpoint/2010/main" val="204642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0AA95A-B7E1-4E9F-BAFD-04BB9143BE6C}"/>
              </a:ext>
            </a:extLst>
          </p:cNvPr>
          <p:cNvSpPr txBox="1"/>
          <p:nvPr/>
        </p:nvSpPr>
        <p:spPr>
          <a:xfrm>
            <a:off x="638175" y="751344"/>
            <a:ext cx="10915649" cy="5355312"/>
          </a:xfrm>
          <a:prstGeom prst="rect">
            <a:avLst/>
          </a:prstGeom>
          <a:noFill/>
        </p:spPr>
        <p:txBody>
          <a:bodyPr wrap="square">
            <a:spAutoFit/>
          </a:bodyPr>
          <a:lstStyle/>
          <a:p>
            <a:r>
              <a:rPr lang="es-ES" dirty="0">
                <a:solidFill>
                  <a:srgbClr val="3A3A3A"/>
                </a:solidFill>
                <a:latin typeface="Arial" panose="020B0604020202020204" pitchFamily="34" charset="0"/>
              </a:rPr>
              <a:t>L</a:t>
            </a:r>
            <a:r>
              <a:rPr lang="es-ES" b="0" i="0" dirty="0">
                <a:solidFill>
                  <a:srgbClr val="3A3A3A"/>
                </a:solidFill>
                <a:effectLst/>
                <a:latin typeface="Arial" panose="020B0604020202020204" pitchFamily="34" charset="0"/>
              </a:rPr>
              <a:t>a interfaz de </a:t>
            </a:r>
            <a:r>
              <a:rPr lang="es-ES" b="1" i="0" dirty="0">
                <a:solidFill>
                  <a:srgbClr val="3A3A3A"/>
                </a:solidFill>
                <a:effectLst/>
                <a:latin typeface="Arial" panose="020B0604020202020204" pitchFamily="34" charset="0"/>
              </a:rPr>
              <a:t>Internet Small </a:t>
            </a:r>
            <a:r>
              <a:rPr lang="es-ES" b="1" i="0" dirty="0" err="1">
                <a:solidFill>
                  <a:srgbClr val="3A3A3A"/>
                </a:solidFill>
                <a:effectLst/>
                <a:latin typeface="Arial" panose="020B0604020202020204" pitchFamily="34" charset="0"/>
              </a:rPr>
              <a:t>Computer</a:t>
            </a:r>
            <a:r>
              <a:rPr lang="es-ES" b="1" i="0" dirty="0">
                <a:solidFill>
                  <a:srgbClr val="3A3A3A"/>
                </a:solidFill>
                <a:effectLst/>
                <a:latin typeface="Arial" panose="020B0604020202020204" pitchFamily="34" charset="0"/>
              </a:rPr>
              <a:t> </a:t>
            </a:r>
            <a:r>
              <a:rPr lang="es-ES" b="1" i="0" dirty="0" err="1">
                <a:solidFill>
                  <a:srgbClr val="3A3A3A"/>
                </a:solidFill>
                <a:effectLst/>
                <a:latin typeface="Arial" panose="020B0604020202020204" pitchFamily="34" charset="0"/>
              </a:rPr>
              <a:t>Systems</a:t>
            </a:r>
            <a:r>
              <a:rPr lang="es-ES" b="0" i="0" dirty="0">
                <a:solidFill>
                  <a:srgbClr val="3A3A3A"/>
                </a:solidFill>
                <a:effectLst/>
                <a:latin typeface="Arial" panose="020B0604020202020204" pitchFamily="34" charset="0"/>
              </a:rPr>
              <a:t> es un protocolo de capa de transporte que funciona sobre el Protocolo de control de transporte (TCP) y permite el transporte de datos </a:t>
            </a:r>
            <a:r>
              <a:rPr lang="es-ES" b="1" i="0" dirty="0">
                <a:solidFill>
                  <a:srgbClr val="3A3A3A"/>
                </a:solidFill>
                <a:effectLst/>
                <a:latin typeface="Arial" panose="020B0604020202020204" pitchFamily="34" charset="0"/>
              </a:rPr>
              <a:t>SCSI </a:t>
            </a:r>
            <a:r>
              <a:rPr lang="es-ES" b="0" i="0" dirty="0">
                <a:solidFill>
                  <a:srgbClr val="3A3A3A"/>
                </a:solidFill>
                <a:effectLst/>
                <a:latin typeface="Arial" panose="020B0604020202020204" pitchFamily="34" charset="0"/>
              </a:rPr>
              <a:t>a nivel de bloque entre el iniciador </a:t>
            </a:r>
            <a:r>
              <a:rPr lang="es-ES" b="0" i="0" dirty="0" err="1">
                <a:solidFill>
                  <a:srgbClr val="3A3A3A"/>
                </a:solidFill>
                <a:effectLst/>
                <a:latin typeface="Arial" panose="020B0604020202020204" pitchFamily="34" charset="0"/>
              </a:rPr>
              <a:t>iSCSI</a:t>
            </a:r>
            <a:r>
              <a:rPr lang="es-ES" b="0" i="0" dirty="0">
                <a:solidFill>
                  <a:srgbClr val="3A3A3A"/>
                </a:solidFill>
                <a:effectLst/>
                <a:latin typeface="Arial" panose="020B0604020202020204" pitchFamily="34" charset="0"/>
              </a:rPr>
              <a:t> y el objetivo de almacenamiento a través de redes TCP / IP.</a:t>
            </a:r>
          </a:p>
          <a:p>
            <a:br>
              <a:rPr lang="es-ES" dirty="0"/>
            </a:br>
            <a:r>
              <a:rPr lang="es-ES" b="1" i="0" dirty="0" err="1">
                <a:solidFill>
                  <a:srgbClr val="3A3A3A"/>
                </a:solidFill>
                <a:effectLst/>
                <a:latin typeface="Arial" panose="020B0604020202020204" pitchFamily="34" charset="0"/>
              </a:rPr>
              <a:t>iSCSI</a:t>
            </a:r>
            <a:r>
              <a:rPr lang="es-ES" b="1" i="0" dirty="0">
                <a:solidFill>
                  <a:srgbClr val="3A3A3A"/>
                </a:solidFill>
                <a:effectLst/>
                <a:latin typeface="Arial" panose="020B0604020202020204" pitchFamily="34" charset="0"/>
              </a:rPr>
              <a:t> </a:t>
            </a:r>
            <a:r>
              <a:rPr lang="es-ES" b="0" i="0" dirty="0">
                <a:solidFill>
                  <a:srgbClr val="3A3A3A"/>
                </a:solidFill>
                <a:effectLst/>
                <a:latin typeface="Arial" panose="020B0604020202020204" pitchFamily="34" charset="0"/>
              </a:rPr>
              <a:t>significa </a:t>
            </a:r>
            <a:r>
              <a:rPr lang="es-ES" b="1" i="0" dirty="0">
                <a:solidFill>
                  <a:srgbClr val="3A3A3A"/>
                </a:solidFill>
                <a:effectLst/>
                <a:latin typeface="Arial" panose="020B0604020202020204" pitchFamily="34" charset="0"/>
              </a:rPr>
              <a:t>Internet Small </a:t>
            </a:r>
            <a:r>
              <a:rPr lang="es-ES" b="1" i="0" dirty="0" err="1">
                <a:solidFill>
                  <a:srgbClr val="3A3A3A"/>
                </a:solidFill>
                <a:effectLst/>
                <a:latin typeface="Arial" panose="020B0604020202020204" pitchFamily="34" charset="0"/>
              </a:rPr>
              <a:t>Computer</a:t>
            </a:r>
            <a:r>
              <a:rPr lang="es-ES" b="1" i="0" dirty="0">
                <a:solidFill>
                  <a:srgbClr val="3A3A3A"/>
                </a:solidFill>
                <a:effectLst/>
                <a:latin typeface="Arial" panose="020B0604020202020204" pitchFamily="34" charset="0"/>
              </a:rPr>
              <a:t> </a:t>
            </a:r>
            <a:r>
              <a:rPr lang="es-ES" b="1" i="0" dirty="0" err="1">
                <a:solidFill>
                  <a:srgbClr val="3A3A3A"/>
                </a:solidFill>
                <a:effectLst/>
                <a:latin typeface="Arial" panose="020B0604020202020204" pitchFamily="34" charset="0"/>
              </a:rPr>
              <a:t>Systems</a:t>
            </a:r>
            <a:r>
              <a:rPr lang="es-ES" b="1" i="0" dirty="0">
                <a:solidFill>
                  <a:srgbClr val="3A3A3A"/>
                </a:solidFill>
                <a:effectLst/>
                <a:latin typeface="Arial" panose="020B0604020202020204" pitchFamily="34" charset="0"/>
              </a:rPr>
              <a:t> Interface</a:t>
            </a:r>
            <a:r>
              <a:rPr lang="es-ES" b="0" i="0" dirty="0">
                <a:solidFill>
                  <a:srgbClr val="3A3A3A"/>
                </a:solidFill>
                <a:effectLst/>
                <a:latin typeface="Arial" panose="020B0604020202020204" pitchFamily="34" charset="0"/>
              </a:rPr>
              <a:t>. </a:t>
            </a:r>
            <a:r>
              <a:rPr lang="es-ES" b="1" i="0" dirty="0" err="1">
                <a:solidFill>
                  <a:srgbClr val="3A3A3A"/>
                </a:solidFill>
                <a:effectLst/>
                <a:latin typeface="Arial" panose="020B0604020202020204" pitchFamily="34" charset="0"/>
              </a:rPr>
              <a:t>iSCSI</a:t>
            </a:r>
            <a:r>
              <a:rPr lang="es-ES" b="1" i="0" dirty="0">
                <a:solidFill>
                  <a:srgbClr val="3A3A3A"/>
                </a:solidFill>
                <a:effectLst/>
                <a:latin typeface="Arial" panose="020B0604020202020204" pitchFamily="34" charset="0"/>
              </a:rPr>
              <a:t> </a:t>
            </a:r>
            <a:r>
              <a:rPr lang="es-ES" b="0" i="0" dirty="0">
                <a:solidFill>
                  <a:srgbClr val="3A3A3A"/>
                </a:solidFill>
                <a:effectLst/>
                <a:latin typeface="Arial" panose="020B0604020202020204" pitchFamily="34" charset="0"/>
              </a:rPr>
              <a:t>es un protocolo de capa de transporte que funciona por encima del Protocolo de control de transporte (TCP). Permite el transporte de datos SCSI a nivel de bloque entre el iniciador </a:t>
            </a:r>
            <a:r>
              <a:rPr lang="es-ES" b="0" i="0" dirty="0" err="1">
                <a:solidFill>
                  <a:srgbClr val="3A3A3A"/>
                </a:solidFill>
                <a:effectLst/>
                <a:latin typeface="Arial" panose="020B0604020202020204" pitchFamily="34" charset="0"/>
              </a:rPr>
              <a:t>iSCSI</a:t>
            </a:r>
            <a:r>
              <a:rPr lang="es-ES" b="0" i="0" dirty="0">
                <a:solidFill>
                  <a:srgbClr val="3A3A3A"/>
                </a:solidFill>
                <a:effectLst/>
                <a:latin typeface="Arial" panose="020B0604020202020204" pitchFamily="34" charset="0"/>
              </a:rPr>
              <a:t> y el objetivo de almacenamiento a través de redes TCP / IP. </a:t>
            </a:r>
            <a:r>
              <a:rPr lang="es-ES" b="0" i="0" dirty="0" err="1">
                <a:solidFill>
                  <a:srgbClr val="3A3A3A"/>
                </a:solidFill>
                <a:effectLst/>
                <a:latin typeface="Arial" panose="020B0604020202020204" pitchFamily="34" charset="0"/>
              </a:rPr>
              <a:t>iSCSI</a:t>
            </a:r>
            <a:r>
              <a:rPr lang="es-ES" b="0" i="0" dirty="0">
                <a:solidFill>
                  <a:srgbClr val="3A3A3A"/>
                </a:solidFill>
                <a:effectLst/>
                <a:latin typeface="Arial" panose="020B0604020202020204" pitchFamily="34" charset="0"/>
              </a:rPr>
              <a:t> admite el cifrado de los paquetes de red y los descifra al llegar al destino.</a:t>
            </a:r>
          </a:p>
          <a:p>
            <a:br>
              <a:rPr lang="es-ES" dirty="0"/>
            </a:br>
            <a:r>
              <a:rPr lang="es-ES" b="0" i="0" dirty="0">
                <a:solidFill>
                  <a:srgbClr val="3A3A3A"/>
                </a:solidFill>
                <a:effectLst/>
                <a:latin typeface="Arial" panose="020B0604020202020204" pitchFamily="34" charset="0"/>
              </a:rPr>
              <a:t>SCSI es un conjunto de comandos basado en bloques que conecta dispositivos informáticos con el almacenamiento en red, incluida la rotación de medios de almacenamiento y lecturas / escrituras de datos.</a:t>
            </a:r>
          </a:p>
          <a:p>
            <a:br>
              <a:rPr lang="es-ES" dirty="0"/>
            </a:br>
            <a:r>
              <a:rPr lang="es-ES" b="0" i="0" dirty="0">
                <a:solidFill>
                  <a:srgbClr val="3A3A3A"/>
                </a:solidFill>
                <a:effectLst/>
                <a:latin typeface="Arial" panose="020B0604020202020204" pitchFamily="34" charset="0"/>
              </a:rPr>
              <a:t>El protocolo utiliza iniciadores para enviar comandos SCSI a destinos de dispositivos de almacenamiento en servidores remotos. Los objetivos de almacenamiento pueden ser SAN, NAS, cintas, servidores de uso general, tanto SSD como HDD, LUN u otros. El protocolo permite a los administradores utilizar mejor el almacenamiento compartido al permitir que los hosts almacenen datos en el almacenamiento remoto en red, y virtualiza el almacenamiento remoto para aplicaciones que requieren almacenamiento conectado directamente. </a:t>
            </a:r>
            <a:endParaRPr lang="es-CL" dirty="0"/>
          </a:p>
        </p:txBody>
      </p:sp>
    </p:spTree>
    <p:extLst>
      <p:ext uri="{BB962C8B-B14F-4D97-AF65-F5344CB8AC3E}">
        <p14:creationId xmlns:p14="http://schemas.microsoft.com/office/powerpoint/2010/main" val="28277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2E3E5"/>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095FC38-1AD2-47FE-A935-DBCBB76B4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8" y="214758"/>
            <a:ext cx="9495691" cy="660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3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F77156-281E-4173-9ED6-F9909CA348F8}"/>
              </a:ext>
            </a:extLst>
          </p:cNvPr>
          <p:cNvSpPr txBox="1"/>
          <p:nvPr/>
        </p:nvSpPr>
        <p:spPr>
          <a:xfrm>
            <a:off x="388312" y="2742009"/>
            <a:ext cx="10345974" cy="1015663"/>
          </a:xfrm>
          <a:prstGeom prst="rect">
            <a:avLst/>
          </a:prstGeom>
          <a:noFill/>
        </p:spPr>
        <p:txBody>
          <a:bodyPr wrap="square" rtlCol="0">
            <a:spAutoFit/>
          </a:bodyPr>
          <a:lstStyle/>
          <a:p>
            <a:r>
              <a:rPr lang="es-CL" sz="6000" dirty="0">
                <a:solidFill>
                  <a:schemeClr val="bg1"/>
                </a:solidFill>
                <a:latin typeface="+mj-lt"/>
              </a:rPr>
              <a:t>Windows </a:t>
            </a:r>
            <a:r>
              <a:rPr lang="es-CL" sz="6000" dirty="0" err="1">
                <a:solidFill>
                  <a:schemeClr val="bg1"/>
                </a:solidFill>
                <a:latin typeface="+mj-lt"/>
              </a:rPr>
              <a:t>Deployment</a:t>
            </a:r>
            <a:r>
              <a:rPr lang="es-CL" sz="6000" dirty="0">
                <a:solidFill>
                  <a:schemeClr val="bg1"/>
                </a:solidFill>
                <a:latin typeface="+mj-lt"/>
              </a:rPr>
              <a:t> </a:t>
            </a:r>
            <a:r>
              <a:rPr lang="es-CL" sz="6000" dirty="0" err="1">
                <a:solidFill>
                  <a:schemeClr val="bg1"/>
                </a:solidFill>
                <a:latin typeface="+mj-lt"/>
              </a:rPr>
              <a:t>Services</a:t>
            </a:r>
            <a:endParaRPr lang="es-CL" sz="6000" dirty="0">
              <a:solidFill>
                <a:schemeClr val="bg1"/>
              </a:solidFill>
              <a:latin typeface="+mj-lt"/>
            </a:endParaRPr>
          </a:p>
        </p:txBody>
      </p:sp>
    </p:spTree>
    <p:extLst>
      <p:ext uri="{BB962C8B-B14F-4D97-AF65-F5344CB8AC3E}">
        <p14:creationId xmlns:p14="http://schemas.microsoft.com/office/powerpoint/2010/main" val="61091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BC6EFD-7423-4EBA-B300-FDC95F26AD31}"/>
              </a:ext>
            </a:extLst>
          </p:cNvPr>
          <p:cNvSpPr>
            <a:spLocks noGrp="1"/>
          </p:cNvSpPr>
          <p:nvPr>
            <p:ph idx="1"/>
          </p:nvPr>
        </p:nvSpPr>
        <p:spPr>
          <a:xfrm>
            <a:off x="457199" y="502920"/>
            <a:ext cx="11261035" cy="5674043"/>
          </a:xfrm>
        </p:spPr>
        <p:txBody>
          <a:bodyPr>
            <a:normAutofit/>
          </a:bodyPr>
          <a:lstStyle/>
          <a:p>
            <a:pPr algn="just"/>
            <a:r>
              <a:rPr lang="es-ES" b="0" i="0" dirty="0">
                <a:solidFill>
                  <a:srgbClr val="2A2A2A"/>
                </a:solidFill>
                <a:effectLst/>
                <a:latin typeface="Segoe UI" panose="020B0502040204020203" pitchFamily="34" charset="0"/>
              </a:rPr>
              <a:t>Windows </a:t>
            </a:r>
            <a:r>
              <a:rPr lang="es-ES" b="0" i="0" dirty="0" err="1">
                <a:solidFill>
                  <a:srgbClr val="2A2A2A"/>
                </a:solidFill>
                <a:effectLst/>
                <a:latin typeface="Segoe UI" panose="020B0502040204020203" pitchFamily="34" charset="0"/>
              </a:rPr>
              <a:t>Deployment</a:t>
            </a:r>
            <a:r>
              <a:rPr lang="es-ES" b="0" i="0" dirty="0">
                <a:solidFill>
                  <a:srgbClr val="2A2A2A"/>
                </a:solidFill>
                <a:effectLst/>
                <a:latin typeface="Segoe UI" panose="020B0502040204020203" pitchFamily="34" charset="0"/>
              </a:rPr>
              <a:t> </a:t>
            </a:r>
            <a:r>
              <a:rPr lang="es-ES" b="0" i="0" dirty="0" err="1">
                <a:solidFill>
                  <a:srgbClr val="2A2A2A"/>
                </a:solidFill>
                <a:effectLst/>
                <a:latin typeface="Segoe UI" panose="020B0502040204020203" pitchFamily="34" charset="0"/>
              </a:rPr>
              <a:t>Services</a:t>
            </a:r>
            <a:r>
              <a:rPr lang="es-ES" b="0" i="0" dirty="0">
                <a:solidFill>
                  <a:srgbClr val="2A2A2A"/>
                </a:solidFill>
                <a:effectLst/>
                <a:latin typeface="Segoe UI" panose="020B0502040204020203" pitchFamily="34" charset="0"/>
              </a:rPr>
              <a:t> (WDS) o Servicio de Implementación de Windows, es una característica disponible desde Windows Server 2008, que permite hacer distribución masiva de sistemas operativos Windows a través de la red, haciendo uso óptimo del canal interno.</a:t>
            </a:r>
          </a:p>
          <a:p>
            <a:pPr algn="just"/>
            <a:endParaRPr lang="es-ES" b="0" i="0" dirty="0">
              <a:solidFill>
                <a:srgbClr val="2A2A2A"/>
              </a:solidFill>
              <a:effectLst/>
              <a:latin typeface="Segoe UI" panose="020B0502040204020203" pitchFamily="34" charset="0"/>
            </a:endParaRPr>
          </a:p>
          <a:p>
            <a:pPr algn="just"/>
            <a:r>
              <a:rPr lang="es-ES" b="0" i="0" dirty="0">
                <a:solidFill>
                  <a:srgbClr val="2A2A2A"/>
                </a:solidFill>
                <a:effectLst/>
                <a:latin typeface="Segoe UI" panose="020B0502040204020203" pitchFamily="34" charset="0"/>
              </a:rPr>
              <a:t> WDS además puede hacer tareas de captura de imagen maestra, instalaciones desatendidas con ayuda de Archivos de Auto Respuesta, distribución al mismo tiempo de Controladores (En sus últimas versiones) y se puede unir con soluciones como Microsoft </a:t>
            </a:r>
            <a:r>
              <a:rPr lang="es-ES" b="0" i="0" dirty="0" err="1">
                <a:solidFill>
                  <a:srgbClr val="2A2A2A"/>
                </a:solidFill>
                <a:effectLst/>
                <a:latin typeface="Segoe UI" panose="020B0502040204020203" pitchFamily="34" charset="0"/>
              </a:rPr>
              <a:t>Deployment</a:t>
            </a:r>
            <a:r>
              <a:rPr lang="es-ES" b="0" i="0" dirty="0">
                <a:solidFill>
                  <a:srgbClr val="2A2A2A"/>
                </a:solidFill>
                <a:effectLst/>
                <a:latin typeface="Segoe UI" panose="020B0502040204020203" pitchFamily="34" charset="0"/>
              </a:rPr>
              <a:t> </a:t>
            </a:r>
            <a:r>
              <a:rPr lang="es-ES" b="0" i="0" dirty="0" err="1">
                <a:solidFill>
                  <a:srgbClr val="2A2A2A"/>
                </a:solidFill>
                <a:effectLst/>
                <a:latin typeface="Segoe UI" panose="020B0502040204020203" pitchFamily="34" charset="0"/>
              </a:rPr>
              <a:t>Tooolkit</a:t>
            </a:r>
            <a:r>
              <a:rPr lang="es-ES" b="0" i="0" dirty="0">
                <a:solidFill>
                  <a:srgbClr val="2A2A2A"/>
                </a:solidFill>
                <a:effectLst/>
                <a:latin typeface="Segoe UI" panose="020B0502040204020203" pitchFamily="34" charset="0"/>
              </a:rPr>
              <a:t> (MDT) y </a:t>
            </a:r>
            <a:r>
              <a:rPr lang="es-ES" b="0" i="0" dirty="0" err="1">
                <a:solidFill>
                  <a:srgbClr val="2A2A2A"/>
                </a:solidFill>
                <a:effectLst/>
                <a:latin typeface="Segoe UI" panose="020B0502040204020203" pitchFamily="34" charset="0"/>
              </a:rPr>
              <a:t>System</a:t>
            </a:r>
            <a:r>
              <a:rPr lang="es-ES" b="0" i="0" dirty="0">
                <a:solidFill>
                  <a:srgbClr val="2A2A2A"/>
                </a:solidFill>
                <a:effectLst/>
                <a:latin typeface="Segoe UI" panose="020B0502040204020203" pitchFamily="34" charset="0"/>
              </a:rPr>
              <a:t> Center </a:t>
            </a:r>
            <a:r>
              <a:rPr lang="es-ES" b="0" i="0" dirty="0" err="1">
                <a:solidFill>
                  <a:srgbClr val="2A2A2A"/>
                </a:solidFill>
                <a:effectLst/>
                <a:latin typeface="Segoe UI" panose="020B0502040204020203" pitchFamily="34" charset="0"/>
              </a:rPr>
              <a:t>Configuration</a:t>
            </a:r>
            <a:r>
              <a:rPr lang="es-ES" b="0" i="0" dirty="0">
                <a:solidFill>
                  <a:srgbClr val="2A2A2A"/>
                </a:solidFill>
                <a:effectLst/>
                <a:latin typeface="Segoe UI" panose="020B0502040204020203" pitchFamily="34" charset="0"/>
              </a:rPr>
              <a:t> Manager (SCCM).</a:t>
            </a:r>
            <a:br>
              <a:rPr lang="es-ES" dirty="0"/>
            </a:br>
            <a:endParaRPr lang="es-CL" dirty="0"/>
          </a:p>
        </p:txBody>
      </p:sp>
      <p:sp>
        <p:nvSpPr>
          <p:cNvPr id="4" name="Rectángulo 3">
            <a:extLst>
              <a:ext uri="{FF2B5EF4-FFF2-40B4-BE49-F238E27FC236}">
                <a16:creationId xmlns:a16="http://schemas.microsoft.com/office/drawing/2014/main" id="{98880F31-F7F9-449D-B08D-A367956FAF89}"/>
              </a:ext>
            </a:extLst>
          </p:cNvPr>
          <p:cNvSpPr/>
          <p:nvPr/>
        </p:nvSpPr>
        <p:spPr>
          <a:xfrm rot="16200000">
            <a:off x="-3188368" y="3188370"/>
            <a:ext cx="6858001" cy="48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Windows </a:t>
            </a:r>
            <a:r>
              <a:rPr lang="es-CL" dirty="0" err="1"/>
              <a:t>Deployment</a:t>
            </a:r>
            <a:r>
              <a:rPr lang="es-CL" dirty="0"/>
              <a:t> </a:t>
            </a:r>
            <a:r>
              <a:rPr lang="es-CL" dirty="0" err="1"/>
              <a:t>Services</a:t>
            </a:r>
            <a:endParaRPr lang="es-CL" dirty="0"/>
          </a:p>
        </p:txBody>
      </p:sp>
    </p:spTree>
    <p:extLst>
      <p:ext uri="{BB962C8B-B14F-4D97-AF65-F5344CB8AC3E}">
        <p14:creationId xmlns:p14="http://schemas.microsoft.com/office/powerpoint/2010/main" val="1906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DE1F68-B1E3-4830-A112-7BE11143A9A8}"/>
              </a:ext>
            </a:extLst>
          </p:cNvPr>
          <p:cNvSpPr>
            <a:spLocks noGrp="1"/>
          </p:cNvSpPr>
          <p:nvPr>
            <p:ph idx="1"/>
          </p:nvPr>
        </p:nvSpPr>
        <p:spPr>
          <a:xfrm>
            <a:off x="838200" y="724612"/>
            <a:ext cx="10554477" cy="5377607"/>
          </a:xfrm>
        </p:spPr>
        <p:txBody>
          <a:bodyPr>
            <a:normAutofit/>
          </a:bodyPr>
          <a:lstStyle/>
          <a:p>
            <a:pPr marL="0" indent="0" algn="just">
              <a:buNone/>
            </a:pPr>
            <a:r>
              <a:rPr lang="es-ES" b="0" i="0" dirty="0">
                <a:solidFill>
                  <a:srgbClr val="2A2A2A"/>
                </a:solidFill>
                <a:effectLst/>
                <a:latin typeface="Segoe UI" panose="020B0502040204020203" pitchFamily="34" charset="0"/>
              </a:rPr>
              <a:t>WDS, en conjunto con MDT, puede ser usado para agregar las imágenes de preinstalación (Windows PE) creadas desde la Consola de MDT para hacer que los equipos de la red se conecten a el recurso compartido y luego WDS se encargue de distribuir todos los paquetes (Actualizaciones, Sistemas Operativos, Controladores, </a:t>
            </a:r>
            <a:r>
              <a:rPr lang="es-ES" b="0" i="0" dirty="0" err="1">
                <a:solidFill>
                  <a:srgbClr val="2A2A2A"/>
                </a:solidFill>
                <a:effectLst/>
                <a:latin typeface="Segoe UI" panose="020B0502040204020203" pitchFamily="34" charset="0"/>
              </a:rPr>
              <a:t>etc</a:t>
            </a:r>
            <a:r>
              <a:rPr lang="es-ES" b="0" i="0" dirty="0">
                <a:solidFill>
                  <a:srgbClr val="2A2A2A"/>
                </a:solidFill>
                <a:effectLst/>
                <a:latin typeface="Segoe UI" panose="020B0502040204020203" pitchFamily="34" charset="0"/>
              </a:rPr>
              <a:t>).</a:t>
            </a:r>
            <a:endParaRPr lang="es-CL" dirty="0"/>
          </a:p>
        </p:txBody>
      </p:sp>
    </p:spTree>
    <p:extLst>
      <p:ext uri="{BB962C8B-B14F-4D97-AF65-F5344CB8AC3E}">
        <p14:creationId xmlns:p14="http://schemas.microsoft.com/office/powerpoint/2010/main" val="18491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79C89D4-8820-4955-AD63-7908B335A71F}"/>
              </a:ext>
            </a:extLst>
          </p:cNvPr>
          <p:cNvSpPr>
            <a:spLocks noGrp="1" noChangeArrowheads="1"/>
          </p:cNvSpPr>
          <p:nvPr>
            <p:ph idx="1"/>
          </p:nvPr>
        </p:nvSpPr>
        <p:spPr bwMode="auto">
          <a:xfrm>
            <a:off x="881151" y="731995"/>
            <a:ext cx="513709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E83E8C"/>
                </a:solidFill>
                <a:effectLst/>
                <a:latin typeface="SFMono-Regular"/>
              </a:rPr>
              <a:t>«WDS»</a:t>
            </a:r>
            <a:r>
              <a:rPr kumimoji="0" lang="es-ES" altLang="es-ES" sz="1800" b="0" i="0" u="none" strike="noStrike" cap="none" normalizeH="0" baseline="0" dirty="0">
                <a:ln>
                  <a:noFill/>
                </a:ln>
                <a:solidFill>
                  <a:srgbClr val="212529"/>
                </a:solidFill>
                <a:effectLst/>
                <a:latin typeface="Saira Semi Condensed"/>
              </a:rPr>
              <a:t> realiza la implementación de los </a:t>
            </a:r>
            <a:r>
              <a:rPr kumimoji="0" lang="es-ES" altLang="es-ES" sz="1800" b="1" i="0" u="none" strike="noStrike" cap="none" normalizeH="0" baseline="0" dirty="0">
                <a:ln>
                  <a:noFill/>
                </a:ln>
                <a:solidFill>
                  <a:srgbClr val="212529"/>
                </a:solidFill>
                <a:effectLst/>
                <a:latin typeface="Saira Semi Condensed"/>
              </a:rPr>
              <a:t>Sistemas Operativos</a:t>
            </a:r>
            <a:r>
              <a:rPr kumimoji="0" lang="es-ES" altLang="es-ES" sz="1800" b="0" i="0" u="none" strike="noStrike" cap="none" normalizeH="0" baseline="0" dirty="0">
                <a:ln>
                  <a:noFill/>
                </a:ln>
                <a:solidFill>
                  <a:srgbClr val="212529"/>
                </a:solidFill>
                <a:effectLst/>
                <a:latin typeface="Saira Semi Condensed"/>
              </a:rPr>
              <a:t> a través de la red en los </a:t>
            </a:r>
            <a:r>
              <a:rPr kumimoji="0" lang="es-ES" altLang="es-ES" sz="1800" b="1" i="0" u="none" strike="noStrike" cap="none" normalizeH="0" baseline="0" dirty="0">
                <a:ln>
                  <a:noFill/>
                </a:ln>
                <a:solidFill>
                  <a:srgbClr val="212529"/>
                </a:solidFill>
                <a:effectLst/>
                <a:latin typeface="Saira Semi Condensed"/>
              </a:rPr>
              <a:t>Ordenadores clientes</a:t>
            </a:r>
            <a:r>
              <a:rPr kumimoji="0" lang="es-ES" altLang="es-ES" sz="1800" b="0" i="0" u="none" strike="noStrike" cap="none" normalizeH="0" baseline="0" dirty="0">
                <a:ln>
                  <a:noFill/>
                </a:ln>
                <a:solidFill>
                  <a:srgbClr val="212529"/>
                </a:solidFill>
                <a:effectLst/>
                <a:latin typeface="Saira Semi Condensed"/>
              </a:rPr>
              <a:t> que sean compatibles con la </a:t>
            </a:r>
            <a:r>
              <a:rPr kumimoji="0" lang="es-ES" altLang="es-ES" sz="1500" b="1" i="0" u="none" strike="noStrike" cap="none" normalizeH="0" baseline="0" dirty="0">
                <a:ln>
                  <a:noFill/>
                </a:ln>
                <a:solidFill>
                  <a:srgbClr val="E83E8C"/>
                </a:solidFill>
                <a:effectLst/>
                <a:latin typeface="SFMono-Regular"/>
              </a:rPr>
              <a:t>«Tecnología PXE»</a:t>
            </a:r>
            <a:r>
              <a:rPr kumimoji="0" lang="es-ES" altLang="es-ES" sz="1800" b="0" i="0" u="none" strike="noStrike" cap="none" normalizeH="0" baseline="0" dirty="0">
                <a:ln>
                  <a:noFill/>
                </a:ln>
                <a:solidFill>
                  <a:srgbClr val="212529"/>
                </a:solidFill>
                <a:effectLst/>
                <a:latin typeface="Saira Semi Condensed"/>
              </a:rPr>
              <a:t>. Pudiendo instalar </a:t>
            </a:r>
            <a:r>
              <a:rPr kumimoji="0" lang="es-ES" altLang="es-ES" sz="1800" b="1" i="0" u="none" strike="noStrike" cap="none" normalizeH="0" baseline="0" dirty="0">
                <a:ln>
                  <a:noFill/>
                </a:ln>
                <a:solidFill>
                  <a:srgbClr val="212529"/>
                </a:solidFill>
                <a:effectLst/>
                <a:latin typeface="Saira Semi Condensed"/>
              </a:rPr>
              <a:t>uno o varios clientes simultáneamente,</a:t>
            </a:r>
            <a:r>
              <a:rPr kumimoji="0" lang="es-ES" altLang="es-ES" sz="1800" b="0" i="0" u="none" strike="noStrike" cap="none" normalizeH="0" baseline="0" dirty="0">
                <a:ln>
                  <a:noFill/>
                </a:ln>
                <a:solidFill>
                  <a:srgbClr val="212529"/>
                </a:solidFill>
                <a:effectLst/>
                <a:latin typeface="Saira Semi Condensed"/>
              </a:rPr>
              <a:t> de manera tal, de poder </a:t>
            </a:r>
            <a:r>
              <a:rPr kumimoji="0" lang="es-ES" altLang="es-ES" sz="1800" b="1" i="0" u="none" strike="noStrike" cap="none" normalizeH="0" baseline="0" dirty="0">
                <a:ln>
                  <a:noFill/>
                </a:ln>
                <a:solidFill>
                  <a:srgbClr val="212529"/>
                </a:solidFill>
                <a:effectLst/>
                <a:latin typeface="Saira Semi Condensed"/>
              </a:rPr>
              <a:t>reducir considerablemente el tiempo total de instalación</a:t>
            </a:r>
            <a:r>
              <a:rPr kumimoji="0" lang="es-ES" altLang="es-ES" sz="1800" b="0" i="0" u="none" strike="noStrike" cap="none" normalizeH="0" baseline="0" dirty="0">
                <a:ln>
                  <a:noFill/>
                </a:ln>
                <a:solidFill>
                  <a:srgbClr val="212529"/>
                </a:solidFill>
                <a:effectLst/>
                <a:latin typeface="Saira Semi Condensed"/>
              </a:rPr>
              <a:t> de uno o varios equipos.</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grpSp>
        <p:nvGrpSpPr>
          <p:cNvPr id="23" name="Grupo 22">
            <a:extLst>
              <a:ext uri="{FF2B5EF4-FFF2-40B4-BE49-F238E27FC236}">
                <a16:creationId xmlns:a16="http://schemas.microsoft.com/office/drawing/2014/main" id="{F9749F25-EBEE-4E21-A89B-8E8C120601B0}"/>
              </a:ext>
            </a:extLst>
          </p:cNvPr>
          <p:cNvGrpSpPr/>
          <p:nvPr/>
        </p:nvGrpSpPr>
        <p:grpSpPr>
          <a:xfrm>
            <a:off x="7008540" y="1979911"/>
            <a:ext cx="3686130" cy="3253085"/>
            <a:chOff x="7008540" y="1979911"/>
            <a:chExt cx="3686130" cy="3253085"/>
          </a:xfrm>
        </p:grpSpPr>
        <p:cxnSp>
          <p:nvCxnSpPr>
            <p:cNvPr id="15" name="Conector recto 14">
              <a:extLst>
                <a:ext uri="{FF2B5EF4-FFF2-40B4-BE49-F238E27FC236}">
                  <a16:creationId xmlns:a16="http://schemas.microsoft.com/office/drawing/2014/main" id="{E2E119E3-C8C1-4E10-8D27-0D11D47E7734}"/>
                </a:ext>
              </a:extLst>
            </p:cNvPr>
            <p:cNvCxnSpPr>
              <a:cxnSpLocks/>
            </p:cNvCxnSpPr>
            <p:nvPr/>
          </p:nvCxnSpPr>
          <p:spPr>
            <a:xfrm>
              <a:off x="7044690" y="2901820"/>
              <a:ext cx="36499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áfico 6" descr="Ordenador con relleno sólido">
              <a:extLst>
                <a:ext uri="{FF2B5EF4-FFF2-40B4-BE49-F238E27FC236}">
                  <a16:creationId xmlns:a16="http://schemas.microsoft.com/office/drawing/2014/main" id="{B09241A5-1CA2-470E-8682-39EF8BD281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4690" y="4051411"/>
              <a:ext cx="914400" cy="914400"/>
            </a:xfrm>
            <a:prstGeom prst="rect">
              <a:avLst/>
            </a:prstGeom>
          </p:spPr>
        </p:pic>
        <p:pic>
          <p:nvPicPr>
            <p:cNvPr id="9" name="Gráfico 8" descr="Servidor contorno">
              <a:extLst>
                <a:ext uri="{FF2B5EF4-FFF2-40B4-BE49-F238E27FC236}">
                  <a16:creationId xmlns:a16="http://schemas.microsoft.com/office/drawing/2014/main" id="{1F529F8B-DAA2-44CD-9BBA-B73DEACAD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2480" y="2165997"/>
              <a:ext cx="914400" cy="914400"/>
            </a:xfrm>
            <a:prstGeom prst="rect">
              <a:avLst/>
            </a:prstGeom>
          </p:spPr>
        </p:pic>
        <p:pic>
          <p:nvPicPr>
            <p:cNvPr id="11" name="Gráfico 10" descr="Ordenador con relleno sólido">
              <a:extLst>
                <a:ext uri="{FF2B5EF4-FFF2-40B4-BE49-F238E27FC236}">
                  <a16:creationId xmlns:a16="http://schemas.microsoft.com/office/drawing/2014/main" id="{D3875B26-6DB0-4ACC-8FCA-348005BA7B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80270" y="4017121"/>
              <a:ext cx="914400" cy="914400"/>
            </a:xfrm>
            <a:prstGeom prst="rect">
              <a:avLst/>
            </a:prstGeom>
          </p:spPr>
        </p:pic>
        <p:pic>
          <p:nvPicPr>
            <p:cNvPr id="12" name="Gráfico 11" descr="Ordenador con relleno sólido">
              <a:extLst>
                <a:ext uri="{FF2B5EF4-FFF2-40B4-BE49-F238E27FC236}">
                  <a16:creationId xmlns:a16="http://schemas.microsoft.com/office/drawing/2014/main" id="{65641642-94E2-4BDF-BA67-9B7BA6BDAB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480" y="4017121"/>
              <a:ext cx="914400" cy="914400"/>
            </a:xfrm>
            <a:prstGeom prst="rect">
              <a:avLst/>
            </a:prstGeom>
          </p:spPr>
        </p:pic>
        <p:cxnSp>
          <p:nvCxnSpPr>
            <p:cNvPr id="18" name="Conector recto 17">
              <a:extLst>
                <a:ext uri="{FF2B5EF4-FFF2-40B4-BE49-F238E27FC236}">
                  <a16:creationId xmlns:a16="http://schemas.microsoft.com/office/drawing/2014/main" id="{E859025F-C2FA-4F7C-9C2C-33BCF4E108CB}"/>
                </a:ext>
              </a:extLst>
            </p:cNvPr>
            <p:cNvCxnSpPr>
              <a:stCxn id="7" idx="0"/>
            </p:cNvCxnSpPr>
            <p:nvPr/>
          </p:nvCxnSpPr>
          <p:spPr>
            <a:xfrm flipV="1">
              <a:off x="7501890" y="2901820"/>
              <a:ext cx="0" cy="1149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2BC47D31-E818-4489-B0C1-0CFCB3DF9AD3}"/>
                </a:ext>
              </a:extLst>
            </p:cNvPr>
            <p:cNvCxnSpPr/>
            <p:nvPr/>
          </p:nvCxnSpPr>
          <p:spPr>
            <a:xfrm flipV="1">
              <a:off x="8869680" y="2872273"/>
              <a:ext cx="0" cy="1149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AFE4AACA-7A6B-402B-9A63-848F91BB0EB7}"/>
                </a:ext>
              </a:extLst>
            </p:cNvPr>
            <p:cNvCxnSpPr/>
            <p:nvPr/>
          </p:nvCxnSpPr>
          <p:spPr>
            <a:xfrm flipV="1">
              <a:off x="10089580" y="2901820"/>
              <a:ext cx="0" cy="1149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5936B9B9-2CD6-45DB-8BEF-B0E4D70F075E}"/>
                </a:ext>
              </a:extLst>
            </p:cNvPr>
            <p:cNvSpPr txBox="1"/>
            <p:nvPr/>
          </p:nvSpPr>
          <p:spPr>
            <a:xfrm>
              <a:off x="8412480" y="1979911"/>
              <a:ext cx="969048" cy="369332"/>
            </a:xfrm>
            <a:prstGeom prst="rect">
              <a:avLst/>
            </a:prstGeom>
            <a:noFill/>
          </p:spPr>
          <p:txBody>
            <a:bodyPr wrap="none" rtlCol="0">
              <a:spAutoFit/>
            </a:bodyPr>
            <a:lstStyle/>
            <a:p>
              <a:r>
                <a:rPr lang="es-CL" dirty="0"/>
                <a:t>Servidor</a:t>
              </a:r>
            </a:p>
          </p:txBody>
        </p:sp>
        <p:sp>
          <p:nvSpPr>
            <p:cNvPr id="22" name="CuadroTexto 21">
              <a:extLst>
                <a:ext uri="{FF2B5EF4-FFF2-40B4-BE49-F238E27FC236}">
                  <a16:creationId xmlns:a16="http://schemas.microsoft.com/office/drawing/2014/main" id="{BF6385CF-BFA7-458B-947B-3BC30D3DA443}"/>
                </a:ext>
              </a:extLst>
            </p:cNvPr>
            <p:cNvSpPr txBox="1"/>
            <p:nvPr/>
          </p:nvSpPr>
          <p:spPr>
            <a:xfrm>
              <a:off x="7008540" y="4845957"/>
              <a:ext cx="784830" cy="369332"/>
            </a:xfrm>
            <a:prstGeom prst="rect">
              <a:avLst/>
            </a:prstGeom>
            <a:noFill/>
          </p:spPr>
          <p:txBody>
            <a:bodyPr wrap="none" rtlCol="0">
              <a:spAutoFit/>
            </a:bodyPr>
            <a:lstStyle/>
            <a:p>
              <a:r>
                <a:rPr lang="es-CL" dirty="0"/>
                <a:t>Host 1</a:t>
              </a:r>
            </a:p>
          </p:txBody>
        </p:sp>
        <p:sp>
          <p:nvSpPr>
            <p:cNvPr id="24" name="CuadroTexto 23">
              <a:extLst>
                <a:ext uri="{FF2B5EF4-FFF2-40B4-BE49-F238E27FC236}">
                  <a16:creationId xmlns:a16="http://schemas.microsoft.com/office/drawing/2014/main" id="{9DF13908-D462-451C-B132-04239B7D3C93}"/>
                </a:ext>
              </a:extLst>
            </p:cNvPr>
            <p:cNvSpPr txBox="1"/>
            <p:nvPr/>
          </p:nvSpPr>
          <p:spPr>
            <a:xfrm>
              <a:off x="8451582" y="4863664"/>
              <a:ext cx="784830" cy="369332"/>
            </a:xfrm>
            <a:prstGeom prst="rect">
              <a:avLst/>
            </a:prstGeom>
            <a:noFill/>
          </p:spPr>
          <p:txBody>
            <a:bodyPr wrap="none" rtlCol="0">
              <a:spAutoFit/>
            </a:bodyPr>
            <a:lstStyle/>
            <a:p>
              <a:r>
                <a:rPr lang="es-CL" dirty="0"/>
                <a:t>Host 2</a:t>
              </a:r>
            </a:p>
          </p:txBody>
        </p:sp>
        <p:sp>
          <p:nvSpPr>
            <p:cNvPr id="25" name="CuadroTexto 24">
              <a:extLst>
                <a:ext uri="{FF2B5EF4-FFF2-40B4-BE49-F238E27FC236}">
                  <a16:creationId xmlns:a16="http://schemas.microsoft.com/office/drawing/2014/main" id="{D48E56E7-3047-4F95-9FF7-72496652A263}"/>
                </a:ext>
              </a:extLst>
            </p:cNvPr>
            <p:cNvSpPr txBox="1"/>
            <p:nvPr/>
          </p:nvSpPr>
          <p:spPr>
            <a:xfrm>
              <a:off x="9774060" y="4819890"/>
              <a:ext cx="784830" cy="369332"/>
            </a:xfrm>
            <a:prstGeom prst="rect">
              <a:avLst/>
            </a:prstGeom>
            <a:noFill/>
          </p:spPr>
          <p:txBody>
            <a:bodyPr wrap="none" rtlCol="0">
              <a:spAutoFit/>
            </a:bodyPr>
            <a:lstStyle/>
            <a:p>
              <a:r>
                <a:rPr lang="es-CL" dirty="0"/>
                <a:t>Host 3</a:t>
              </a:r>
            </a:p>
          </p:txBody>
        </p:sp>
      </p:grpSp>
    </p:spTree>
    <p:extLst>
      <p:ext uri="{BB962C8B-B14F-4D97-AF65-F5344CB8AC3E}">
        <p14:creationId xmlns:p14="http://schemas.microsoft.com/office/powerpoint/2010/main" val="166669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childTnLst>
                          </p:cTn>
                        </p:par>
                        <p:par>
                          <p:cTn id="11" fill="hold">
                            <p:stCondLst>
                              <p:cond delay="2000"/>
                            </p:stCondLst>
                            <p:childTnLst>
                              <p:par>
                                <p:cTn id="12" presetID="2" presetClass="entr" presetSubtype="6" fill="hold" nodeType="afterEffect">
                                  <p:stCondLst>
                                    <p:cond delay="50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1+#ppt_w/2"/>
                                          </p:val>
                                        </p:tav>
                                        <p:tav tm="100000">
                                          <p:val>
                                            <p:strVal val="#ppt_x"/>
                                          </p:val>
                                        </p:tav>
                                      </p:tavLst>
                                    </p:anim>
                                    <p:anim calcmode="lin" valueType="num">
                                      <p:cBhvr additive="base">
                                        <p:cTn id="15"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4EB84-7CC5-4596-A14A-CB6A1408FF00}"/>
              </a:ext>
            </a:extLst>
          </p:cNvPr>
          <p:cNvSpPr txBox="1"/>
          <p:nvPr/>
        </p:nvSpPr>
        <p:spPr>
          <a:xfrm>
            <a:off x="1007706" y="2855167"/>
            <a:ext cx="3652923" cy="923330"/>
          </a:xfrm>
          <a:prstGeom prst="rect">
            <a:avLst/>
          </a:prstGeom>
          <a:noFill/>
        </p:spPr>
        <p:txBody>
          <a:bodyPr wrap="none" rtlCol="0">
            <a:spAutoFit/>
          </a:bodyPr>
          <a:lstStyle/>
          <a:p>
            <a:r>
              <a:rPr lang="es-CL" sz="5400" dirty="0">
                <a:solidFill>
                  <a:schemeClr val="bg1"/>
                </a:solidFill>
              </a:rPr>
              <a:t>Que es PXE?</a:t>
            </a:r>
          </a:p>
        </p:txBody>
      </p:sp>
      <p:sp>
        <p:nvSpPr>
          <p:cNvPr id="6" name="CuadroTexto 5">
            <a:extLst>
              <a:ext uri="{FF2B5EF4-FFF2-40B4-BE49-F238E27FC236}">
                <a16:creationId xmlns:a16="http://schemas.microsoft.com/office/drawing/2014/main" id="{AA9182A6-DF62-4F84-9AF0-DA3FC07AFBB1}"/>
              </a:ext>
            </a:extLst>
          </p:cNvPr>
          <p:cNvSpPr txBox="1"/>
          <p:nvPr/>
        </p:nvSpPr>
        <p:spPr>
          <a:xfrm>
            <a:off x="3135086" y="4561411"/>
            <a:ext cx="9398259" cy="369332"/>
          </a:xfrm>
          <a:prstGeom prst="rect">
            <a:avLst/>
          </a:prstGeom>
          <a:noFill/>
        </p:spPr>
        <p:txBody>
          <a:bodyPr wrap="square">
            <a:spAutoFit/>
          </a:bodyPr>
          <a:lstStyle/>
          <a:p>
            <a:r>
              <a:rPr lang="es-ES" b="1" i="0" dirty="0">
                <a:solidFill>
                  <a:schemeClr val="bg1"/>
                </a:solidFill>
                <a:effectLst/>
                <a:latin typeface="Arial Unicode MS"/>
              </a:rPr>
              <a:t>es un entorno  de ejecución antes del arranque para la propia tarjeta de red… </a:t>
            </a:r>
          </a:p>
        </p:txBody>
      </p:sp>
    </p:spTree>
    <p:extLst>
      <p:ext uri="{BB962C8B-B14F-4D97-AF65-F5344CB8AC3E}">
        <p14:creationId xmlns:p14="http://schemas.microsoft.com/office/powerpoint/2010/main" val="195118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EAD74E3-CC86-4792-BA41-80B37CFCC21D}"/>
              </a:ext>
            </a:extLst>
          </p:cNvPr>
          <p:cNvSpPr txBox="1"/>
          <p:nvPr/>
        </p:nvSpPr>
        <p:spPr>
          <a:xfrm>
            <a:off x="669472" y="866888"/>
            <a:ext cx="11124422" cy="923330"/>
          </a:xfrm>
          <a:prstGeom prst="rect">
            <a:avLst/>
          </a:prstGeom>
          <a:noFill/>
        </p:spPr>
        <p:txBody>
          <a:bodyPr wrap="square">
            <a:spAutoFit/>
          </a:bodyPr>
          <a:lstStyle/>
          <a:p>
            <a:r>
              <a:rPr lang="es-ES" i="0" dirty="0">
                <a:solidFill>
                  <a:schemeClr val="bg1"/>
                </a:solidFill>
                <a:effectLst/>
                <a:latin typeface="Arial Unicode MS"/>
              </a:rPr>
              <a:t>Hay tarjetas de red que contienen un chip con este sistema de arranque y le permiten a la tarjeta iniciarse sin tener un SO en carga y consultar si existen servidores de DHCP con información que le ayude a arrancar el equipo para múltiples funciones.</a:t>
            </a:r>
            <a:endParaRPr lang="es-CL" dirty="0">
              <a:solidFill>
                <a:schemeClr val="bg1"/>
              </a:solidFill>
            </a:endParaRPr>
          </a:p>
        </p:txBody>
      </p:sp>
      <p:sp>
        <p:nvSpPr>
          <p:cNvPr id="7" name="CuadroTexto 6">
            <a:extLst>
              <a:ext uri="{FF2B5EF4-FFF2-40B4-BE49-F238E27FC236}">
                <a16:creationId xmlns:a16="http://schemas.microsoft.com/office/drawing/2014/main" id="{8D12A348-99B9-4634-A80F-80BB30799262}"/>
              </a:ext>
            </a:extLst>
          </p:cNvPr>
          <p:cNvSpPr txBox="1"/>
          <p:nvPr/>
        </p:nvSpPr>
        <p:spPr>
          <a:xfrm>
            <a:off x="618154" y="2228671"/>
            <a:ext cx="11404340" cy="1200329"/>
          </a:xfrm>
          <a:prstGeom prst="rect">
            <a:avLst/>
          </a:prstGeom>
          <a:noFill/>
        </p:spPr>
        <p:txBody>
          <a:bodyPr wrap="square">
            <a:spAutoFit/>
          </a:bodyPr>
          <a:lstStyle/>
          <a:p>
            <a:r>
              <a:rPr lang="es-ES" i="0" dirty="0">
                <a:solidFill>
                  <a:schemeClr val="bg1"/>
                </a:solidFill>
                <a:effectLst/>
                <a:latin typeface="Arial Unicode MS"/>
              </a:rPr>
              <a:t>Una de las funciones por  ejemplo es RIS (</a:t>
            </a:r>
            <a:r>
              <a:rPr lang="es-ES" i="0" dirty="0" err="1">
                <a:solidFill>
                  <a:schemeClr val="bg1"/>
                </a:solidFill>
                <a:effectLst/>
                <a:latin typeface="Arial Unicode MS"/>
              </a:rPr>
              <a:t>Remote</a:t>
            </a:r>
            <a:r>
              <a:rPr lang="es-ES" i="0" dirty="0">
                <a:solidFill>
                  <a:schemeClr val="bg1"/>
                </a:solidFill>
                <a:effectLst/>
                <a:latin typeface="Arial Unicode MS"/>
              </a:rPr>
              <a:t> </a:t>
            </a:r>
            <a:r>
              <a:rPr lang="es-ES" i="0" dirty="0" err="1">
                <a:solidFill>
                  <a:schemeClr val="bg1"/>
                </a:solidFill>
                <a:effectLst/>
                <a:latin typeface="Arial Unicode MS"/>
              </a:rPr>
              <a:t>Installation</a:t>
            </a:r>
            <a:r>
              <a:rPr lang="es-ES" i="0" dirty="0">
                <a:solidFill>
                  <a:schemeClr val="bg1"/>
                </a:solidFill>
                <a:effectLst/>
                <a:latin typeface="Arial Unicode MS"/>
              </a:rPr>
              <a:t> Server). Instalando un servidor con DHCP y RIS es posible realizar una instalación en red para un equipo sin necesidad de cargar el disco, incluso de iniciar una instalación desatendida (muy útil por ejemplo en redes enormes con decenas de puestos) es decir, iniciar una instalación preconfigurada antes en el servidor.</a:t>
            </a:r>
            <a:endParaRPr lang="es-CL" dirty="0">
              <a:solidFill>
                <a:schemeClr val="bg1"/>
              </a:solidFill>
            </a:endParaRPr>
          </a:p>
        </p:txBody>
      </p:sp>
      <p:sp>
        <p:nvSpPr>
          <p:cNvPr id="9" name="CuadroTexto 8">
            <a:extLst>
              <a:ext uri="{FF2B5EF4-FFF2-40B4-BE49-F238E27FC236}">
                <a16:creationId xmlns:a16="http://schemas.microsoft.com/office/drawing/2014/main" id="{22C62B3D-48DB-4EF0-9B79-F9E2E4BB4A5C}"/>
              </a:ext>
            </a:extLst>
          </p:cNvPr>
          <p:cNvSpPr txBox="1"/>
          <p:nvPr/>
        </p:nvSpPr>
        <p:spPr>
          <a:xfrm>
            <a:off x="669472" y="3867453"/>
            <a:ext cx="11301704" cy="923330"/>
          </a:xfrm>
          <a:prstGeom prst="rect">
            <a:avLst/>
          </a:prstGeom>
          <a:noFill/>
        </p:spPr>
        <p:txBody>
          <a:bodyPr wrap="square">
            <a:spAutoFit/>
          </a:bodyPr>
          <a:lstStyle/>
          <a:p>
            <a:r>
              <a:rPr lang="es-ES" i="0" dirty="0">
                <a:solidFill>
                  <a:schemeClr val="bg1"/>
                </a:solidFill>
                <a:effectLst/>
                <a:latin typeface="Arial Unicode MS"/>
              </a:rPr>
              <a:t>Una cosa que no debemos confundir es el PXE con el WOL (Wake </a:t>
            </a:r>
            <a:r>
              <a:rPr lang="es-ES" i="0" dirty="0" err="1">
                <a:solidFill>
                  <a:schemeClr val="bg1"/>
                </a:solidFill>
                <a:effectLst/>
                <a:latin typeface="Arial Unicode MS"/>
              </a:rPr>
              <a:t>On</a:t>
            </a:r>
            <a:r>
              <a:rPr lang="es-ES" i="0" dirty="0">
                <a:solidFill>
                  <a:schemeClr val="bg1"/>
                </a:solidFill>
                <a:effectLst/>
                <a:latin typeface="Arial Unicode MS"/>
              </a:rPr>
              <a:t> </a:t>
            </a:r>
            <a:r>
              <a:rPr lang="es-ES" i="0" dirty="0" err="1">
                <a:solidFill>
                  <a:schemeClr val="bg1"/>
                </a:solidFill>
                <a:effectLst/>
                <a:latin typeface="Arial Unicode MS"/>
              </a:rPr>
              <a:t>Lan</a:t>
            </a:r>
            <a:r>
              <a:rPr lang="es-ES" i="0" dirty="0">
                <a:solidFill>
                  <a:schemeClr val="bg1"/>
                </a:solidFill>
                <a:effectLst/>
                <a:latin typeface="Arial Unicode MS"/>
              </a:rPr>
              <a:t>), PXE nos permite iniciar una instalación u otra aplicación compatible una vez el equipo esta “arrancado”, WOL nos va a permitir iniciar el puesto o arrancarlo de forma remota. Con WOL podemos iniciar el equipo de forma de remota.</a:t>
            </a:r>
            <a:endParaRPr lang="es-CL" dirty="0">
              <a:solidFill>
                <a:schemeClr val="bg1"/>
              </a:solidFill>
            </a:endParaRPr>
          </a:p>
        </p:txBody>
      </p:sp>
    </p:spTree>
    <p:extLst>
      <p:ext uri="{BB962C8B-B14F-4D97-AF65-F5344CB8AC3E}">
        <p14:creationId xmlns:p14="http://schemas.microsoft.com/office/powerpoint/2010/main" val="5380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B8A7283-8B01-4C0C-A4D3-FA68029D0E53}"/>
              </a:ext>
            </a:extLst>
          </p:cNvPr>
          <p:cNvSpPr txBox="1"/>
          <p:nvPr/>
        </p:nvSpPr>
        <p:spPr>
          <a:xfrm>
            <a:off x="1084446" y="201683"/>
            <a:ext cx="4392328" cy="2031325"/>
          </a:xfrm>
          <a:prstGeom prst="rect">
            <a:avLst/>
          </a:prstGeom>
          <a:noFill/>
        </p:spPr>
        <p:txBody>
          <a:bodyPr wrap="square">
            <a:spAutoFit/>
          </a:bodyPr>
          <a:lstStyle/>
          <a:p>
            <a:r>
              <a:rPr lang="es-ES" dirty="0">
                <a:solidFill>
                  <a:srgbClr val="0F72DA"/>
                </a:solidFill>
                <a:latin typeface="helvetica" panose="020B0604020202020204" pitchFamily="34" charset="0"/>
              </a:rPr>
              <a:t>Windows Server </a:t>
            </a:r>
            <a:r>
              <a:rPr lang="es-ES" b="0" i="0" dirty="0">
                <a:solidFill>
                  <a:srgbClr val="656565"/>
                </a:solidFill>
                <a:effectLst/>
                <a:latin typeface="helvetica" panose="020B0604020202020204" pitchFamily="34" charset="0"/>
              </a:rPr>
              <a:t>está desarrollado para ser uno de los sistemas operativos a nivel de organización mas influyente y con mejores capacidades que sus antecesores, ya que se enfoca en pilares como ambientes híbridos, nube y seguridad.</a:t>
            </a:r>
            <a:endParaRPr lang="es-CL" dirty="0"/>
          </a:p>
        </p:txBody>
      </p:sp>
      <p:sp>
        <p:nvSpPr>
          <p:cNvPr id="9" name="CuadroTexto 8">
            <a:extLst>
              <a:ext uri="{FF2B5EF4-FFF2-40B4-BE49-F238E27FC236}">
                <a16:creationId xmlns:a16="http://schemas.microsoft.com/office/drawing/2014/main" id="{A3B75430-59DE-40C0-B470-FD68B7B614DF}"/>
              </a:ext>
            </a:extLst>
          </p:cNvPr>
          <p:cNvSpPr txBox="1"/>
          <p:nvPr/>
        </p:nvSpPr>
        <p:spPr>
          <a:xfrm>
            <a:off x="3202003" y="2222913"/>
            <a:ext cx="8329061" cy="2031325"/>
          </a:xfrm>
          <a:prstGeom prst="rect">
            <a:avLst/>
          </a:prstGeom>
          <a:noFill/>
        </p:spPr>
        <p:txBody>
          <a:bodyPr wrap="square">
            <a:spAutoFit/>
          </a:bodyPr>
          <a:lstStyle/>
          <a:p>
            <a:r>
              <a:rPr lang="es-ES" b="0" i="0" dirty="0">
                <a:solidFill>
                  <a:srgbClr val="656565"/>
                </a:solidFill>
                <a:effectLst/>
                <a:latin typeface="helvetica" panose="020B0604020202020204" pitchFamily="34" charset="0"/>
              </a:rPr>
              <a:t>Sabemos que Windows Server está integrado por una serie de roles y características que lo hacen único; y algo que </a:t>
            </a:r>
            <a:r>
              <a:rPr lang="es-ES" b="0" i="0" u="none" strike="noStrike" dirty="0">
                <a:solidFill>
                  <a:srgbClr val="0F72DA"/>
                </a:solidFill>
                <a:effectLst/>
                <a:latin typeface="helvetica" panose="020B0604020202020204" pitchFamily="34" charset="0"/>
              </a:rPr>
              <a:t>como administradores</a:t>
            </a:r>
            <a:r>
              <a:rPr lang="es-ES" b="0" i="0" dirty="0">
                <a:solidFill>
                  <a:srgbClr val="656565"/>
                </a:solidFill>
                <a:effectLst/>
                <a:latin typeface="helvetica" panose="020B0604020202020204" pitchFamily="34" charset="0"/>
              </a:rPr>
              <a:t> debemos tener en cuenta es que, sin importar el tipo de organización, debemos tener un punto centralizado donde los usuarios pueden acceder para llevar a cabo acciones administrativas como cargar o descargar documentos, crear nuevas carpetas y más, esto obviamente con los respectivos </a:t>
            </a:r>
            <a:r>
              <a:rPr lang="es-ES" b="0" i="0" u="none" strike="noStrike" dirty="0">
                <a:solidFill>
                  <a:srgbClr val="0F72DA"/>
                </a:solidFill>
                <a:effectLst/>
                <a:latin typeface="helvetica" panose="020B0604020202020204" pitchFamily="34" charset="0"/>
              </a:rPr>
              <a:t>permisos que sean requeridos</a:t>
            </a:r>
            <a:r>
              <a:rPr lang="es-ES" b="0" i="0" dirty="0">
                <a:solidFill>
                  <a:srgbClr val="656565"/>
                </a:solidFill>
                <a:effectLst/>
                <a:latin typeface="helvetica" panose="020B0604020202020204" pitchFamily="34" charset="0"/>
              </a:rPr>
              <a:t> en base al perfil de los usuarios.</a:t>
            </a:r>
            <a:endParaRPr lang="es-CL" dirty="0"/>
          </a:p>
        </p:txBody>
      </p:sp>
      <p:sp>
        <p:nvSpPr>
          <p:cNvPr id="11" name="CuadroTexto 10">
            <a:extLst>
              <a:ext uri="{FF2B5EF4-FFF2-40B4-BE49-F238E27FC236}">
                <a16:creationId xmlns:a16="http://schemas.microsoft.com/office/drawing/2014/main" id="{51234665-5645-4092-B791-A5C25E85824C}"/>
              </a:ext>
            </a:extLst>
          </p:cNvPr>
          <p:cNvSpPr txBox="1"/>
          <p:nvPr/>
        </p:nvSpPr>
        <p:spPr>
          <a:xfrm>
            <a:off x="3387582" y="4700912"/>
            <a:ext cx="8634372" cy="1754326"/>
          </a:xfrm>
          <a:prstGeom prst="rect">
            <a:avLst/>
          </a:prstGeom>
          <a:noFill/>
        </p:spPr>
        <p:txBody>
          <a:bodyPr wrap="square">
            <a:spAutoFit/>
          </a:bodyPr>
          <a:lstStyle/>
          <a:p>
            <a:br>
              <a:rPr lang="es-ES" dirty="0"/>
            </a:br>
            <a:r>
              <a:rPr lang="es-ES" b="0" i="0" dirty="0">
                <a:solidFill>
                  <a:srgbClr val="656565"/>
                </a:solidFill>
                <a:effectLst/>
                <a:latin typeface="helvetica" panose="020B0604020202020204" pitchFamily="34" charset="0"/>
              </a:rPr>
              <a:t>La forma más práctica y útil para lograr esto es a través de las </a:t>
            </a:r>
            <a:r>
              <a:rPr lang="es-ES" b="0" i="0" u="none" strike="noStrike" dirty="0">
                <a:solidFill>
                  <a:srgbClr val="0F72DA"/>
                </a:solidFill>
                <a:effectLst/>
                <a:latin typeface="helvetica" panose="020B0604020202020204" pitchFamily="34" charset="0"/>
              </a:rPr>
              <a:t>carpetas compartidas</a:t>
            </a:r>
            <a:r>
              <a:rPr lang="es-ES" b="0" i="0" dirty="0">
                <a:solidFill>
                  <a:srgbClr val="656565"/>
                </a:solidFill>
                <a:effectLst/>
                <a:latin typeface="helvetica" panose="020B0604020202020204" pitchFamily="34" charset="0"/>
              </a:rPr>
              <a:t>, las cuales se crean con el objetivo de tener un medio central donde se definen los accesos para los </a:t>
            </a:r>
            <a:r>
              <a:rPr lang="es-ES" b="0" i="0" u="none" strike="noStrike" dirty="0">
                <a:solidFill>
                  <a:srgbClr val="0F72DA"/>
                </a:solidFill>
                <a:effectLst/>
                <a:latin typeface="helvetica" panose="020B0604020202020204" pitchFamily="34" charset="0"/>
              </a:rPr>
              <a:t>usuarios del dominio</a:t>
            </a:r>
            <a:r>
              <a:rPr lang="es-ES" b="0" i="0" dirty="0">
                <a:solidFill>
                  <a:srgbClr val="656565"/>
                </a:solidFill>
                <a:effectLst/>
                <a:latin typeface="helvetica" panose="020B0604020202020204" pitchFamily="34" charset="0"/>
              </a:rPr>
              <a:t> y allí, desde los equipos cliente, podrán acceder para compartir diversos elementos para los demás usuarios.</a:t>
            </a:r>
            <a:endParaRPr lang="es-CL" dirty="0"/>
          </a:p>
        </p:txBody>
      </p:sp>
      <p:sp>
        <p:nvSpPr>
          <p:cNvPr id="12" name="Rectángulo 11">
            <a:extLst>
              <a:ext uri="{FF2B5EF4-FFF2-40B4-BE49-F238E27FC236}">
                <a16:creationId xmlns:a16="http://schemas.microsoft.com/office/drawing/2014/main" id="{4B89F947-763E-4067-8DC6-817929F4A27D}"/>
              </a:ext>
            </a:extLst>
          </p:cNvPr>
          <p:cNvSpPr/>
          <p:nvPr/>
        </p:nvSpPr>
        <p:spPr>
          <a:xfrm rot="16200000">
            <a:off x="-3188368" y="3188370"/>
            <a:ext cx="6858001" cy="48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Carpetas Compartidas</a:t>
            </a:r>
          </a:p>
        </p:txBody>
      </p:sp>
      <p:pic>
        <p:nvPicPr>
          <p:cNvPr id="1028" name="Picture 4" descr="Iconos Carpeta compartida - Descarga gratis, PNG y vector">
            <a:extLst>
              <a:ext uri="{FF2B5EF4-FFF2-40B4-BE49-F238E27FC236}">
                <a16:creationId xmlns:a16="http://schemas.microsoft.com/office/drawing/2014/main" id="{7BD56506-0D69-44F3-BA4F-D962E9B48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42" y="5107205"/>
            <a:ext cx="1750795" cy="175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E9A3808-4620-4023-8E57-2D8636E42D0D}"/>
              </a:ext>
            </a:extLst>
          </p:cNvPr>
          <p:cNvSpPr>
            <a:spLocks noGrp="1"/>
          </p:cNvSpPr>
          <p:nvPr>
            <p:ph idx="1"/>
          </p:nvPr>
        </p:nvSpPr>
        <p:spPr>
          <a:xfrm>
            <a:off x="4488024" y="253157"/>
            <a:ext cx="7408506" cy="5774419"/>
          </a:xfrm>
        </p:spPr>
        <p:txBody>
          <a:bodyPr>
            <a:normAutofit fontScale="92500"/>
          </a:bodyPr>
          <a:lstStyle/>
          <a:p>
            <a:pPr algn="just"/>
            <a:r>
              <a:rPr lang="es-ES" b="0" i="0" dirty="0">
                <a:solidFill>
                  <a:srgbClr val="4A4E57"/>
                </a:solidFill>
                <a:effectLst/>
                <a:latin typeface="Open Sans" panose="020B0606030504020204" pitchFamily="34" charset="0"/>
              </a:rPr>
              <a:t>Principalmente el hecho de tener un mini server </a:t>
            </a:r>
            <a:r>
              <a:rPr lang="es-ES" b="0" i="0" dirty="0" err="1">
                <a:solidFill>
                  <a:srgbClr val="4A4E57"/>
                </a:solidFill>
                <a:effectLst/>
                <a:latin typeface="Open Sans" panose="020B0606030504020204" pitchFamily="34" charset="0"/>
              </a:rPr>
              <a:t>pxe</a:t>
            </a:r>
            <a:r>
              <a:rPr lang="es-ES" b="0" i="0" dirty="0">
                <a:solidFill>
                  <a:srgbClr val="4A4E57"/>
                </a:solidFill>
                <a:effectLst/>
                <a:latin typeface="Open Sans" panose="020B0606030504020204" pitchFamily="34" charset="0"/>
              </a:rPr>
              <a:t>, para poder instalar y/o ejecutar sistemas operativos mediante </a:t>
            </a:r>
            <a:r>
              <a:rPr lang="es-ES" b="0" i="0" dirty="0" err="1">
                <a:solidFill>
                  <a:srgbClr val="4A4E57"/>
                </a:solidFill>
                <a:effectLst/>
                <a:latin typeface="Open Sans" panose="020B0606030504020204" pitchFamily="34" charset="0"/>
              </a:rPr>
              <a:t>pxe</a:t>
            </a:r>
            <a:r>
              <a:rPr lang="es-ES" b="0" i="0" dirty="0">
                <a:solidFill>
                  <a:srgbClr val="4A4E57"/>
                </a:solidFill>
                <a:effectLst/>
                <a:latin typeface="Open Sans" panose="020B0606030504020204" pitchFamily="34" charset="0"/>
              </a:rPr>
              <a:t> (red), es de no depender de memorias USB ni tampoco de DVD ni miles de copias de distribuciones Linux y/o </a:t>
            </a:r>
            <a:r>
              <a:rPr lang="es-ES" b="0" i="0" dirty="0" err="1">
                <a:solidFill>
                  <a:srgbClr val="4A4E57"/>
                </a:solidFill>
                <a:effectLst/>
                <a:latin typeface="Open Sans" panose="020B0606030504020204" pitchFamily="34" charset="0"/>
              </a:rPr>
              <a:t>live</a:t>
            </a:r>
            <a:r>
              <a:rPr lang="es-ES" b="0" i="0" dirty="0">
                <a:solidFill>
                  <a:srgbClr val="4A4E57"/>
                </a:solidFill>
                <a:effectLst/>
                <a:latin typeface="Open Sans" panose="020B0606030504020204" pitchFamily="34" charset="0"/>
              </a:rPr>
              <a:t> </a:t>
            </a:r>
            <a:r>
              <a:rPr lang="es-ES" b="0" i="0" dirty="0" err="1">
                <a:solidFill>
                  <a:srgbClr val="4A4E57"/>
                </a:solidFill>
                <a:effectLst/>
                <a:latin typeface="Open Sans" panose="020B0606030504020204" pitchFamily="34" charset="0"/>
              </a:rPr>
              <a:t>cd’s</a:t>
            </a:r>
            <a:r>
              <a:rPr lang="es-ES" b="0" i="0" dirty="0">
                <a:solidFill>
                  <a:srgbClr val="4A4E57"/>
                </a:solidFill>
                <a:effectLst/>
                <a:latin typeface="Open Sans" panose="020B0606030504020204" pitchFamily="34" charset="0"/>
              </a:rPr>
              <a:t> de rescate. </a:t>
            </a:r>
          </a:p>
          <a:p>
            <a:pPr algn="just"/>
            <a:endParaRPr lang="es-ES" dirty="0">
              <a:solidFill>
                <a:srgbClr val="4A4E57"/>
              </a:solidFill>
              <a:latin typeface="Open Sans" panose="020B0606030504020204" pitchFamily="34" charset="0"/>
            </a:endParaRPr>
          </a:p>
          <a:p>
            <a:pPr algn="just"/>
            <a:r>
              <a:rPr lang="es-ES" b="0" i="0" dirty="0" err="1">
                <a:solidFill>
                  <a:srgbClr val="4A4E57"/>
                </a:solidFill>
                <a:effectLst/>
                <a:latin typeface="Open Sans" panose="020B0606030504020204" pitchFamily="34" charset="0"/>
              </a:rPr>
              <a:t>Además</a:t>
            </a:r>
            <a:r>
              <a:rPr lang="es-ES" b="0" i="0" dirty="0">
                <a:solidFill>
                  <a:srgbClr val="4A4E57"/>
                </a:solidFill>
                <a:effectLst/>
                <a:latin typeface="Open Sans" panose="020B0606030504020204" pitchFamily="34" charset="0"/>
              </a:rPr>
              <a:t> otra gran ventaja que el </a:t>
            </a:r>
            <a:r>
              <a:rPr lang="es-ES" b="0" i="0" dirty="0" err="1">
                <a:solidFill>
                  <a:srgbClr val="4A4E57"/>
                </a:solidFill>
                <a:effectLst/>
                <a:latin typeface="Open Sans" panose="020B0606030504020204" pitchFamily="34" charset="0"/>
              </a:rPr>
              <a:t>booteo</a:t>
            </a:r>
            <a:r>
              <a:rPr lang="es-ES" b="0" i="0" dirty="0">
                <a:solidFill>
                  <a:srgbClr val="4A4E57"/>
                </a:solidFill>
                <a:effectLst/>
                <a:latin typeface="Open Sans" panose="020B0606030504020204" pitchFamily="34" charset="0"/>
              </a:rPr>
              <a:t> por red nos ofrece, es la posibilidad de poder instalar sistemas operativos (Windows, Linux, etc. ) cuando las pc no disponen de lectora de cd/DVD o esté </a:t>
            </a:r>
            <a:r>
              <a:rPr lang="es-ES" b="0" i="0" dirty="0" err="1">
                <a:solidFill>
                  <a:srgbClr val="4A4E57"/>
                </a:solidFill>
                <a:effectLst/>
                <a:latin typeface="Open Sans" panose="020B0606030504020204" pitchFamily="34" charset="0"/>
              </a:rPr>
              <a:t>dañada</a:t>
            </a:r>
            <a:r>
              <a:rPr lang="es-ES" b="0" i="0" dirty="0">
                <a:solidFill>
                  <a:srgbClr val="4A4E57"/>
                </a:solidFill>
                <a:effectLst/>
                <a:latin typeface="Open Sans" panose="020B0606030504020204" pitchFamily="34" charset="0"/>
              </a:rPr>
              <a:t>, o peor aun cuando la pc sea muy antigua y no tengo para leer pen drives ni tampoco lectora de </a:t>
            </a:r>
            <a:r>
              <a:rPr lang="es-ES" b="0" i="0" dirty="0" err="1">
                <a:solidFill>
                  <a:srgbClr val="4A4E57"/>
                </a:solidFill>
                <a:effectLst/>
                <a:latin typeface="Open Sans" panose="020B0606030504020204" pitchFamily="34" charset="0"/>
              </a:rPr>
              <a:t>cd’s</a:t>
            </a:r>
            <a:r>
              <a:rPr lang="es-ES" b="0" i="0" dirty="0">
                <a:solidFill>
                  <a:srgbClr val="4A4E57"/>
                </a:solidFill>
                <a:effectLst/>
                <a:latin typeface="Open Sans" panose="020B0606030504020204" pitchFamily="34" charset="0"/>
              </a:rPr>
              <a:t>.</a:t>
            </a:r>
          </a:p>
          <a:p>
            <a:pPr algn="just"/>
            <a:endParaRPr lang="es-CL" dirty="0"/>
          </a:p>
        </p:txBody>
      </p:sp>
      <p:sp>
        <p:nvSpPr>
          <p:cNvPr id="6" name="CuadroTexto 5">
            <a:extLst>
              <a:ext uri="{FF2B5EF4-FFF2-40B4-BE49-F238E27FC236}">
                <a16:creationId xmlns:a16="http://schemas.microsoft.com/office/drawing/2014/main" id="{13B329E8-8BD4-4EF2-8490-CC3111B6346D}"/>
              </a:ext>
            </a:extLst>
          </p:cNvPr>
          <p:cNvSpPr txBox="1"/>
          <p:nvPr/>
        </p:nvSpPr>
        <p:spPr>
          <a:xfrm>
            <a:off x="-1" y="1"/>
            <a:ext cx="4410077" cy="6955750"/>
          </a:xfrm>
          <a:prstGeom prst="rect">
            <a:avLst/>
          </a:prstGeom>
          <a:solidFill>
            <a:schemeClr val="accent1"/>
          </a:solidFill>
        </p:spPr>
        <p:txBody>
          <a:bodyPr wrap="square" rtlCol="0">
            <a:spAutoFit/>
          </a:bodyPr>
          <a:lstStyle/>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sz="2800" dirty="0">
              <a:solidFill>
                <a:schemeClr val="bg1"/>
              </a:solidFill>
            </a:endParaRPr>
          </a:p>
          <a:p>
            <a:pPr algn="just"/>
            <a:endParaRPr lang="es-CL" sz="2800" dirty="0">
              <a:solidFill>
                <a:schemeClr val="bg1"/>
              </a:solidFill>
            </a:endParaRPr>
          </a:p>
          <a:p>
            <a:pPr algn="just"/>
            <a:r>
              <a:rPr lang="es-ES" sz="2800" b="0" i="0" dirty="0">
                <a:solidFill>
                  <a:schemeClr val="bg1"/>
                </a:solidFill>
                <a:effectLst/>
                <a:latin typeface="Open Sans" panose="020B0606030504020204" pitchFamily="34" charset="0"/>
              </a:rPr>
              <a:t>¿Qué ventajas </a:t>
            </a:r>
          </a:p>
          <a:p>
            <a:pPr algn="just"/>
            <a:r>
              <a:rPr lang="es-ES" sz="2800" b="0" i="0" dirty="0">
                <a:solidFill>
                  <a:schemeClr val="bg1"/>
                </a:solidFill>
                <a:effectLst/>
                <a:latin typeface="Open Sans" panose="020B0606030504020204" pitchFamily="34" charset="0"/>
              </a:rPr>
              <a:t>tiene instalar Windows mediante una red LAN?</a:t>
            </a:r>
            <a:endParaRPr lang="es-CL" sz="2800"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p:txBody>
      </p:sp>
    </p:spTree>
    <p:extLst>
      <p:ext uri="{BB962C8B-B14F-4D97-AF65-F5344CB8AC3E}">
        <p14:creationId xmlns:p14="http://schemas.microsoft.com/office/powerpoint/2010/main" val="239334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FF8C1-5808-49EC-BF99-C712CE208E00}"/>
              </a:ext>
            </a:extLst>
          </p:cNvPr>
          <p:cNvSpPr>
            <a:spLocks noGrp="1"/>
          </p:cNvSpPr>
          <p:nvPr>
            <p:ph type="title"/>
          </p:nvPr>
        </p:nvSpPr>
        <p:spPr/>
        <p:txBody>
          <a:bodyPr>
            <a:normAutofit/>
          </a:bodyPr>
          <a:lstStyle/>
          <a:p>
            <a:r>
              <a:rPr lang="es-ES" b="1" i="0" cap="all" dirty="0">
                <a:solidFill>
                  <a:srgbClr val="0077DA"/>
                </a:solidFill>
                <a:effectLst/>
                <a:latin typeface="Saira Extra Condensed"/>
              </a:rPr>
              <a:t>¿QUÉ BENEFICIOS OFRECE EL USAR WINDOWS DEPLOYMENT SERVICES?</a:t>
            </a:r>
            <a:endParaRPr lang="es-CL" dirty="0"/>
          </a:p>
        </p:txBody>
      </p:sp>
      <p:sp>
        <p:nvSpPr>
          <p:cNvPr id="4" name="Rectangle 1">
            <a:extLst>
              <a:ext uri="{FF2B5EF4-FFF2-40B4-BE49-F238E27FC236}">
                <a16:creationId xmlns:a16="http://schemas.microsoft.com/office/drawing/2014/main" id="{C67FE2A8-A8E4-4870-BF73-9362C83D8377}"/>
              </a:ext>
            </a:extLst>
          </p:cNvPr>
          <p:cNvSpPr>
            <a:spLocks noGrp="1" noChangeArrowheads="1"/>
          </p:cNvSpPr>
          <p:nvPr>
            <p:ph idx="1"/>
          </p:nvPr>
        </p:nvSpPr>
        <p:spPr bwMode="auto">
          <a:xfrm>
            <a:off x="838199" y="2570134"/>
            <a:ext cx="1100234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rgbClr val="212529"/>
                </a:solidFill>
                <a:effectLst/>
                <a:latin typeface="Saira Semi Condensed"/>
              </a:rPr>
              <a:t>Usar </a:t>
            </a:r>
            <a:r>
              <a:rPr kumimoji="0" lang="es-ES" altLang="es-ES" sz="1500" b="1" i="0" u="none" strike="noStrike" cap="none" normalizeH="0" baseline="0" dirty="0">
                <a:ln>
                  <a:noFill/>
                </a:ln>
                <a:solidFill>
                  <a:srgbClr val="E83E8C"/>
                </a:solidFill>
                <a:effectLst/>
                <a:latin typeface="SFMono-Regular"/>
              </a:rPr>
              <a:t>«WDS»</a:t>
            </a:r>
            <a:r>
              <a:rPr kumimoji="0" lang="es-ES" altLang="es-ES" sz="800" b="0" i="0" u="none" strike="noStrike" cap="none" normalizeH="0" baseline="0" dirty="0">
                <a:ln>
                  <a:noFill/>
                </a:ln>
                <a:solidFill>
                  <a:srgbClr val="212529"/>
                </a:solidFill>
                <a:effectLst/>
                <a:latin typeface="Saira Semi Condensed"/>
              </a:rPr>
              <a:t> </a:t>
            </a:r>
            <a:r>
              <a:rPr kumimoji="0" lang="es-ES" altLang="es-ES" sz="1800" b="0" i="0" u="none" strike="noStrike" cap="none" normalizeH="0" baseline="0" dirty="0">
                <a:ln>
                  <a:noFill/>
                </a:ln>
                <a:solidFill>
                  <a:srgbClr val="212529"/>
                </a:solidFill>
                <a:effectLst/>
                <a:latin typeface="Saira Semi Condensed"/>
              </a:rPr>
              <a:t>sobre nuestra </a:t>
            </a:r>
            <a:r>
              <a:rPr kumimoji="0" lang="es-ES" altLang="es-ES" sz="1800" b="1" i="0" u="none" strike="noStrike" cap="none" normalizeH="0" baseline="0" dirty="0">
                <a:ln>
                  <a:noFill/>
                </a:ln>
                <a:solidFill>
                  <a:srgbClr val="212529"/>
                </a:solidFill>
                <a:effectLst/>
                <a:latin typeface="Saira Semi Condensed"/>
              </a:rPr>
              <a:t>plataforma tecnológica</a:t>
            </a:r>
            <a:r>
              <a:rPr kumimoji="0" lang="es-ES" altLang="es-ES" sz="1800" b="0" i="0" u="none" strike="noStrike" cap="none" normalizeH="0" baseline="0" dirty="0">
                <a:ln>
                  <a:noFill/>
                </a:ln>
                <a:solidFill>
                  <a:srgbClr val="212529"/>
                </a:solidFill>
                <a:effectLst/>
                <a:latin typeface="Saira Semi Condensed"/>
              </a:rPr>
              <a:t> puede ofrecer los siguientes </a:t>
            </a:r>
            <a:r>
              <a:rPr kumimoji="0" lang="es-ES" altLang="es-ES" sz="1800" b="1" i="0" u="none" strike="noStrike" cap="none" normalizeH="0" baseline="0" dirty="0">
                <a:ln>
                  <a:noFill/>
                </a:ln>
                <a:solidFill>
                  <a:srgbClr val="212529"/>
                </a:solidFill>
                <a:effectLst/>
                <a:latin typeface="Saira Semi Condensed"/>
              </a:rPr>
              <a:t>beneficios o ventajas</a:t>
            </a:r>
            <a:r>
              <a:rPr kumimoji="0" lang="es-ES" altLang="es-ES" sz="1800" b="0" i="0" u="none" strike="noStrike" cap="none" normalizeH="0" baseline="0" dirty="0">
                <a:ln>
                  <a:noFill/>
                </a:ln>
                <a:solidFill>
                  <a:srgbClr val="212529"/>
                </a:solidFill>
                <a:effectLst/>
                <a:latin typeface="Saira Semi Condense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rgbClr val="212529"/>
                </a:solidFill>
                <a:effectLst/>
                <a:latin typeface="Saira Semi Condensed"/>
              </a:rPr>
              <a:t>Permitir la instalación en red de Sistemas Operativos Windows, de forma nativa y compatible desde Servidores Windows, para reducir la complejidad y el coste de los procesos, en comparación con las instalaciones manuales o de herramientas externas.</a:t>
            </a:r>
          </a:p>
          <a:p>
            <a:pPr marL="0" marR="0" lvl="0" indent="0" algn="l" defTabSz="914400" rtl="0" eaLnBrk="0" fontAlgn="base" latinLnBrk="0" hangingPunct="0">
              <a:lnSpc>
                <a:spcPct val="100000"/>
              </a:lnSpc>
              <a:spcBef>
                <a:spcPct val="0"/>
              </a:spcBef>
              <a:spcAft>
                <a:spcPct val="0"/>
              </a:spcAft>
              <a:buClrTx/>
              <a:buSzTx/>
              <a:buFontTx/>
              <a:buChar char="•"/>
              <a:tabLst/>
            </a:pPr>
            <a:endParaRPr lang="es-ES" altLang="es-ES" sz="1800" dirty="0">
              <a:solidFill>
                <a:srgbClr val="212529"/>
              </a:solidFill>
              <a:latin typeface="Saira Semi Condensed"/>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altLang="es-ES" sz="1800" b="0" i="0" u="none" strike="noStrike" cap="none" normalizeH="0" baseline="0" dirty="0">
              <a:ln>
                <a:noFill/>
              </a:ln>
              <a:solidFill>
                <a:srgbClr val="212529"/>
              </a:solidFill>
              <a:effectLst/>
              <a:latin typeface="Saira Semi Condense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rgbClr val="212529"/>
                </a:solidFill>
                <a:effectLst/>
                <a:latin typeface="Saira Semi Condensed"/>
              </a:rPr>
              <a:t>Facilitar la instalación de una gama amplia de Sistemas Operativos Windows, desde los más antiguos y útiles como Windows XP y Windows 7, hasta los actuales Windows 8 y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82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90C4F-1CCD-479A-A9CD-C259C9F8A525}"/>
              </a:ext>
            </a:extLst>
          </p:cNvPr>
          <p:cNvSpPr>
            <a:spLocks noGrp="1"/>
          </p:cNvSpPr>
          <p:nvPr>
            <p:ph type="title"/>
          </p:nvPr>
        </p:nvSpPr>
        <p:spPr/>
        <p:txBody>
          <a:bodyPr/>
          <a:lstStyle/>
          <a:p>
            <a:r>
              <a:rPr lang="es-ES" b="1" i="0" cap="all" dirty="0">
                <a:solidFill>
                  <a:srgbClr val="0077DA"/>
                </a:solidFill>
                <a:effectLst/>
                <a:latin typeface="Saira Extra Condensed"/>
              </a:rPr>
              <a:t>¿QUÉ BENEFICIOS OFRECE EL USAR WINDOWS DEPLOYMENT SERVICES?</a:t>
            </a:r>
            <a:endParaRPr lang="es-CL" dirty="0"/>
          </a:p>
        </p:txBody>
      </p:sp>
      <p:sp>
        <p:nvSpPr>
          <p:cNvPr id="3" name="Marcador de contenido 2">
            <a:extLst>
              <a:ext uri="{FF2B5EF4-FFF2-40B4-BE49-F238E27FC236}">
                <a16:creationId xmlns:a16="http://schemas.microsoft.com/office/drawing/2014/main" id="{0DE0E162-F208-43E3-9119-A112D8E7374E}"/>
              </a:ext>
            </a:extLst>
          </p:cNvPr>
          <p:cNvSpPr>
            <a:spLocks noGrp="1"/>
          </p:cNvSpPr>
          <p:nvPr>
            <p:ph idx="1"/>
          </p:nvPr>
        </p:nvSpPr>
        <p:spPr/>
        <p:txBody>
          <a:bodyPr>
            <a:normAutofit/>
          </a:bodyPr>
          <a:lstStyle/>
          <a:p>
            <a:pPr marL="0" indent="0" eaLnBrk="0" fontAlgn="base" hangingPunct="0">
              <a:lnSpc>
                <a:spcPct val="110000"/>
              </a:lnSpc>
              <a:spcBef>
                <a:spcPct val="0"/>
              </a:spcBef>
              <a:spcAft>
                <a:spcPct val="0"/>
              </a:spcAft>
              <a:buFontTx/>
              <a:buChar char="•"/>
            </a:pPr>
            <a:r>
              <a:rPr lang="es-ES" sz="1900" dirty="0"/>
              <a:t>Aprovechar el uso de tecnologías estandarizadas de configuración de los Sistemas Operativos Windows, que incluyen el entorno de preinstalación de Windows (Windows PE), los archivos .</a:t>
            </a:r>
            <a:r>
              <a:rPr lang="es-ES" sz="1900" dirty="0" err="1"/>
              <a:t>wim</a:t>
            </a:r>
            <a:r>
              <a:rPr lang="es-ES" sz="1900" dirty="0"/>
              <a:t> y la configuración basada en imágenes.</a:t>
            </a:r>
          </a:p>
          <a:p>
            <a:pPr marL="0" indent="0" eaLnBrk="0" fontAlgn="base" hangingPunct="0">
              <a:lnSpc>
                <a:spcPct val="110000"/>
              </a:lnSpc>
              <a:spcBef>
                <a:spcPct val="0"/>
              </a:spcBef>
              <a:spcAft>
                <a:spcPct val="0"/>
              </a:spcAft>
              <a:buFontTx/>
              <a:buChar char="•"/>
            </a:pPr>
            <a:endParaRPr lang="es-ES" sz="1900" dirty="0"/>
          </a:p>
          <a:p>
            <a:pPr marL="0" indent="0" eaLnBrk="0" fontAlgn="base" hangingPunct="0">
              <a:lnSpc>
                <a:spcPct val="110000"/>
              </a:lnSpc>
              <a:spcBef>
                <a:spcPct val="0"/>
              </a:spcBef>
              <a:spcAft>
                <a:spcPct val="0"/>
              </a:spcAft>
              <a:buFontTx/>
              <a:buChar char="•"/>
            </a:pPr>
            <a:r>
              <a:rPr lang="es-ES" sz="1900" dirty="0"/>
              <a:t>Transmitir datos e imágenes utilizando la funcionalidad de multidifusión integrada en los Sistemas Operativos para Servidores de Windows.</a:t>
            </a:r>
          </a:p>
          <a:p>
            <a:pPr marL="0" indent="0" eaLnBrk="0" fontAlgn="base" hangingPunct="0">
              <a:lnSpc>
                <a:spcPct val="110000"/>
              </a:lnSpc>
              <a:spcBef>
                <a:spcPct val="0"/>
              </a:spcBef>
              <a:spcAft>
                <a:spcPct val="0"/>
              </a:spcAft>
              <a:buFontTx/>
              <a:buChar char="•"/>
            </a:pPr>
            <a:endParaRPr lang="es-ES" sz="1900" dirty="0"/>
          </a:p>
          <a:p>
            <a:pPr marL="0" indent="0" eaLnBrk="0" fontAlgn="base" hangingPunct="0">
              <a:lnSpc>
                <a:spcPct val="110000"/>
              </a:lnSpc>
              <a:spcBef>
                <a:spcPct val="0"/>
              </a:spcBef>
              <a:spcAft>
                <a:spcPct val="0"/>
              </a:spcAft>
              <a:buFontTx/>
              <a:buChar char="•"/>
            </a:pPr>
            <a:r>
              <a:rPr lang="es-ES" sz="1900" dirty="0"/>
              <a:t>Gestionar la creación de imágenes de un ordenador de referencia utilizando el Asistente para la captura de imágenes, que es una herramienta nativa de Windows.</a:t>
            </a:r>
          </a:p>
          <a:p>
            <a:pPr marL="0" indent="0" eaLnBrk="0" fontAlgn="base" hangingPunct="0">
              <a:lnSpc>
                <a:spcPct val="110000"/>
              </a:lnSpc>
              <a:spcBef>
                <a:spcPct val="0"/>
              </a:spcBef>
              <a:spcAft>
                <a:spcPct val="0"/>
              </a:spcAft>
              <a:buFontTx/>
              <a:buChar char="•"/>
            </a:pPr>
            <a:endParaRPr lang="es-ES" sz="1900" dirty="0"/>
          </a:p>
          <a:p>
            <a:pPr marL="0" indent="0" eaLnBrk="0" fontAlgn="base" hangingPunct="0">
              <a:lnSpc>
                <a:spcPct val="110000"/>
              </a:lnSpc>
              <a:spcBef>
                <a:spcPct val="0"/>
              </a:spcBef>
              <a:spcAft>
                <a:spcPct val="0"/>
              </a:spcAft>
              <a:buFontTx/>
              <a:buChar char="•"/>
            </a:pPr>
            <a:r>
              <a:rPr lang="es-ES" sz="1900" dirty="0"/>
              <a:t>Lograr la implementación de los Sistemas Operativos en ordenadores clientes junto a la instalación de paquetes de controladores y aplicaciones alojadas desde un Servidor.</a:t>
            </a:r>
          </a:p>
          <a:p>
            <a:endParaRPr lang="es-CL" dirty="0"/>
          </a:p>
        </p:txBody>
      </p:sp>
    </p:spTree>
    <p:extLst>
      <p:ext uri="{BB962C8B-B14F-4D97-AF65-F5344CB8AC3E}">
        <p14:creationId xmlns:p14="http://schemas.microsoft.com/office/powerpoint/2010/main" val="305617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67D316-5FD8-4519-B91E-016CACBFD9B5}"/>
              </a:ext>
            </a:extLst>
          </p:cNvPr>
          <p:cNvSpPr txBox="1"/>
          <p:nvPr/>
        </p:nvSpPr>
        <p:spPr>
          <a:xfrm>
            <a:off x="-1" y="1"/>
            <a:ext cx="4410077" cy="6740307"/>
          </a:xfrm>
          <a:prstGeom prst="rect">
            <a:avLst/>
          </a:prstGeom>
          <a:solidFill>
            <a:schemeClr val="accent1"/>
          </a:solidFill>
        </p:spPr>
        <p:txBody>
          <a:bodyPr wrap="square" rtlCol="0">
            <a:spAutoFit/>
          </a:bodyPr>
          <a:lstStyle/>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r>
              <a:rPr lang="es-CL" dirty="0">
                <a:solidFill>
                  <a:schemeClr val="bg1"/>
                </a:solidFill>
              </a:rPr>
              <a:t>Cuando hablamos de recursos compartidos nos referimos a los elementos que son posible  utilizar desde otro computador</a:t>
            </a: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a:p>
            <a:pPr algn="just"/>
            <a:endParaRPr lang="es-CL" dirty="0">
              <a:solidFill>
                <a:schemeClr val="bg1"/>
              </a:solidFill>
            </a:endParaRPr>
          </a:p>
        </p:txBody>
      </p:sp>
      <p:sp>
        <p:nvSpPr>
          <p:cNvPr id="5" name="CuadroTexto 4">
            <a:extLst>
              <a:ext uri="{FF2B5EF4-FFF2-40B4-BE49-F238E27FC236}">
                <a16:creationId xmlns:a16="http://schemas.microsoft.com/office/drawing/2014/main" id="{C62C68DC-C883-4280-84A5-104A2A770209}"/>
              </a:ext>
            </a:extLst>
          </p:cNvPr>
          <p:cNvSpPr txBox="1"/>
          <p:nvPr/>
        </p:nvSpPr>
        <p:spPr>
          <a:xfrm>
            <a:off x="5381625" y="674400"/>
            <a:ext cx="5133975" cy="5509200"/>
          </a:xfrm>
          <a:prstGeom prst="rect">
            <a:avLst/>
          </a:prstGeom>
          <a:noFill/>
        </p:spPr>
        <p:txBody>
          <a:bodyPr wrap="square" rtlCol="0">
            <a:spAutoFit/>
          </a:bodyPr>
          <a:lstStyle/>
          <a:p>
            <a:pPr marL="285750" indent="-285750">
              <a:buFont typeface="Arial" panose="020B0604020202020204" pitchFamily="34" charset="0"/>
              <a:buChar char="•"/>
            </a:pPr>
            <a:r>
              <a:rPr lang="es-CL" sz="3200" dirty="0"/>
              <a:t>Capacidad de Procesamiento</a:t>
            </a:r>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r>
              <a:rPr lang="es-CL" sz="3200" dirty="0"/>
              <a:t>Archivos y directorios</a:t>
            </a:r>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endParaRPr lang="es-CL" sz="3200" dirty="0"/>
          </a:p>
          <a:p>
            <a:pPr marL="285750" indent="-285750">
              <a:buFont typeface="Arial" panose="020B0604020202020204" pitchFamily="34" charset="0"/>
              <a:buChar char="•"/>
            </a:pPr>
            <a:r>
              <a:rPr lang="es-CL" sz="3200" dirty="0"/>
              <a:t>Periféricos Entrada/Salida</a:t>
            </a:r>
          </a:p>
        </p:txBody>
      </p:sp>
      <p:pic>
        <p:nvPicPr>
          <p:cNvPr id="4098" name="Picture 2" descr="See the source image">
            <a:extLst>
              <a:ext uri="{FF2B5EF4-FFF2-40B4-BE49-F238E27FC236}">
                <a16:creationId xmlns:a16="http://schemas.microsoft.com/office/drawing/2014/main" id="{59FAE981-697C-48C0-B9B8-75AB853B5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674400"/>
            <a:ext cx="971549" cy="9715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conos Carpeta compartida - Descarga gratis, PNG y vector">
            <a:extLst>
              <a:ext uri="{FF2B5EF4-FFF2-40B4-BE49-F238E27FC236}">
                <a16:creationId xmlns:a16="http://schemas.microsoft.com/office/drawing/2014/main" id="{6D11C15A-5276-4EA1-A44C-92525236B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9326" y="2211578"/>
            <a:ext cx="1750795" cy="17507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e the source image">
            <a:extLst>
              <a:ext uri="{FF2B5EF4-FFF2-40B4-BE49-F238E27FC236}">
                <a16:creationId xmlns:a16="http://schemas.microsoft.com/office/drawing/2014/main" id="{0368363B-4CF9-423D-966B-0DEC4C878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1261" y="4573752"/>
            <a:ext cx="1646924" cy="137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Effect transition="in" filter="fade">
                                      <p:cBhvr>
                                        <p:cTn id="23" dur="500"/>
                                        <p:tgtEl>
                                          <p:spTgt spid="5">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100"/>
                                        </p:tgtEl>
                                        <p:attrNameLst>
                                          <p:attrName>style.visibility</p:attrName>
                                        </p:attrNameLst>
                                      </p:cBhvr>
                                      <p:to>
                                        <p:strVal val="visible"/>
                                      </p:to>
                                    </p:set>
                                    <p:animEffect transition="in" filter="fade">
                                      <p:cBhvr>
                                        <p:cTn id="26" dur="500"/>
                                        <p:tgtEl>
                                          <p:spTgt spid="410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xEl>
                                              <p:pRg st="0" end="0"/>
                                            </p:txEl>
                                          </p:spTgt>
                                        </p:tgtEl>
                                      </p:cBhvr>
                                    </p:animEffect>
                                    <p:set>
                                      <p:cBhvr>
                                        <p:cTn id="31" dur="1" fill="hold">
                                          <p:stCondLst>
                                            <p:cond delay="499"/>
                                          </p:stCondLst>
                                        </p:cTn>
                                        <p:tgtEl>
                                          <p:spTgt spid="5">
                                            <p:txEl>
                                              <p:pRg st="0" end="0"/>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xEl>
                                              <p:pRg st="9" end="9"/>
                                            </p:txEl>
                                          </p:spTgt>
                                        </p:tgtEl>
                                      </p:cBhvr>
                                    </p:animEffect>
                                    <p:set>
                                      <p:cBhvr>
                                        <p:cTn id="34" dur="1" fill="hold">
                                          <p:stCondLst>
                                            <p:cond delay="499"/>
                                          </p:stCondLst>
                                        </p:cTn>
                                        <p:tgtEl>
                                          <p:spTgt spid="5">
                                            <p:txEl>
                                              <p:pRg st="9" end="9"/>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100"/>
                                        </p:tgtEl>
                                      </p:cBhvr>
                                    </p:animEffect>
                                    <p:set>
                                      <p:cBhvr>
                                        <p:cTn id="37" dur="1" fill="hold">
                                          <p:stCondLst>
                                            <p:cond delay="499"/>
                                          </p:stCondLst>
                                        </p:cTn>
                                        <p:tgtEl>
                                          <p:spTgt spid="410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098"/>
                                        </p:tgtEl>
                                      </p:cBhvr>
                                    </p:animEffect>
                                    <p:set>
                                      <p:cBhvr>
                                        <p:cTn id="40"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1FBDA968-53FF-4206-BDA2-14006A64E58E}"/>
              </a:ext>
            </a:extLst>
          </p:cNvPr>
          <p:cNvSpPr/>
          <p:nvPr/>
        </p:nvSpPr>
        <p:spPr>
          <a:xfrm>
            <a:off x="6096000" y="1561846"/>
            <a:ext cx="4593658" cy="2521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esquinas redondeadas 9">
            <a:extLst>
              <a:ext uri="{FF2B5EF4-FFF2-40B4-BE49-F238E27FC236}">
                <a16:creationId xmlns:a16="http://schemas.microsoft.com/office/drawing/2014/main" id="{55959AFB-8AE4-4CC6-A108-8C2651D8C113}"/>
              </a:ext>
            </a:extLst>
          </p:cNvPr>
          <p:cNvSpPr/>
          <p:nvPr/>
        </p:nvSpPr>
        <p:spPr>
          <a:xfrm>
            <a:off x="295976" y="1636295"/>
            <a:ext cx="4593658" cy="2521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adroTexto 4">
            <a:extLst>
              <a:ext uri="{FF2B5EF4-FFF2-40B4-BE49-F238E27FC236}">
                <a16:creationId xmlns:a16="http://schemas.microsoft.com/office/drawing/2014/main" id="{8E3F9F5E-F75B-43EF-A587-D48AE01BB4E2}"/>
              </a:ext>
            </a:extLst>
          </p:cNvPr>
          <p:cNvSpPr txBox="1"/>
          <p:nvPr/>
        </p:nvSpPr>
        <p:spPr>
          <a:xfrm>
            <a:off x="295976" y="405676"/>
            <a:ext cx="11177337" cy="646331"/>
          </a:xfrm>
          <a:prstGeom prst="rect">
            <a:avLst/>
          </a:prstGeom>
          <a:noFill/>
        </p:spPr>
        <p:txBody>
          <a:bodyPr wrap="square">
            <a:spAutoFit/>
          </a:bodyPr>
          <a:lstStyle/>
          <a:p>
            <a:r>
              <a:rPr lang="es-ES" b="0" i="0" dirty="0">
                <a:solidFill>
                  <a:srgbClr val="333333"/>
                </a:solidFill>
                <a:effectLst/>
                <a:latin typeface="Source Sans Pro" panose="020B0503030403020204" pitchFamily="34" charset="0"/>
              </a:rPr>
              <a:t>Los permisos en un recurso compartido, como una carpeta o volumen, vienen determinados por los permisos NTFS locales de dicho recurso, así como por el protocolo usado para obtener acceso al recurso compartido:</a:t>
            </a:r>
            <a:endParaRPr lang="es-CL" dirty="0"/>
          </a:p>
        </p:txBody>
      </p:sp>
      <p:sp>
        <p:nvSpPr>
          <p:cNvPr id="7" name="CuadroTexto 6">
            <a:extLst>
              <a:ext uri="{FF2B5EF4-FFF2-40B4-BE49-F238E27FC236}">
                <a16:creationId xmlns:a16="http://schemas.microsoft.com/office/drawing/2014/main" id="{5075B072-32A1-404F-A37F-97709F62B2CF}"/>
              </a:ext>
            </a:extLst>
          </p:cNvPr>
          <p:cNvSpPr txBox="1"/>
          <p:nvPr/>
        </p:nvSpPr>
        <p:spPr>
          <a:xfrm>
            <a:off x="440355" y="1807094"/>
            <a:ext cx="4333775" cy="2031325"/>
          </a:xfrm>
          <a:prstGeom prst="rect">
            <a:avLst/>
          </a:prstGeom>
          <a:noFill/>
        </p:spPr>
        <p:txBody>
          <a:bodyPr wrap="square">
            <a:spAutoFit/>
          </a:bodyPr>
          <a:lstStyle/>
          <a:p>
            <a:r>
              <a:rPr lang="es-ES" b="1" i="0" dirty="0">
                <a:solidFill>
                  <a:schemeClr val="bg1"/>
                </a:solidFill>
                <a:effectLst/>
                <a:latin typeface="Source Sans Pro" panose="020B0503030403020204" pitchFamily="34" charset="0"/>
              </a:rPr>
              <a:t>Protocolo SMB</a:t>
            </a:r>
          </a:p>
          <a:p>
            <a:r>
              <a:rPr lang="es-ES" b="1" i="0" dirty="0">
                <a:solidFill>
                  <a:schemeClr val="bg1"/>
                </a:solidFill>
                <a:effectLst/>
                <a:latin typeface="Source Sans Pro" panose="020B0503030403020204" pitchFamily="34" charset="0"/>
              </a:rPr>
              <a:t>(bloque de mensajes del servidor)</a:t>
            </a:r>
            <a:br>
              <a:rPr lang="es-ES" dirty="0">
                <a:solidFill>
                  <a:schemeClr val="bg1"/>
                </a:solidFill>
              </a:rPr>
            </a:br>
            <a:br>
              <a:rPr lang="es-ES" dirty="0">
                <a:solidFill>
                  <a:schemeClr val="bg1"/>
                </a:solidFill>
              </a:rPr>
            </a:br>
            <a:r>
              <a:rPr lang="es-ES" b="0" i="0" dirty="0">
                <a:solidFill>
                  <a:schemeClr val="bg1"/>
                </a:solidFill>
                <a:effectLst/>
                <a:latin typeface="Source Sans Pro" panose="020B0503030403020204" pitchFamily="34" charset="0"/>
              </a:rPr>
              <a:t>El control de acceso basado en SMB (para sistemas de archivos basados en Windows) se implementa mediante la concesión de permisos a usuarios individuales y grupos.</a:t>
            </a:r>
            <a:endParaRPr lang="es-CL" dirty="0">
              <a:solidFill>
                <a:schemeClr val="bg1"/>
              </a:solidFill>
            </a:endParaRPr>
          </a:p>
        </p:txBody>
      </p:sp>
      <p:sp>
        <p:nvSpPr>
          <p:cNvPr id="9" name="CuadroTexto 8">
            <a:extLst>
              <a:ext uri="{FF2B5EF4-FFF2-40B4-BE49-F238E27FC236}">
                <a16:creationId xmlns:a16="http://schemas.microsoft.com/office/drawing/2014/main" id="{66FD6CDB-CCB3-4C5E-BEFF-305F6201D8EB}"/>
              </a:ext>
            </a:extLst>
          </p:cNvPr>
          <p:cNvSpPr txBox="1"/>
          <p:nvPr/>
        </p:nvSpPr>
        <p:spPr>
          <a:xfrm>
            <a:off x="6417643" y="1807095"/>
            <a:ext cx="4025768" cy="2308324"/>
          </a:xfrm>
          <a:prstGeom prst="rect">
            <a:avLst/>
          </a:prstGeom>
          <a:noFill/>
        </p:spPr>
        <p:txBody>
          <a:bodyPr wrap="square">
            <a:spAutoFit/>
          </a:bodyPr>
          <a:lstStyle/>
          <a:p>
            <a:pPr algn="just"/>
            <a:r>
              <a:rPr lang="es-ES" b="1" i="0" dirty="0">
                <a:solidFill>
                  <a:schemeClr val="bg1"/>
                </a:solidFill>
                <a:effectLst/>
                <a:latin typeface="Source Sans Pro" panose="020B0503030403020204" pitchFamily="34" charset="0"/>
              </a:rPr>
              <a:t>Protocolo NFS (Network File </a:t>
            </a:r>
            <a:r>
              <a:rPr lang="es-ES" b="1" i="0" dirty="0" err="1">
                <a:solidFill>
                  <a:schemeClr val="bg1"/>
                </a:solidFill>
                <a:effectLst/>
                <a:latin typeface="Source Sans Pro" panose="020B0503030403020204" pitchFamily="34" charset="0"/>
              </a:rPr>
              <a:t>System</a:t>
            </a:r>
            <a:r>
              <a:rPr lang="es-ES" b="1" i="0" dirty="0">
                <a:solidFill>
                  <a:schemeClr val="bg1"/>
                </a:solidFill>
                <a:effectLst/>
                <a:latin typeface="Source Sans Pro" panose="020B0503030403020204" pitchFamily="34" charset="0"/>
              </a:rPr>
              <a:t>)</a:t>
            </a:r>
            <a:br>
              <a:rPr lang="es-ES" dirty="0">
                <a:solidFill>
                  <a:schemeClr val="bg1"/>
                </a:solidFill>
              </a:rPr>
            </a:br>
            <a:br>
              <a:rPr lang="es-ES" dirty="0">
                <a:solidFill>
                  <a:schemeClr val="bg1"/>
                </a:solidFill>
              </a:rPr>
            </a:br>
            <a:r>
              <a:rPr lang="es-ES" b="0" i="0" dirty="0">
                <a:solidFill>
                  <a:schemeClr val="bg1"/>
                </a:solidFill>
                <a:effectLst/>
                <a:latin typeface="Source Sans Pro" panose="020B0503030403020204" pitchFamily="34" charset="0"/>
              </a:rPr>
              <a:t>El control de acceso basado en NFS (para sistemas de archivos basados en UNIX) se implementa mediante la concesión de permisos a equipos cliente y grupos específicos, mediante el uso de nombres de red.</a:t>
            </a:r>
            <a:endParaRPr lang="es-CL" dirty="0">
              <a:solidFill>
                <a:schemeClr val="bg1"/>
              </a:solidFill>
            </a:endParaRPr>
          </a:p>
        </p:txBody>
      </p:sp>
    </p:spTree>
    <p:extLst>
      <p:ext uri="{BB962C8B-B14F-4D97-AF65-F5344CB8AC3E}">
        <p14:creationId xmlns:p14="http://schemas.microsoft.com/office/powerpoint/2010/main" val="418294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075B072-32A1-404F-A37F-97709F62B2CF}"/>
              </a:ext>
            </a:extLst>
          </p:cNvPr>
          <p:cNvSpPr txBox="1"/>
          <p:nvPr/>
        </p:nvSpPr>
        <p:spPr>
          <a:xfrm>
            <a:off x="421105" y="392180"/>
            <a:ext cx="4333775" cy="923330"/>
          </a:xfrm>
          <a:prstGeom prst="rect">
            <a:avLst/>
          </a:prstGeom>
          <a:noFill/>
        </p:spPr>
        <p:txBody>
          <a:bodyPr wrap="square">
            <a:spAutoFit/>
          </a:bodyPr>
          <a:lstStyle/>
          <a:p>
            <a:r>
              <a:rPr lang="es-ES" b="1" i="0" dirty="0">
                <a:solidFill>
                  <a:srgbClr val="333333"/>
                </a:solidFill>
                <a:effectLst/>
                <a:latin typeface="Source Sans Pro" panose="020B0503030403020204" pitchFamily="34" charset="0"/>
              </a:rPr>
              <a:t>Protocolo SMB</a:t>
            </a:r>
          </a:p>
          <a:p>
            <a:r>
              <a:rPr lang="es-ES" b="1" i="0" dirty="0">
                <a:solidFill>
                  <a:srgbClr val="333333"/>
                </a:solidFill>
                <a:effectLst/>
                <a:latin typeface="Source Sans Pro" panose="020B0503030403020204" pitchFamily="34" charset="0"/>
              </a:rPr>
              <a:t>(bloque de mensajes del servidor)</a:t>
            </a:r>
            <a:br>
              <a:rPr lang="es-ES" dirty="0"/>
            </a:br>
            <a:endParaRPr lang="es-CL" dirty="0"/>
          </a:p>
        </p:txBody>
      </p:sp>
      <p:sp>
        <p:nvSpPr>
          <p:cNvPr id="2" name="CuadroTexto 1">
            <a:extLst>
              <a:ext uri="{FF2B5EF4-FFF2-40B4-BE49-F238E27FC236}">
                <a16:creationId xmlns:a16="http://schemas.microsoft.com/office/drawing/2014/main" id="{8342ACC8-FB11-4FB8-9AB3-AD1A6289686C}"/>
              </a:ext>
            </a:extLst>
          </p:cNvPr>
          <p:cNvSpPr txBox="1"/>
          <p:nvPr/>
        </p:nvSpPr>
        <p:spPr>
          <a:xfrm>
            <a:off x="353728" y="1559293"/>
            <a:ext cx="11610474" cy="4801314"/>
          </a:xfrm>
          <a:prstGeom prst="rect">
            <a:avLst/>
          </a:prstGeom>
          <a:noFill/>
        </p:spPr>
        <p:txBody>
          <a:bodyPr wrap="square" rtlCol="0">
            <a:spAutoFit/>
          </a:bodyPr>
          <a:lstStyle/>
          <a:p>
            <a:pPr algn="just"/>
            <a:r>
              <a:rPr lang="es-ES" dirty="0"/>
              <a:t>SMB (Server </a:t>
            </a:r>
            <a:r>
              <a:rPr lang="es-ES" dirty="0" err="1"/>
              <a:t>Message</a:t>
            </a:r>
            <a:r>
              <a:rPr lang="es-ES" dirty="0"/>
              <a:t> Block) es un protocolo que nos permite poder compartir diferentes recursos como  archivos o impresoras entre un servidor y los clientes conectados a este en la red.</a:t>
            </a:r>
          </a:p>
          <a:p>
            <a:pPr algn="just"/>
            <a:endParaRPr lang="es-ES" dirty="0"/>
          </a:p>
          <a:p>
            <a:pPr algn="just"/>
            <a:r>
              <a:rPr lang="es-ES" dirty="0"/>
              <a:t> Esto nos permite poder tener toda la información que queramos compartir al alcance en cualquiera de nuestros dispositivos ya sea en una oficina o en nuestros hogares.</a:t>
            </a:r>
            <a:endParaRPr lang="es-CL" dirty="0"/>
          </a:p>
          <a:p>
            <a:pPr algn="just"/>
            <a:endParaRPr lang="es-CL" dirty="0"/>
          </a:p>
          <a:p>
            <a:pPr algn="just"/>
            <a:r>
              <a:rPr lang="es-CL" dirty="0"/>
              <a:t>Se aplican a los usuarios que se conectan a la red, no a los usuarios en el mismo equipo</a:t>
            </a:r>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a:t>Leer</a:t>
            </a:r>
          </a:p>
          <a:p>
            <a:pPr marL="285750" indent="-285750" algn="just">
              <a:buFont typeface="Arial" panose="020B0604020202020204" pitchFamily="34" charset="0"/>
              <a:buChar char="•"/>
            </a:pPr>
            <a:r>
              <a:rPr lang="es-CL" dirty="0"/>
              <a:t>Cambiar</a:t>
            </a:r>
          </a:p>
          <a:p>
            <a:pPr marL="285750" indent="-285750" algn="just">
              <a:buFont typeface="Arial" panose="020B0604020202020204" pitchFamily="34" charset="0"/>
              <a:buChar char="•"/>
            </a:pPr>
            <a:r>
              <a:rPr lang="es-CL" dirty="0"/>
              <a:t>Control Total</a:t>
            </a:r>
          </a:p>
          <a:p>
            <a:pPr algn="just"/>
            <a:endParaRPr lang="es-CL" dirty="0"/>
          </a:p>
          <a:p>
            <a:pPr algn="just"/>
            <a:r>
              <a:rPr lang="es-ES" dirty="0"/>
              <a:t>Los permisos sobre recursos se combinan con los establecidos ya para los usuarios en cada carpeta o archivo, aplicándose el más restrictivo</a:t>
            </a:r>
          </a:p>
          <a:p>
            <a:pPr algn="just"/>
            <a:endParaRPr lang="es-ES" dirty="0"/>
          </a:p>
          <a:p>
            <a:pPr algn="just"/>
            <a:r>
              <a:rPr lang="es-ES" dirty="0"/>
              <a:t>Para mostrar los permisos reales del recurso compartido aparecen pinchando la opción Uso Compartido Avanzado de la pestaña Compartir de la ventana Propiedades del recurso en cuestión</a:t>
            </a:r>
            <a:endParaRPr lang="es-CL" dirty="0"/>
          </a:p>
        </p:txBody>
      </p:sp>
    </p:spTree>
    <p:extLst>
      <p:ext uri="{BB962C8B-B14F-4D97-AF65-F5344CB8AC3E}">
        <p14:creationId xmlns:p14="http://schemas.microsoft.com/office/powerpoint/2010/main" val="154591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3807854-CB95-41C4-ABD8-AC0796D2ED3A}"/>
              </a:ext>
            </a:extLst>
          </p:cNvPr>
          <p:cNvSpPr txBox="1"/>
          <p:nvPr/>
        </p:nvSpPr>
        <p:spPr>
          <a:xfrm>
            <a:off x="469232" y="561292"/>
            <a:ext cx="6097604" cy="369332"/>
          </a:xfrm>
          <a:prstGeom prst="rect">
            <a:avLst/>
          </a:prstGeom>
          <a:noFill/>
        </p:spPr>
        <p:txBody>
          <a:bodyPr wrap="square">
            <a:spAutoFit/>
          </a:bodyPr>
          <a:lstStyle/>
          <a:p>
            <a:r>
              <a:rPr lang="es-ES" b="1" i="0" dirty="0">
                <a:solidFill>
                  <a:srgbClr val="333333"/>
                </a:solidFill>
                <a:effectLst/>
                <a:latin typeface="Source Sans Pro" panose="020B0503030403020204" pitchFamily="34" charset="0"/>
              </a:rPr>
              <a:t>Protocolo NFS (Network File </a:t>
            </a:r>
            <a:r>
              <a:rPr lang="es-ES" b="1" i="0" dirty="0" err="1">
                <a:solidFill>
                  <a:srgbClr val="333333"/>
                </a:solidFill>
                <a:effectLst/>
                <a:latin typeface="Source Sans Pro" panose="020B0503030403020204" pitchFamily="34" charset="0"/>
              </a:rPr>
              <a:t>System</a:t>
            </a:r>
            <a:r>
              <a:rPr lang="es-ES" b="1" i="0" dirty="0">
                <a:solidFill>
                  <a:srgbClr val="333333"/>
                </a:solidFill>
                <a:effectLst/>
                <a:latin typeface="Source Sans Pro" panose="020B0503030403020204" pitchFamily="34" charset="0"/>
              </a:rPr>
              <a:t>)</a:t>
            </a:r>
            <a:endParaRPr lang="es-CL" dirty="0"/>
          </a:p>
        </p:txBody>
      </p:sp>
      <p:sp>
        <p:nvSpPr>
          <p:cNvPr id="7" name="CuadroTexto 6">
            <a:extLst>
              <a:ext uri="{FF2B5EF4-FFF2-40B4-BE49-F238E27FC236}">
                <a16:creationId xmlns:a16="http://schemas.microsoft.com/office/drawing/2014/main" id="{8EDD65D4-0154-47E6-BCA5-BC75184CAA8B}"/>
              </a:ext>
            </a:extLst>
          </p:cNvPr>
          <p:cNvSpPr txBox="1"/>
          <p:nvPr/>
        </p:nvSpPr>
        <p:spPr>
          <a:xfrm>
            <a:off x="469232" y="1241462"/>
            <a:ext cx="5517682" cy="2031325"/>
          </a:xfrm>
          <a:prstGeom prst="rect">
            <a:avLst/>
          </a:prstGeom>
          <a:noFill/>
        </p:spPr>
        <p:txBody>
          <a:bodyPr wrap="square">
            <a:spAutoFit/>
          </a:bodyPr>
          <a:lstStyle/>
          <a:p>
            <a:pPr algn="just"/>
            <a:r>
              <a:rPr lang="es-ES" b="0" i="0" dirty="0">
                <a:effectLst/>
              </a:rPr>
              <a:t>El sistema de archivos de red (</a:t>
            </a:r>
            <a:r>
              <a:rPr lang="es-ES" b="0" i="1" dirty="0">
                <a:effectLst/>
              </a:rPr>
              <a:t>Network File </a:t>
            </a:r>
            <a:r>
              <a:rPr lang="es-ES" b="0" i="1" dirty="0" err="1">
                <a:effectLst/>
              </a:rPr>
              <a:t>System</a:t>
            </a:r>
            <a:r>
              <a:rPr lang="es-ES" b="0" i="0" dirty="0">
                <a:effectLst/>
              </a:rPr>
              <a:t>, NFS) es una aplicación cliente/servidor que permite a un usuario de equipo ver y, opcionalmente, almacenar y actualizar archivos en un equipo remoto como si estuvieran en el propio equipo del usuario. El protocolo NFS es uno de varios estándares de sistema de archivos distribuidos para almacenamiento atado a la red (NAS).</a:t>
            </a:r>
            <a:endParaRPr lang="es-CL" dirty="0"/>
          </a:p>
        </p:txBody>
      </p:sp>
      <p:sp>
        <p:nvSpPr>
          <p:cNvPr id="9" name="CuadroTexto 8">
            <a:extLst>
              <a:ext uri="{FF2B5EF4-FFF2-40B4-BE49-F238E27FC236}">
                <a16:creationId xmlns:a16="http://schemas.microsoft.com/office/drawing/2014/main" id="{BA9FC37D-591F-40DD-8E6E-F32A3ECA8910}"/>
              </a:ext>
            </a:extLst>
          </p:cNvPr>
          <p:cNvSpPr txBox="1"/>
          <p:nvPr/>
        </p:nvSpPr>
        <p:spPr>
          <a:xfrm>
            <a:off x="6400801" y="3841871"/>
            <a:ext cx="5315552" cy="2308324"/>
          </a:xfrm>
          <a:prstGeom prst="rect">
            <a:avLst/>
          </a:prstGeom>
          <a:noFill/>
        </p:spPr>
        <p:txBody>
          <a:bodyPr wrap="square">
            <a:spAutoFit/>
          </a:bodyPr>
          <a:lstStyle/>
          <a:p>
            <a:pPr algn="just"/>
            <a:r>
              <a:rPr lang="es-ES" b="0" i="0" dirty="0">
                <a:effectLst/>
              </a:rPr>
              <a:t>NFS permite al usuario o administrador del sistema montar (designar como accesible) todo o una porción de un sistema de archivos en un servidor. La parte del sistema de archivos que se monta puede ser accedida por los clientes con los privilegios que se asignan a cada archivo (de sólo lectura o de lectura y escritura). NFS utiliza llamadas de procedimiento remoto (RPC) para enrutar solicitudes entre clientes y servidores.</a:t>
            </a:r>
            <a:endParaRPr lang="es-CL" dirty="0"/>
          </a:p>
        </p:txBody>
      </p:sp>
    </p:spTree>
    <p:extLst>
      <p:ext uri="{BB962C8B-B14F-4D97-AF65-F5344CB8AC3E}">
        <p14:creationId xmlns:p14="http://schemas.microsoft.com/office/powerpoint/2010/main" val="358174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a:extLst>
              <a:ext uri="{FF2B5EF4-FFF2-40B4-BE49-F238E27FC236}">
                <a16:creationId xmlns:a16="http://schemas.microsoft.com/office/drawing/2014/main" id="{2FC30352-40B3-44F6-9E3A-F432C4FA4407}"/>
              </a:ext>
            </a:extLst>
          </p:cNvPr>
          <p:cNvPicPr>
            <a:picLocks noChangeAspect="1" noChangeArrowheads="1"/>
          </p:cNvPicPr>
          <p:nvPr/>
        </p:nvPicPr>
        <p:blipFill>
          <a:blip r:embed="rId2">
            <a:alphaModFix amt="23000"/>
            <a:extLst>
              <a:ext uri="{28A0092B-C50C-407E-A947-70E740481C1C}">
                <a14:useLocalDpi xmlns:a14="http://schemas.microsoft.com/office/drawing/2010/main" val="0"/>
              </a:ext>
            </a:extLst>
          </a:blip>
          <a:srcRect/>
          <a:stretch>
            <a:fillRect/>
          </a:stretch>
        </p:blipFill>
        <p:spPr bwMode="auto">
          <a:xfrm>
            <a:off x="8373979" y="1916495"/>
            <a:ext cx="4876800" cy="4876800"/>
          </a:xfrm>
          <a:prstGeom prst="rect">
            <a:avLst/>
          </a:prstGeom>
          <a:noFill/>
          <a:effectLst>
            <a:glow rad="127000">
              <a:schemeClr val="accent1">
                <a:alpha val="0"/>
              </a:schemeClr>
            </a:glow>
          </a:effectLst>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2E40F5AD-4EE3-444E-91BE-D609EBF3144E}"/>
              </a:ext>
            </a:extLst>
          </p:cNvPr>
          <p:cNvSpPr/>
          <p:nvPr/>
        </p:nvSpPr>
        <p:spPr>
          <a:xfrm>
            <a:off x="0" y="0"/>
            <a:ext cx="12192000" cy="48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a:t>Cuotas de Disco</a:t>
            </a:r>
          </a:p>
        </p:txBody>
      </p:sp>
      <p:sp>
        <p:nvSpPr>
          <p:cNvPr id="5" name="CuadroTexto 4">
            <a:extLst>
              <a:ext uri="{FF2B5EF4-FFF2-40B4-BE49-F238E27FC236}">
                <a16:creationId xmlns:a16="http://schemas.microsoft.com/office/drawing/2014/main" id="{972C2E55-46F4-4206-94B4-10B5BCB7D11D}"/>
              </a:ext>
            </a:extLst>
          </p:cNvPr>
          <p:cNvSpPr txBox="1"/>
          <p:nvPr/>
        </p:nvSpPr>
        <p:spPr>
          <a:xfrm>
            <a:off x="394636" y="837398"/>
            <a:ext cx="9420720" cy="369332"/>
          </a:xfrm>
          <a:prstGeom prst="rect">
            <a:avLst/>
          </a:prstGeom>
          <a:noFill/>
        </p:spPr>
        <p:txBody>
          <a:bodyPr wrap="none" rtlCol="0">
            <a:spAutoFit/>
          </a:bodyPr>
          <a:lstStyle/>
          <a:p>
            <a:r>
              <a:rPr lang="es-CL" dirty="0"/>
              <a:t>Mecanismo para controlar el espacio de almacenamiento de los usuarios de la red en el servidor</a:t>
            </a:r>
          </a:p>
        </p:txBody>
      </p:sp>
      <p:sp>
        <p:nvSpPr>
          <p:cNvPr id="7" name="CuadroTexto 6">
            <a:extLst>
              <a:ext uri="{FF2B5EF4-FFF2-40B4-BE49-F238E27FC236}">
                <a16:creationId xmlns:a16="http://schemas.microsoft.com/office/drawing/2014/main" id="{7FD3893C-4129-406F-89F3-48E6728E4983}"/>
              </a:ext>
            </a:extLst>
          </p:cNvPr>
          <p:cNvSpPr txBox="1"/>
          <p:nvPr/>
        </p:nvSpPr>
        <p:spPr>
          <a:xfrm>
            <a:off x="105878" y="1739633"/>
            <a:ext cx="9420720" cy="646331"/>
          </a:xfrm>
          <a:prstGeom prst="rect">
            <a:avLst/>
          </a:prstGeom>
          <a:noFill/>
        </p:spPr>
        <p:txBody>
          <a:bodyPr wrap="square">
            <a:spAutoFit/>
          </a:bodyPr>
          <a:lstStyle/>
          <a:p>
            <a:r>
              <a:rPr lang="es-ES" dirty="0"/>
              <a:t>Las cuotas de disco permiten establecer tamaños máximos de utilización de los discos para los usuarios. Dos tipos: </a:t>
            </a:r>
            <a:endParaRPr lang="es-CL" dirty="0"/>
          </a:p>
        </p:txBody>
      </p:sp>
      <p:sp>
        <p:nvSpPr>
          <p:cNvPr id="11" name="CuadroTexto 10">
            <a:extLst>
              <a:ext uri="{FF2B5EF4-FFF2-40B4-BE49-F238E27FC236}">
                <a16:creationId xmlns:a16="http://schemas.microsoft.com/office/drawing/2014/main" id="{E64FBAEA-C6AC-47D8-9828-56ABD23F2527}"/>
              </a:ext>
            </a:extLst>
          </p:cNvPr>
          <p:cNvSpPr txBox="1"/>
          <p:nvPr/>
        </p:nvSpPr>
        <p:spPr>
          <a:xfrm>
            <a:off x="1482290" y="2457297"/>
            <a:ext cx="9731141" cy="923330"/>
          </a:xfrm>
          <a:prstGeom prst="rect">
            <a:avLst/>
          </a:prstGeom>
          <a:noFill/>
        </p:spPr>
        <p:txBody>
          <a:bodyPr wrap="square">
            <a:spAutoFit/>
          </a:bodyPr>
          <a:lstStyle/>
          <a:p>
            <a:r>
              <a:rPr lang="es-ES" dirty="0"/>
              <a:t>•Cuota predeterminada: se aplica a todos los usuarios que no tienen ninguna definida. </a:t>
            </a:r>
          </a:p>
          <a:p>
            <a:endParaRPr lang="es-ES" dirty="0"/>
          </a:p>
          <a:p>
            <a:r>
              <a:rPr lang="es-ES" dirty="0"/>
              <a:t>•Cuota personalizada: se configura para adaptarla a las necesidades.</a:t>
            </a:r>
            <a:endParaRPr lang="es-CL" dirty="0"/>
          </a:p>
        </p:txBody>
      </p:sp>
      <p:sp>
        <p:nvSpPr>
          <p:cNvPr id="13" name="CuadroTexto 12">
            <a:extLst>
              <a:ext uri="{FF2B5EF4-FFF2-40B4-BE49-F238E27FC236}">
                <a16:creationId xmlns:a16="http://schemas.microsoft.com/office/drawing/2014/main" id="{56F83309-E255-4EC4-970A-F99DCCF51E19}"/>
              </a:ext>
            </a:extLst>
          </p:cNvPr>
          <p:cNvSpPr txBox="1"/>
          <p:nvPr/>
        </p:nvSpPr>
        <p:spPr>
          <a:xfrm>
            <a:off x="105877" y="3813019"/>
            <a:ext cx="9240253" cy="923330"/>
          </a:xfrm>
          <a:prstGeom prst="rect">
            <a:avLst/>
          </a:prstGeom>
          <a:noFill/>
        </p:spPr>
        <p:txBody>
          <a:bodyPr wrap="square">
            <a:spAutoFit/>
          </a:bodyPr>
          <a:lstStyle/>
          <a:p>
            <a:r>
              <a:rPr lang="es-ES" dirty="0"/>
              <a:t>Las cuotas pueden verse como un mecanismo para prevenir el uso abusivo del espacio en disco por parte de usuarios o de software malicioso. Cuando se quieren definir cuotas en un volumen existen dos valores que deben ser tomados en cuenta:</a:t>
            </a:r>
            <a:endParaRPr lang="es-CL" dirty="0"/>
          </a:p>
        </p:txBody>
      </p:sp>
      <p:sp>
        <p:nvSpPr>
          <p:cNvPr id="15" name="CuadroTexto 14">
            <a:extLst>
              <a:ext uri="{FF2B5EF4-FFF2-40B4-BE49-F238E27FC236}">
                <a16:creationId xmlns:a16="http://schemas.microsoft.com/office/drawing/2014/main" id="{C2ADC3A1-DFEF-4A61-810D-298F3D9A81E4}"/>
              </a:ext>
            </a:extLst>
          </p:cNvPr>
          <p:cNvSpPr txBox="1"/>
          <p:nvPr/>
        </p:nvSpPr>
        <p:spPr>
          <a:xfrm>
            <a:off x="1482290" y="4832753"/>
            <a:ext cx="8044308" cy="1200329"/>
          </a:xfrm>
          <a:prstGeom prst="rect">
            <a:avLst/>
          </a:prstGeom>
          <a:noFill/>
        </p:spPr>
        <p:txBody>
          <a:bodyPr wrap="square">
            <a:spAutoFit/>
          </a:bodyPr>
          <a:lstStyle/>
          <a:p>
            <a:r>
              <a:rPr lang="es-ES" dirty="0"/>
              <a:t>•Límite de cuota: define la cantidad máxima que un usuario puede utilizar. </a:t>
            </a:r>
          </a:p>
          <a:p>
            <a:endParaRPr lang="es-ES" dirty="0"/>
          </a:p>
          <a:p>
            <a:r>
              <a:rPr lang="es-ES" dirty="0"/>
              <a:t>•Nivel de advertencia: cuando este se supera, el sistema advierte que el usuario está cerca de alcanzar su cuota.</a:t>
            </a:r>
            <a:endParaRPr lang="es-CL" dirty="0"/>
          </a:p>
        </p:txBody>
      </p:sp>
    </p:spTree>
    <p:extLst>
      <p:ext uri="{BB962C8B-B14F-4D97-AF65-F5344CB8AC3E}">
        <p14:creationId xmlns:p14="http://schemas.microsoft.com/office/powerpoint/2010/main" val="211317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E0724D5-52F6-40BC-BEE0-C4DD0CAC5EDF}"/>
              </a:ext>
            </a:extLst>
          </p:cNvPr>
          <p:cNvSpPr txBox="1"/>
          <p:nvPr/>
        </p:nvSpPr>
        <p:spPr>
          <a:xfrm>
            <a:off x="1562100" y="1790700"/>
            <a:ext cx="2643352" cy="2862322"/>
          </a:xfrm>
          <a:prstGeom prst="rect">
            <a:avLst/>
          </a:prstGeom>
          <a:noFill/>
        </p:spPr>
        <p:txBody>
          <a:bodyPr wrap="none" rtlCol="0">
            <a:spAutoFit/>
          </a:bodyPr>
          <a:lstStyle/>
          <a:p>
            <a:pPr marL="571500" indent="-571500">
              <a:buFont typeface="Arial" panose="020B0604020202020204" pitchFamily="34" charset="0"/>
              <a:buChar char="•"/>
            </a:pPr>
            <a:r>
              <a:rPr lang="es-CL" sz="3600" dirty="0">
                <a:solidFill>
                  <a:schemeClr val="bg1"/>
                </a:solidFill>
              </a:rPr>
              <a:t>Net use</a:t>
            </a:r>
          </a:p>
          <a:p>
            <a:pPr marL="571500" indent="-571500">
              <a:buFont typeface="Arial" panose="020B0604020202020204" pitchFamily="34" charset="0"/>
              <a:buChar char="•"/>
            </a:pPr>
            <a:endParaRPr lang="es-CL" sz="3600" dirty="0">
              <a:solidFill>
                <a:schemeClr val="bg1"/>
              </a:solidFill>
            </a:endParaRPr>
          </a:p>
          <a:p>
            <a:pPr marL="571500" indent="-571500">
              <a:buFont typeface="Arial" panose="020B0604020202020204" pitchFamily="34" charset="0"/>
              <a:buChar char="•"/>
            </a:pPr>
            <a:r>
              <a:rPr lang="es-CL" sz="3600" dirty="0">
                <a:solidFill>
                  <a:schemeClr val="bg1"/>
                </a:solidFill>
              </a:rPr>
              <a:t>Net share</a:t>
            </a:r>
          </a:p>
          <a:p>
            <a:pPr marL="571500" indent="-571500">
              <a:buFont typeface="Arial" panose="020B0604020202020204" pitchFamily="34" charset="0"/>
              <a:buChar char="•"/>
            </a:pPr>
            <a:endParaRPr lang="es-CL" sz="3600" dirty="0">
              <a:solidFill>
                <a:schemeClr val="bg1"/>
              </a:solidFill>
            </a:endParaRPr>
          </a:p>
          <a:p>
            <a:pPr marL="571500" indent="-571500">
              <a:buFont typeface="Arial" panose="020B0604020202020204" pitchFamily="34" charset="0"/>
              <a:buChar char="•"/>
            </a:pPr>
            <a:r>
              <a:rPr lang="es-CL" sz="3600" dirty="0">
                <a:solidFill>
                  <a:schemeClr val="bg1"/>
                </a:solidFill>
              </a:rPr>
              <a:t>Net </a:t>
            </a:r>
            <a:r>
              <a:rPr lang="es-CL" sz="3600" dirty="0" err="1">
                <a:solidFill>
                  <a:schemeClr val="bg1"/>
                </a:solidFill>
              </a:rPr>
              <a:t>group</a:t>
            </a:r>
            <a:endParaRPr lang="es-CL" sz="3600" dirty="0">
              <a:solidFill>
                <a:schemeClr val="bg1"/>
              </a:solidFill>
            </a:endParaRPr>
          </a:p>
        </p:txBody>
      </p:sp>
      <p:sp>
        <p:nvSpPr>
          <p:cNvPr id="6" name="CuadroTexto 5">
            <a:extLst>
              <a:ext uri="{FF2B5EF4-FFF2-40B4-BE49-F238E27FC236}">
                <a16:creationId xmlns:a16="http://schemas.microsoft.com/office/drawing/2014/main" id="{4240FFAF-EE42-4EC9-AFBD-D15DE43097CB}"/>
              </a:ext>
            </a:extLst>
          </p:cNvPr>
          <p:cNvSpPr txBox="1"/>
          <p:nvPr/>
        </p:nvSpPr>
        <p:spPr>
          <a:xfrm>
            <a:off x="5486400" y="1704975"/>
            <a:ext cx="4606004" cy="2862322"/>
          </a:xfrm>
          <a:prstGeom prst="rect">
            <a:avLst/>
          </a:prstGeom>
          <a:noFill/>
        </p:spPr>
        <p:txBody>
          <a:bodyPr wrap="none" rtlCol="0">
            <a:spAutoFit/>
          </a:bodyPr>
          <a:lstStyle/>
          <a:p>
            <a:r>
              <a:rPr lang="es-CL" sz="1800" dirty="0">
                <a:solidFill>
                  <a:schemeClr val="bg1"/>
                </a:solidFill>
              </a:rPr>
              <a:t>net use [LETRAUNIDAD] \\ [maquina]\[carpeta]</a:t>
            </a:r>
          </a:p>
          <a:p>
            <a:endParaRPr lang="es-CL" dirty="0">
              <a:solidFill>
                <a:schemeClr val="bg1"/>
              </a:solidFill>
            </a:endParaRPr>
          </a:p>
          <a:p>
            <a:endParaRPr lang="es-CL" sz="1800" dirty="0">
              <a:solidFill>
                <a:schemeClr val="bg1"/>
              </a:solidFill>
            </a:endParaRPr>
          </a:p>
          <a:p>
            <a:endParaRPr lang="es-CL" dirty="0">
              <a:solidFill>
                <a:schemeClr val="bg1"/>
              </a:solidFill>
            </a:endParaRPr>
          </a:p>
          <a:p>
            <a:endParaRPr lang="es-CL" sz="1800" dirty="0">
              <a:solidFill>
                <a:schemeClr val="bg1"/>
              </a:solidFill>
            </a:endParaRPr>
          </a:p>
          <a:p>
            <a:r>
              <a:rPr lang="es-CL" dirty="0">
                <a:solidFill>
                  <a:schemeClr val="bg1"/>
                </a:solidFill>
              </a:rPr>
              <a:t>net share [nombre]=[ruta]</a:t>
            </a:r>
          </a:p>
          <a:p>
            <a:endParaRPr lang="es-CL" dirty="0">
              <a:solidFill>
                <a:schemeClr val="bg1"/>
              </a:solidFill>
            </a:endParaRPr>
          </a:p>
          <a:p>
            <a:endParaRPr lang="es-CL" dirty="0">
              <a:solidFill>
                <a:schemeClr val="bg1"/>
              </a:solidFill>
            </a:endParaRPr>
          </a:p>
          <a:p>
            <a:endParaRPr lang="es-CL" dirty="0">
              <a:solidFill>
                <a:schemeClr val="bg1"/>
              </a:solidFill>
            </a:endParaRPr>
          </a:p>
          <a:p>
            <a:r>
              <a:rPr lang="es-CL" dirty="0">
                <a:solidFill>
                  <a:schemeClr val="bg1"/>
                </a:solidFill>
              </a:rPr>
              <a:t>net </a:t>
            </a:r>
            <a:r>
              <a:rPr lang="es-CL" dirty="0" err="1">
                <a:solidFill>
                  <a:schemeClr val="bg1"/>
                </a:solidFill>
              </a:rPr>
              <a:t>group</a:t>
            </a:r>
            <a:r>
              <a:rPr lang="es-CL" dirty="0">
                <a:solidFill>
                  <a:schemeClr val="bg1"/>
                </a:solidFill>
              </a:rPr>
              <a:t> [</a:t>
            </a:r>
            <a:r>
              <a:rPr lang="es-CL" dirty="0" err="1">
                <a:solidFill>
                  <a:schemeClr val="bg1"/>
                </a:solidFill>
              </a:rPr>
              <a:t>nombregrupo</a:t>
            </a:r>
            <a:r>
              <a:rPr lang="es-CL" dirty="0">
                <a:solidFill>
                  <a:schemeClr val="bg1"/>
                </a:solidFill>
              </a:rPr>
              <a:t>] /</a:t>
            </a:r>
            <a:r>
              <a:rPr lang="es-CL" dirty="0" err="1">
                <a:solidFill>
                  <a:schemeClr val="bg1"/>
                </a:solidFill>
              </a:rPr>
              <a:t>add</a:t>
            </a:r>
            <a:r>
              <a:rPr lang="es-CL" dirty="0">
                <a:solidFill>
                  <a:schemeClr val="bg1"/>
                </a:solidFill>
              </a:rPr>
              <a:t> /</a:t>
            </a:r>
            <a:r>
              <a:rPr lang="es-CL" dirty="0" err="1">
                <a:solidFill>
                  <a:schemeClr val="bg1"/>
                </a:solidFill>
              </a:rPr>
              <a:t>domain</a:t>
            </a:r>
            <a:endParaRPr lang="es-CL" dirty="0">
              <a:solidFill>
                <a:schemeClr val="bg1"/>
              </a:solidFill>
            </a:endParaRPr>
          </a:p>
        </p:txBody>
      </p:sp>
    </p:spTree>
    <p:extLst>
      <p:ext uri="{BB962C8B-B14F-4D97-AF65-F5344CB8AC3E}">
        <p14:creationId xmlns:p14="http://schemas.microsoft.com/office/powerpoint/2010/main" val="91445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F77156-281E-4173-9ED6-F9909CA348F8}"/>
              </a:ext>
            </a:extLst>
          </p:cNvPr>
          <p:cNvSpPr txBox="1"/>
          <p:nvPr/>
        </p:nvSpPr>
        <p:spPr>
          <a:xfrm>
            <a:off x="369650" y="2714017"/>
            <a:ext cx="10355499" cy="1015663"/>
          </a:xfrm>
          <a:prstGeom prst="rect">
            <a:avLst/>
          </a:prstGeom>
          <a:noFill/>
        </p:spPr>
        <p:txBody>
          <a:bodyPr wrap="square" rtlCol="0">
            <a:spAutoFit/>
          </a:bodyPr>
          <a:lstStyle/>
          <a:p>
            <a:r>
              <a:rPr lang="es-CL" sz="6000" dirty="0">
                <a:solidFill>
                  <a:schemeClr val="bg1"/>
                </a:solidFill>
                <a:latin typeface="+mj-lt"/>
              </a:rPr>
              <a:t>Unidades de Disco Virtual ISCSI</a:t>
            </a:r>
          </a:p>
        </p:txBody>
      </p:sp>
    </p:spTree>
    <p:extLst>
      <p:ext uri="{BB962C8B-B14F-4D97-AF65-F5344CB8AC3E}">
        <p14:creationId xmlns:p14="http://schemas.microsoft.com/office/powerpoint/2010/main" val="167010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2072</Words>
  <Application>Microsoft Office PowerPoint</Application>
  <PresentationFormat>Panorámica</PresentationFormat>
  <Paragraphs>157</Paragraphs>
  <Slides>22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Arial</vt:lpstr>
      <vt:lpstr>Arial Unicode MS</vt:lpstr>
      <vt:lpstr>Calibri</vt:lpstr>
      <vt:lpstr>Calibri Light</vt:lpstr>
      <vt:lpstr>helvetica</vt:lpstr>
      <vt:lpstr>Open Sans</vt:lpstr>
      <vt:lpstr>Saira Extra Condensed</vt:lpstr>
      <vt:lpstr>Saira Semi Condensed</vt:lpstr>
      <vt:lpstr>Segoe UI</vt:lpstr>
      <vt:lpstr>SFMono-Regular</vt:lpstr>
      <vt:lpstr>Source Sans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BENEFICIOS OFRECE EL USAR WINDOWS DEPLOYMENT SERVICES?</vt:lpstr>
      <vt:lpstr>¿QUÉ BENEFICIOS OFRECE EL USAR WINDOWS DEPLOYMENT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 Andres Ulloa Quezada</dc:creator>
  <cp:lastModifiedBy>Sebastian Andres Ulloa Quezada</cp:lastModifiedBy>
  <cp:revision>9</cp:revision>
  <dcterms:created xsi:type="dcterms:W3CDTF">2021-05-12T00:04:12Z</dcterms:created>
  <dcterms:modified xsi:type="dcterms:W3CDTF">2021-05-18T23:08:26Z</dcterms:modified>
</cp:coreProperties>
</file>