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eg"/><Relationship Id="rId5" Type="http://schemas.openxmlformats.org/officeDocument/2006/relationships/image" Target="../media/image44.jpg"/><Relationship Id="rId4" Type="http://schemas.openxmlformats.org/officeDocument/2006/relationships/image" Target="../media/image4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9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SIGNAL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Semana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8498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334963"/>
            <a:ext cx="17811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262563" y="253523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CADEIRA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0" y="334963"/>
            <a:ext cx="3476625" cy="219452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424586" y="252948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CADERNO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28" y="334963"/>
            <a:ext cx="2193925" cy="219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734087" y="2529484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QUADRO ESCOLAR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4" y="3481984"/>
            <a:ext cx="3645996" cy="224237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973263" y="581660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LAPISEIRA</a:t>
            </a:r>
            <a:endParaRPr lang="pt-B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481984"/>
            <a:ext cx="1740673" cy="226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80027" y="58166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SERIE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2" y="3481984"/>
            <a:ext cx="3678841" cy="221211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088774" y="581660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DIRETOR(A) ESCOLAR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56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7" y="608012"/>
            <a:ext cx="2018498" cy="268128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31552" y="32893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PROFESSOR</a:t>
            </a:r>
            <a:endParaRPr lang="pt-B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608012"/>
            <a:ext cx="1895475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04328" y="328930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SECRETÁRIA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213" y="616467"/>
            <a:ext cx="4154616" cy="267283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793451" y="328930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DIRETORIA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8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460500"/>
            <a:ext cx="8915400" cy="3777622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pt-BR" dirty="0" smtClean="0"/>
              <a:t>Cada aluno deverá pegar cinco palavras da semana 3, três palavras da semana 2 e duas palavras da semana 1 e soletrar elas para seus colegas, cada colega deverá dizer o sinal desta palavra, como na atividade anterior.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93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Escolar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1490663"/>
            <a:ext cx="4239167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21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512763"/>
            <a:ext cx="1988353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97526" y="30353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BIBLIOTECA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512763"/>
            <a:ext cx="1813959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804891" y="30353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BORRACHA</a:t>
            </a:r>
            <a:endParaRPr lang="pt-BR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69" y="512763"/>
            <a:ext cx="2126845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6718047" y="303530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APONTADOR DE LÁPIS</a:t>
            </a:r>
            <a:endParaRPr lang="pt-BR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261" y="512762"/>
            <a:ext cx="1755265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913351" y="303529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MATRICULA</a:t>
            </a:r>
            <a:endParaRPr lang="pt-BR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1" y="3612594"/>
            <a:ext cx="2018899" cy="25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37950" y="620832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APROVADO</a:t>
            </a:r>
            <a:endParaRPr lang="pt-BR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65" y="3612593"/>
            <a:ext cx="2061928" cy="25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51043" y="620832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REPROVADO</a:t>
            </a:r>
            <a:endParaRPr lang="pt-BR" dirty="0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22" y="3605686"/>
            <a:ext cx="1974356" cy="25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948316" y="617506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ALUNO</a:t>
            </a:r>
            <a:endParaRPr lang="pt-BR" dirty="0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15" y="3605686"/>
            <a:ext cx="1916085" cy="260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9728610" y="617506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5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730" y="534114"/>
            <a:ext cx="2154237" cy="296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018209" y="351538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FORMAÇÃO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0" y="530332"/>
            <a:ext cx="2425785" cy="29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269870" y="351538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ESCOLA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53500" y="351538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PROVA</a:t>
            </a:r>
            <a:endParaRPr lang="pt-BR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78" y="543032"/>
            <a:ext cx="2285885" cy="29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96" y="3898187"/>
            <a:ext cx="17240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48180" y="63270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ADIÇÃO</a:t>
            </a:r>
            <a:endParaRPr lang="pt-BR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772" y="3884719"/>
            <a:ext cx="175581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759557" y="6328756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SUBTRAÇÃO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402181" y="632706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DIVISÃO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36" y="3894243"/>
            <a:ext cx="18002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979" y="3894243"/>
            <a:ext cx="1907551" cy="243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8603979" y="632706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MULTIPLICAÇÃO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07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449263"/>
            <a:ext cx="1647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80828" y="2763838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PORCENTAGEM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469537" y="287813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CALCULADORA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449263"/>
            <a:ext cx="17621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54" y="449262"/>
            <a:ext cx="2047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632700" y="287813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RÉGUA</a:t>
            </a:r>
            <a:endParaRPr lang="pt-BR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671" y="449261"/>
            <a:ext cx="17526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054205" y="287813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PAPEL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4" y="3589337"/>
            <a:ext cx="4191000" cy="237172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564320" y="604789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LIVRO</a:t>
            </a:r>
            <a:endParaRPr lang="pt-BR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3" y="3589337"/>
            <a:ext cx="1752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885689" y="604789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COMPASSO</a:t>
            </a:r>
            <a:endParaRPr lang="pt-BR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70" y="3584097"/>
            <a:ext cx="16478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326551" y="60605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CARIMBO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205" y="3597791"/>
            <a:ext cx="1857375" cy="23812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476102" y="606059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TESOURA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33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435100"/>
            <a:ext cx="8915400" cy="3777622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pt-BR" dirty="0" smtClean="0"/>
              <a:t>Preste atenção na história que a professora irá contar, caso haja alguma dúvida não deixe de perguntar.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3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563563"/>
            <a:ext cx="2314575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646397" y="309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MOCHILA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3" y="555625"/>
            <a:ext cx="18669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059363" y="30988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GRAMPEADOR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388" y="563563"/>
            <a:ext cx="1624012" cy="253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655118" y="3098800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DISCIPLINA</a:t>
            </a:r>
            <a:endParaRPr lang="pt-BR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3" y="606424"/>
            <a:ext cx="18573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9639301" y="30987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MICROSCÓPIO</a:t>
            </a:r>
            <a:endParaRPr lang="pt-B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4" y="3687763"/>
            <a:ext cx="1981234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101783" y="6270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CANETA</a:t>
            </a:r>
            <a:endParaRPr lang="pt-BR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19" y="3687763"/>
            <a:ext cx="1762125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733101" y="627066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LÁPIS</a:t>
            </a:r>
            <a:endParaRPr lang="pt-BR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65" y="3687763"/>
            <a:ext cx="1714500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012243" y="628126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FICHA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88" y="3685382"/>
            <a:ext cx="3943350" cy="24479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8841227" y="6270665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CERTIFICADO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62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34975"/>
            <a:ext cx="1666351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089800" y="2971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FITA ADESIVA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34974"/>
            <a:ext cx="1946923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832366" y="30226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COLA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35" y="434974"/>
            <a:ext cx="1984584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775033" y="302260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COLA QUENTE</a:t>
            </a:r>
            <a:endParaRPr lang="pt-B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068" y="434974"/>
            <a:ext cx="1971568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9649045" y="302363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REDAÇÃO</a:t>
            </a:r>
            <a:endParaRPr lang="pt-BR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3586163"/>
            <a:ext cx="1859174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156531" y="618176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CÓPIA</a:t>
            </a:r>
            <a:endParaRPr lang="pt-BR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3586163"/>
            <a:ext cx="2137553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408363" y="6181766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SHOW</a:t>
            </a:r>
            <a:endParaRPr lang="pt-BR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70" y="3624262"/>
            <a:ext cx="1897130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181813" y="618176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UNIFORME</a:t>
            </a:r>
            <a:endParaRPr lang="pt-BR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92" y="3616324"/>
            <a:ext cx="21336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975676" y="618176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950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1460500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pt-BR" dirty="0" smtClean="0"/>
              <a:t>Cada aluno deverá fazer o sinal da palavra que a professora soletrar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34058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137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Cacho</vt:lpstr>
      <vt:lpstr>SIGNAL</vt:lpstr>
      <vt:lpstr>Escolar</vt:lpstr>
      <vt:lpstr>Apresentação do PowerPoint</vt:lpstr>
      <vt:lpstr>Apresentação do PowerPoint</vt:lpstr>
      <vt:lpstr>Apresentação do PowerPoint</vt:lpstr>
      <vt:lpstr>Atividade</vt:lpstr>
      <vt:lpstr>Apresentação do PowerPoint</vt:lpstr>
      <vt:lpstr>Apresentação do PowerPoint</vt:lpstr>
      <vt:lpstr>Atividade</vt:lpstr>
      <vt:lpstr>Apresentação do PowerPoint</vt:lpstr>
      <vt:lpstr>Apresentação do PowerPoint</vt:lpstr>
      <vt:lpstr>Atividade 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</dc:title>
  <dc:creator>USUARIO</dc:creator>
  <cp:lastModifiedBy>USUARIO</cp:lastModifiedBy>
  <cp:revision>9</cp:revision>
  <dcterms:created xsi:type="dcterms:W3CDTF">2016-11-20T19:19:38Z</dcterms:created>
  <dcterms:modified xsi:type="dcterms:W3CDTF">2016-11-20T20:43:28Z</dcterms:modified>
</cp:coreProperties>
</file>