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87111" y="2552009"/>
            <a:ext cx="6759472" cy="1057729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MEMORYCOMICS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95" y="2552009"/>
            <a:ext cx="2582316" cy="10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Descripción de Empresa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MEMORYCOMICS, es una empresa sólida, con más de 8 años de experiencia en el mercado de los comics. Presta un servicio de venta de Comics en físico y venta Online, apoyados en un equipo humano competente y un sistema de gestión de calidad para la mejora continua.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974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Objetivos Estratégicos de la organización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Aumentar la satisfacción de nuestros clientes. Cumplir con el programa de capacitación de personal para asegurar así su competencia. Aportar en buena medida en la política de generar empleo. Llegar a ser una de las empresas de venta de Comics reconocida en Lima. Generar acciones que permitan mejorar continuamente el servicio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76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Misión y Visión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Visión:</a:t>
            </a:r>
          </a:p>
          <a:p>
            <a:r>
              <a:rPr lang="es-PE" dirty="0" smtClean="0"/>
              <a:t>Constituirnos </a:t>
            </a:r>
            <a:r>
              <a:rPr lang="es-PE" dirty="0"/>
              <a:t>en la empresa líder en el mercado de venta de Comics, desarrollando nuestros recursos humanos y técnicos para alcanzar un alto estándar de calidad y diferenciación en los servicios que brindamos a nuestros clientes.</a:t>
            </a:r>
          </a:p>
          <a:p>
            <a:pPr marL="0" indent="0">
              <a:buNone/>
            </a:pPr>
            <a:r>
              <a:rPr lang="es-PE" dirty="0" smtClean="0"/>
              <a:t>Misión:</a:t>
            </a:r>
          </a:p>
          <a:p>
            <a:r>
              <a:rPr lang="es-PE" dirty="0" smtClean="0"/>
              <a:t>Prestamos </a:t>
            </a:r>
            <a:r>
              <a:rPr lang="es-PE" dirty="0"/>
              <a:t>servicios de administración y venta de Comics atendiendo el mercado Local, a través del desarrollo de productos de calidad, proporcionando soluciones globales y a la medida de las necesidades de nuestros clientes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124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357" y="230941"/>
            <a:ext cx="9603275" cy="1049235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DESPLIEGUE DEL SISTEMA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6" y="1155469"/>
            <a:ext cx="8475433" cy="49710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41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546" y="172751"/>
            <a:ext cx="9603275" cy="1049235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CAPAS DE LA APLICACIÓN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2" y="1927484"/>
            <a:ext cx="4305935" cy="37636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03" y="697368"/>
            <a:ext cx="3171997" cy="53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s-MX" smtClean="0">
                <a:solidFill>
                  <a:srgbClr val="92D050"/>
                </a:solidFill>
              </a:rPr>
              <a:t>Componentes del sistema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59" y="1049234"/>
            <a:ext cx="9911745" cy="44787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137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61</TotalTime>
  <Words>206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MEMORYCOMICS</vt:lpstr>
      <vt:lpstr>Descripción de Empresa</vt:lpstr>
      <vt:lpstr>Objetivos Estratégicos de la organización</vt:lpstr>
      <vt:lpstr>Misión y Visión</vt:lpstr>
      <vt:lpstr>DESPLIEGUE DEL SISTEMA</vt:lpstr>
      <vt:lpstr>CAPAS DE LA APLICACIÓN</vt:lpstr>
      <vt:lpstr>Componentes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MEMORYCOMICS</dc:title>
  <dc:creator>renato daniel ballon fleischman</dc:creator>
  <cp:lastModifiedBy>Tsubasa</cp:lastModifiedBy>
  <cp:revision>8</cp:revision>
  <dcterms:created xsi:type="dcterms:W3CDTF">2019-05-02T05:40:27Z</dcterms:created>
  <dcterms:modified xsi:type="dcterms:W3CDTF">2019-05-02T18:33:43Z</dcterms:modified>
</cp:coreProperties>
</file>