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87111" y="2552009"/>
            <a:ext cx="6759472" cy="1057729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MEMORYCOMICS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95" y="2552009"/>
            <a:ext cx="2582316" cy="104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6357" y="23094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DESPLIEGUE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226" y="1155469"/>
            <a:ext cx="8475433" cy="49710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84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4546" y="172751"/>
            <a:ext cx="9603275" cy="1049235"/>
          </a:xfrm>
        </p:spPr>
        <p:txBody>
          <a:bodyPr/>
          <a:lstStyle/>
          <a:p>
            <a:r>
              <a:rPr lang="es-MX" dirty="0" smtClean="0">
                <a:solidFill>
                  <a:srgbClr val="92D050"/>
                </a:solidFill>
              </a:rPr>
              <a:t>CAPAS DE LA APLICACIÓN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02" y="1927484"/>
            <a:ext cx="4305935" cy="37636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103" y="697368"/>
            <a:ext cx="3171997" cy="53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7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603275" cy="1049235"/>
          </a:xfrm>
        </p:spPr>
        <p:txBody>
          <a:bodyPr/>
          <a:lstStyle/>
          <a:p>
            <a:r>
              <a:rPr lang="es-MX" smtClean="0">
                <a:solidFill>
                  <a:srgbClr val="92D050"/>
                </a:solidFill>
              </a:rPr>
              <a:t>Componentes del sistema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059" y="1049234"/>
            <a:ext cx="9911745" cy="44787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137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58</TotalTime>
  <Words>11</Words>
  <Application>Microsoft Office PowerPoint</Application>
  <PresentationFormat>Panorámica</PresentationFormat>
  <Paragraphs>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MEMORYCOMICS</vt:lpstr>
      <vt:lpstr>DESPLIEGUE DEL SISTEMA</vt:lpstr>
      <vt:lpstr>CAPAS DE LA APLICACIÓN</vt:lpstr>
      <vt:lpstr>Componentes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MEMORYCOMICS</dc:title>
  <dc:creator>renato daniel ballon fleischman</dc:creator>
  <cp:lastModifiedBy>Tsubasa</cp:lastModifiedBy>
  <cp:revision>5</cp:revision>
  <dcterms:created xsi:type="dcterms:W3CDTF">2019-05-02T05:40:27Z</dcterms:created>
  <dcterms:modified xsi:type="dcterms:W3CDTF">2019-05-02T18:24:08Z</dcterms:modified>
</cp:coreProperties>
</file>