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02" d="100"/>
          <a:sy n="102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931B5-7C79-FAA6-1A9F-691293E4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ADA58-AB99-2707-8C17-3936D7CA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63CFF-F0E7-C3B0-B02E-1A0C38B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142B1-B703-85D5-49A2-21A78E90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1FF6A-8003-2716-0052-235E406F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056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120C3-6F32-5265-4BF1-9352EB20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6AFC5-98A1-F493-3118-92C22B7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43508-EB75-59D3-7DBE-7B693C4E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E761C-1D56-3C10-067E-20C17F2E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FA2C-7832-3180-F2FD-52977FA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38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AA210-0F7D-5394-EF8A-AF3FC557D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1E024-0401-A93D-43FE-6ABCA1FF9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06D56-B89E-F220-D10C-FEC07A11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3C443-F43D-806A-D9C1-D2C6D1B9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66643-E4B2-8E20-D8F3-B21FC071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2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C7947-A45D-A19A-4A20-31C3EDD0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A791C-0019-F54A-08EA-8B3D7938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9E702-4415-69FC-343F-5D67A31E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B5CF-1C51-B5EA-3EC5-AB84A47F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73308-81D5-7988-B7D5-2341D3C1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96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B16A-50BB-678A-4CC0-805EAAB7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70D78-BAC2-B575-B507-5381C1ED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3EBC0-FF62-A56A-6459-7B84ADE7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3FFD4-65E2-BECA-27E2-01C5769C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1D25B-9E03-19EF-F812-6A036551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25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3F85E-2991-6E8A-B806-D9D7D91A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D22BA-EC90-BADE-1BB4-E312EC8C9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BD59C-4A40-6D2A-6A89-C23C7B86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C846CF-37EC-6321-72B4-7720F14B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FE0B0-F83D-DFC2-37CC-AF4CD5CC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B2166-19C0-BA62-D072-38A2BF5A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1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08DC-E776-083C-C9A2-87183DA7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3ACAF-2521-4F41-A95A-94FA7F5A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88FC7-3CA8-3E4C-83BA-416054AC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5901C-6636-2164-9DEB-B785780F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A4C94F-F743-E0AA-66CF-0C6E59587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382BCC-F56B-B401-29A2-C118E9A5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C3B6B-E4FB-85D9-6E95-65E35EA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272C20-EFF9-9A53-2E7D-2D177B54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71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8696-A07B-C693-665B-1864727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D4DB3-C09F-D09E-9261-7C09675C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CD570B-F9EF-3AD7-FBB1-6A375121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59942-624C-40F8-C614-89A3E6EA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96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843F6B-7CEF-E6F4-1D68-9C4836A4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10326-FC09-D933-5675-8EED27CA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60922-7C52-8D83-B216-70691D11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3C55-9A8F-91AF-9EA0-4AC544D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9B74B-EC07-2180-5572-4F65F2C6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A0AFC1-0BBE-53B0-D580-FDCF9759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2C762-6898-8908-CDE5-F39072D6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98F56-1FB3-18BA-1563-ABC7EC4D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6E19-B421-3CEE-3AA6-DFEE1649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99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E0359-CE8F-33F4-9989-3D71B44E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C8FE0-B1D5-A8B2-9124-5DA610113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BF499F-1E5F-BDB4-C959-E6D0A0A4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CEC75-9A26-6F54-E82A-98B7DA19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41CE0-C338-A0F1-8AE4-DD91CDDE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32120-8D85-1BB3-A402-196D71A9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0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65D163-8F9A-5C46-DB66-B47B298A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312AD-5058-5971-D24E-B0B1BDC9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2229F-FE66-9985-B742-9203C04EC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A455E-8917-DD42-97C9-D6195C4D174E}" type="datetimeFigureOut">
              <a:rPr kumimoji="1" lang="ko-KR" altLang="en-US" smtClean="0"/>
              <a:t>2024. 11. 18.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065A-F608-16E9-B09E-57AEB8E0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1F8BD-7F36-A17E-6496-772142C08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88299-9AD8-644C-BA77-094D1340F3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4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C32E-7D29-A955-675D-D655F45DD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ED9887-27E6-C334-BAB5-C19C74A5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91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신강식 한화시스템/ICT</dc:creator>
  <cp:lastModifiedBy>신강식 한화시스템/ICT</cp:lastModifiedBy>
  <cp:revision>1</cp:revision>
  <dcterms:created xsi:type="dcterms:W3CDTF">2024-11-18T14:17:13Z</dcterms:created>
  <dcterms:modified xsi:type="dcterms:W3CDTF">2024-11-18T14:17:46Z</dcterms:modified>
</cp:coreProperties>
</file>