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74" r:id="rId7"/>
    <p:sldId id="275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8" autoAdjust="0"/>
    <p:restoredTop sz="88522" autoAdjust="0"/>
  </p:normalViewPr>
  <p:slideViewPr>
    <p:cSldViewPr snapToGrid="0">
      <p:cViewPr varScale="1">
        <p:scale>
          <a:sx n="144" d="100"/>
          <a:sy n="144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71F4-0F92-4118-8BFD-1BF4753F58EE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C172D-E204-4A6C-A5BB-2FE2527E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err="1"/>
              <a:t>Remember</a:t>
            </a:r>
            <a:r>
              <a:rPr lang="et-E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t-EE" dirty="0" err="1"/>
              <a:t>Comments</a:t>
            </a:r>
            <a:r>
              <a:rPr lang="et-EE" dirty="0"/>
              <a:t> </a:t>
            </a:r>
            <a:r>
              <a:rPr lang="et-EE" dirty="0" err="1"/>
              <a:t>should</a:t>
            </a:r>
            <a:r>
              <a:rPr lang="et-EE" dirty="0"/>
              <a:t> have </a:t>
            </a:r>
            <a:r>
              <a:rPr lang="et-EE" dirty="0" err="1"/>
              <a:t>meaning</a:t>
            </a:r>
            <a:r>
              <a:rPr lang="et-EE" dirty="0"/>
              <a:t>. </a:t>
            </a:r>
            <a:r>
              <a:rPr lang="et-EE" dirty="0" err="1"/>
              <a:t>They</a:t>
            </a:r>
            <a:r>
              <a:rPr lang="et-EE" dirty="0"/>
              <a:t> </a:t>
            </a:r>
            <a:r>
              <a:rPr lang="et-EE" dirty="0" err="1"/>
              <a:t>shouldn’t</a:t>
            </a:r>
            <a:r>
              <a:rPr lang="et-EE" dirty="0"/>
              <a:t> </a:t>
            </a:r>
            <a:r>
              <a:rPr lang="et-EE" dirty="0" err="1"/>
              <a:t>describe</a:t>
            </a:r>
            <a:r>
              <a:rPr lang="et-EE" dirty="0"/>
              <a:t> </a:t>
            </a:r>
            <a:r>
              <a:rPr lang="et-EE" dirty="0" err="1"/>
              <a:t>what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are </a:t>
            </a:r>
            <a:r>
              <a:rPr lang="et-EE" dirty="0" err="1"/>
              <a:t>doing</a:t>
            </a:r>
            <a:r>
              <a:rPr lang="et-EE" dirty="0"/>
              <a:t> (</a:t>
            </a:r>
            <a:r>
              <a:rPr lang="et-EE" dirty="0" err="1"/>
              <a:t>e.g</a:t>
            </a:r>
            <a:r>
              <a:rPr lang="et-EE" dirty="0"/>
              <a:t>. </a:t>
            </a:r>
            <a:r>
              <a:rPr lang="et-EE" dirty="0" err="1"/>
              <a:t>Checking</a:t>
            </a:r>
            <a:r>
              <a:rPr lang="et-EE" dirty="0"/>
              <a:t> </a:t>
            </a:r>
            <a:r>
              <a:rPr lang="et-EE" dirty="0" err="1"/>
              <a:t>if</a:t>
            </a:r>
            <a:r>
              <a:rPr lang="et-EE" dirty="0"/>
              <a:t> </a:t>
            </a:r>
            <a:r>
              <a:rPr lang="et-EE" dirty="0" err="1"/>
              <a:t>variable</a:t>
            </a:r>
            <a:r>
              <a:rPr lang="et-EE" dirty="0"/>
              <a:t> </a:t>
            </a:r>
            <a:r>
              <a:rPr lang="et-EE" dirty="0" err="1"/>
              <a:t>childrenCount</a:t>
            </a:r>
            <a:r>
              <a:rPr lang="et-EE" dirty="0"/>
              <a:t> </a:t>
            </a:r>
            <a:r>
              <a:rPr lang="et-EE" dirty="0" err="1"/>
              <a:t>value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more</a:t>
            </a:r>
            <a:r>
              <a:rPr lang="et-EE" dirty="0"/>
              <a:t> </a:t>
            </a:r>
            <a:r>
              <a:rPr lang="et-EE" dirty="0" err="1"/>
              <a:t>than</a:t>
            </a:r>
            <a:r>
              <a:rPr lang="et-EE" dirty="0"/>
              <a:t> 0), </a:t>
            </a:r>
            <a:r>
              <a:rPr lang="et-EE" dirty="0" err="1"/>
              <a:t>but</a:t>
            </a:r>
            <a:r>
              <a:rPr lang="et-EE" dirty="0"/>
              <a:t> </a:t>
            </a:r>
            <a:r>
              <a:rPr lang="et-EE" dirty="0" err="1"/>
              <a:t>rather</a:t>
            </a:r>
            <a:r>
              <a:rPr lang="et-EE" dirty="0"/>
              <a:t> </a:t>
            </a:r>
            <a:r>
              <a:rPr lang="et-EE" dirty="0" err="1"/>
              <a:t>describe</a:t>
            </a:r>
            <a:r>
              <a:rPr lang="et-EE" dirty="0"/>
              <a:t> </a:t>
            </a:r>
            <a:r>
              <a:rPr lang="et-EE" dirty="0" err="1"/>
              <a:t>intent</a:t>
            </a:r>
            <a:r>
              <a:rPr lang="et-EE" dirty="0"/>
              <a:t> (</a:t>
            </a:r>
            <a:r>
              <a:rPr lang="et-EE" dirty="0" err="1"/>
              <a:t>e.g</a:t>
            </a:r>
            <a:r>
              <a:rPr lang="et-EE" dirty="0"/>
              <a:t>. </a:t>
            </a:r>
            <a:r>
              <a:rPr lang="et-EE" dirty="0" err="1"/>
              <a:t>Checking</a:t>
            </a:r>
            <a:r>
              <a:rPr lang="et-EE" dirty="0"/>
              <a:t> </a:t>
            </a:r>
            <a:r>
              <a:rPr lang="et-EE" dirty="0" err="1"/>
              <a:t>if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person</a:t>
            </a:r>
            <a:r>
              <a:rPr lang="et-EE" dirty="0"/>
              <a:t> </a:t>
            </a:r>
            <a:r>
              <a:rPr lang="et-EE" dirty="0" err="1"/>
              <a:t>has</a:t>
            </a:r>
            <a:r>
              <a:rPr lang="et-EE" dirty="0"/>
              <a:t> </a:t>
            </a:r>
            <a:r>
              <a:rPr lang="et-EE" dirty="0" err="1"/>
              <a:t>children</a:t>
            </a:r>
            <a:r>
              <a:rPr lang="et-E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t-EE" dirty="0"/>
              <a:t>The </a:t>
            </a:r>
            <a:r>
              <a:rPr lang="et-EE" dirty="0" err="1"/>
              <a:t>style</a:t>
            </a:r>
            <a:r>
              <a:rPr lang="et-EE" dirty="0"/>
              <a:t> of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code</a:t>
            </a:r>
            <a:r>
              <a:rPr lang="et-EE" dirty="0"/>
              <a:t> </a:t>
            </a:r>
            <a:r>
              <a:rPr lang="et-EE" dirty="0" err="1"/>
              <a:t>should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same</a:t>
            </a:r>
            <a:r>
              <a:rPr lang="et-EE" dirty="0"/>
              <a:t> </a:t>
            </a:r>
            <a:r>
              <a:rPr lang="et-EE" dirty="0" err="1"/>
              <a:t>throughout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code</a:t>
            </a:r>
            <a:r>
              <a:rPr lang="et-EE" dirty="0"/>
              <a:t>, </a:t>
            </a:r>
            <a:r>
              <a:rPr lang="et-EE" dirty="0" err="1"/>
              <a:t>even</a:t>
            </a:r>
            <a:r>
              <a:rPr lang="et-EE" dirty="0"/>
              <a:t> </a:t>
            </a:r>
            <a:r>
              <a:rPr lang="et-EE" dirty="0" err="1"/>
              <a:t>when</a:t>
            </a:r>
            <a:r>
              <a:rPr lang="et-EE" dirty="0"/>
              <a:t> </a:t>
            </a:r>
            <a:r>
              <a:rPr lang="et-EE" dirty="0" err="1"/>
              <a:t>distributed</a:t>
            </a:r>
            <a:r>
              <a:rPr lang="et-EE" dirty="0"/>
              <a:t> </a:t>
            </a:r>
            <a:r>
              <a:rPr lang="et-EE" dirty="0" err="1"/>
              <a:t>amongst</a:t>
            </a:r>
            <a:r>
              <a:rPr lang="et-EE" dirty="0"/>
              <a:t> </a:t>
            </a:r>
            <a:r>
              <a:rPr lang="et-EE" dirty="0" err="1"/>
              <a:t>multiple</a:t>
            </a:r>
            <a:r>
              <a:rPr lang="et-EE" dirty="0"/>
              <a:t> </a:t>
            </a:r>
            <a:r>
              <a:rPr lang="et-EE" dirty="0" err="1"/>
              <a:t>files</a:t>
            </a:r>
            <a:endParaRPr lang="et-E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t-EE" dirty="0" err="1"/>
              <a:t>Divide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code</a:t>
            </a:r>
            <a:r>
              <a:rPr lang="et-EE" dirty="0"/>
              <a:t> </a:t>
            </a:r>
            <a:r>
              <a:rPr lang="et-EE" dirty="0" err="1"/>
              <a:t>into</a:t>
            </a:r>
            <a:r>
              <a:rPr lang="et-EE" dirty="0"/>
              <a:t> </a:t>
            </a:r>
            <a:r>
              <a:rPr lang="et-EE" dirty="0" err="1"/>
              <a:t>small</a:t>
            </a:r>
            <a:r>
              <a:rPr lang="et-EE" dirty="0"/>
              <a:t> </a:t>
            </a:r>
            <a:r>
              <a:rPr lang="et-EE" dirty="0" err="1"/>
              <a:t>functions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possibly</a:t>
            </a:r>
            <a:r>
              <a:rPr lang="et-EE" dirty="0"/>
              <a:t> serve a </a:t>
            </a:r>
            <a:r>
              <a:rPr lang="et-EE" dirty="0" err="1"/>
              <a:t>single</a:t>
            </a:r>
            <a:r>
              <a:rPr lang="et-EE" dirty="0"/>
              <a:t> </a:t>
            </a:r>
            <a:r>
              <a:rPr lang="et-EE" dirty="0" err="1"/>
              <a:t>purpose</a:t>
            </a:r>
            <a:r>
              <a:rPr lang="et-EE" dirty="0"/>
              <a:t>. </a:t>
            </a:r>
            <a:r>
              <a:rPr lang="et-EE" dirty="0" err="1"/>
              <a:t>This</a:t>
            </a:r>
            <a:r>
              <a:rPr lang="et-EE" dirty="0"/>
              <a:t> </a:t>
            </a:r>
            <a:r>
              <a:rPr lang="et-EE" dirty="0" err="1"/>
              <a:t>makes</a:t>
            </a:r>
            <a:r>
              <a:rPr lang="et-EE" dirty="0"/>
              <a:t> </a:t>
            </a:r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easier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read and </a:t>
            </a:r>
            <a:r>
              <a:rPr lang="et-EE" dirty="0" err="1"/>
              <a:t>fix</a:t>
            </a:r>
            <a:r>
              <a:rPr lang="et-EE" dirty="0"/>
              <a:t>. </a:t>
            </a:r>
            <a:r>
              <a:rPr lang="et-EE" dirty="0" err="1"/>
              <a:t>Also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a </a:t>
            </a:r>
            <a:r>
              <a:rPr lang="et-EE" dirty="0" err="1"/>
              <a:t>key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do </a:t>
            </a:r>
            <a:r>
              <a:rPr lang="et-EE" dirty="0" err="1"/>
              <a:t>less</a:t>
            </a:r>
            <a:r>
              <a:rPr lang="et-EE" dirty="0"/>
              <a:t> </a:t>
            </a:r>
            <a:r>
              <a:rPr lang="et-EE" dirty="0" err="1"/>
              <a:t>work</a:t>
            </a:r>
            <a:r>
              <a:rPr lang="et-EE" dirty="0"/>
              <a:t> as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reuse</a:t>
            </a:r>
            <a:r>
              <a:rPr lang="et-EE" dirty="0"/>
              <a:t> </a:t>
            </a:r>
            <a:r>
              <a:rPr lang="et-EE" dirty="0" err="1"/>
              <a:t>more</a:t>
            </a:r>
            <a:r>
              <a:rPr lang="et-E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t-EE" dirty="0" err="1"/>
              <a:t>Always</a:t>
            </a:r>
            <a:r>
              <a:rPr lang="et-EE" dirty="0"/>
              <a:t> </a:t>
            </a:r>
            <a:r>
              <a:rPr lang="et-EE" dirty="0" err="1"/>
              <a:t>think</a:t>
            </a:r>
            <a:r>
              <a:rPr lang="et-EE" dirty="0"/>
              <a:t> of </a:t>
            </a:r>
            <a:r>
              <a:rPr lang="et-EE" dirty="0" err="1"/>
              <a:t>edge</a:t>
            </a:r>
            <a:r>
              <a:rPr lang="et-EE" dirty="0"/>
              <a:t> </a:t>
            </a:r>
            <a:r>
              <a:rPr lang="et-EE" dirty="0" err="1"/>
              <a:t>cases</a:t>
            </a:r>
            <a:r>
              <a:rPr lang="et-EE" dirty="0"/>
              <a:t>. The </a:t>
            </a:r>
            <a:r>
              <a:rPr lang="et-EE" dirty="0" err="1"/>
              <a:t>fact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they</a:t>
            </a:r>
            <a:r>
              <a:rPr lang="et-EE" dirty="0"/>
              <a:t> </a:t>
            </a:r>
            <a:r>
              <a:rPr lang="et-EE" dirty="0" err="1"/>
              <a:t>might</a:t>
            </a:r>
            <a:r>
              <a:rPr lang="et-EE" dirty="0"/>
              <a:t> </a:t>
            </a:r>
            <a:r>
              <a:rPr lang="et-EE" dirty="0" err="1"/>
              <a:t>almost</a:t>
            </a:r>
            <a:r>
              <a:rPr lang="et-EE" dirty="0"/>
              <a:t> </a:t>
            </a:r>
            <a:r>
              <a:rPr lang="et-EE" dirty="0" err="1"/>
              <a:t>never</a:t>
            </a:r>
            <a:r>
              <a:rPr lang="et-EE" dirty="0"/>
              <a:t> </a:t>
            </a:r>
            <a:r>
              <a:rPr lang="et-EE" dirty="0" err="1"/>
              <a:t>occur</a:t>
            </a:r>
            <a:r>
              <a:rPr lang="et-EE" dirty="0"/>
              <a:t> </a:t>
            </a:r>
            <a:r>
              <a:rPr lang="et-EE" dirty="0" err="1"/>
              <a:t>still</a:t>
            </a:r>
            <a:r>
              <a:rPr lang="et-EE" dirty="0"/>
              <a:t> </a:t>
            </a:r>
            <a:r>
              <a:rPr lang="et-EE" dirty="0" err="1"/>
              <a:t>means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it</a:t>
            </a:r>
            <a:r>
              <a:rPr lang="et-EE" dirty="0"/>
              <a:t> </a:t>
            </a:r>
            <a:r>
              <a:rPr lang="et-EE" dirty="0" err="1"/>
              <a:t>might</a:t>
            </a:r>
            <a:r>
              <a:rPr lang="et-EE" dirty="0"/>
              <a:t> </a:t>
            </a:r>
            <a:r>
              <a:rPr lang="et-EE" dirty="0" err="1"/>
              <a:t>happen</a:t>
            </a:r>
            <a:r>
              <a:rPr lang="et-EE" dirty="0"/>
              <a:t>. </a:t>
            </a:r>
            <a:r>
              <a:rPr lang="et-EE" dirty="0" err="1"/>
              <a:t>Also</a:t>
            </a:r>
            <a:r>
              <a:rPr lang="et-EE" dirty="0"/>
              <a:t> </a:t>
            </a:r>
            <a:r>
              <a:rPr lang="et-EE" dirty="0" err="1"/>
              <a:t>clients</a:t>
            </a:r>
            <a:r>
              <a:rPr lang="et-EE" dirty="0"/>
              <a:t> are </a:t>
            </a:r>
            <a:r>
              <a:rPr lang="et-EE" dirty="0" err="1"/>
              <a:t>destructive</a:t>
            </a:r>
            <a:r>
              <a:rPr lang="et-EE" dirty="0"/>
              <a:t> – </a:t>
            </a:r>
            <a:r>
              <a:rPr lang="et-EE" dirty="0" err="1"/>
              <a:t>some</a:t>
            </a:r>
            <a:r>
              <a:rPr lang="et-EE" dirty="0"/>
              <a:t> just </a:t>
            </a:r>
            <a:r>
              <a:rPr lang="et-EE" dirty="0" err="1"/>
              <a:t>try</a:t>
            </a:r>
            <a:r>
              <a:rPr lang="et-EE" dirty="0"/>
              <a:t> </a:t>
            </a:r>
            <a:r>
              <a:rPr lang="et-EE" dirty="0" err="1"/>
              <a:t>things</a:t>
            </a:r>
            <a:r>
              <a:rPr lang="et-EE" dirty="0"/>
              <a:t> and see </a:t>
            </a:r>
            <a:r>
              <a:rPr lang="et-EE" dirty="0" err="1"/>
              <a:t>what</a:t>
            </a:r>
            <a:r>
              <a:rPr lang="et-EE" dirty="0"/>
              <a:t> </a:t>
            </a:r>
            <a:r>
              <a:rPr lang="et-EE" dirty="0" err="1"/>
              <a:t>happens</a:t>
            </a:r>
            <a:r>
              <a:rPr lang="et-EE" dirty="0"/>
              <a:t>. </a:t>
            </a:r>
            <a:r>
              <a:rPr lang="et-EE" dirty="0" err="1"/>
              <a:t>E.g</a:t>
            </a:r>
            <a:r>
              <a:rPr lang="et-EE" dirty="0"/>
              <a:t>. A </a:t>
            </a:r>
            <a:r>
              <a:rPr lang="et-EE" dirty="0" err="1"/>
              <a:t>customer</a:t>
            </a:r>
            <a:r>
              <a:rPr lang="et-EE" dirty="0"/>
              <a:t> </a:t>
            </a:r>
            <a:r>
              <a:rPr lang="et-EE" dirty="0" err="1"/>
              <a:t>might</a:t>
            </a:r>
            <a:r>
              <a:rPr lang="et-EE" dirty="0"/>
              <a:t> order 1 </a:t>
            </a:r>
            <a:r>
              <a:rPr lang="et-EE" dirty="0" err="1"/>
              <a:t>cup</a:t>
            </a:r>
            <a:r>
              <a:rPr lang="et-EE" dirty="0"/>
              <a:t> of </a:t>
            </a:r>
            <a:r>
              <a:rPr lang="et-EE" dirty="0" err="1"/>
              <a:t>coffee</a:t>
            </a:r>
            <a:r>
              <a:rPr lang="et-EE" dirty="0"/>
              <a:t>, </a:t>
            </a:r>
            <a:r>
              <a:rPr lang="et-EE" dirty="0" err="1"/>
              <a:t>but</a:t>
            </a:r>
            <a:r>
              <a:rPr lang="et-EE" dirty="0"/>
              <a:t> </a:t>
            </a:r>
            <a:r>
              <a:rPr lang="et-EE" dirty="0" err="1"/>
              <a:t>might</a:t>
            </a:r>
            <a:r>
              <a:rPr lang="et-EE" dirty="0"/>
              <a:t> </a:t>
            </a:r>
            <a:r>
              <a:rPr lang="et-EE" dirty="0" err="1"/>
              <a:t>also</a:t>
            </a:r>
            <a:r>
              <a:rPr lang="et-EE" dirty="0"/>
              <a:t> order 0, 9999999, -1, „</a:t>
            </a:r>
            <a:r>
              <a:rPr lang="et-EE" dirty="0" err="1"/>
              <a:t>many</a:t>
            </a:r>
            <a:r>
              <a:rPr lang="et-EE" dirty="0"/>
              <a:t>“ </a:t>
            </a:r>
            <a:r>
              <a:rPr lang="et-EE" dirty="0" err="1"/>
              <a:t>or</a:t>
            </a:r>
            <a:r>
              <a:rPr lang="et-EE" dirty="0"/>
              <a:t> NULL </a:t>
            </a:r>
            <a:r>
              <a:rPr lang="et-EE" dirty="0" err="1"/>
              <a:t>cups</a:t>
            </a:r>
            <a:r>
              <a:rPr lang="et-EE" dirty="0"/>
              <a:t> of </a:t>
            </a:r>
            <a:r>
              <a:rPr lang="et-EE" dirty="0" err="1"/>
              <a:t>coffee</a:t>
            </a:r>
            <a:r>
              <a:rPr lang="et-E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C172D-E204-4A6C-A5BB-2FE2527EB7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types</a:t>
            </a:r>
            <a:r>
              <a:rPr lang="et-EE" dirty="0"/>
              <a:t> in C just </a:t>
            </a:r>
            <a:r>
              <a:rPr lang="et-EE" dirty="0" err="1"/>
              <a:t>tell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compiler</a:t>
            </a:r>
            <a:r>
              <a:rPr lang="et-EE" dirty="0"/>
              <a:t> </a:t>
            </a:r>
            <a:r>
              <a:rPr lang="et-EE" dirty="0" err="1"/>
              <a:t>how</a:t>
            </a:r>
            <a:r>
              <a:rPr lang="et-EE" dirty="0"/>
              <a:t> </a:t>
            </a:r>
            <a:r>
              <a:rPr lang="et-EE" dirty="0" err="1"/>
              <a:t>much</a:t>
            </a:r>
            <a:r>
              <a:rPr lang="et-EE" dirty="0"/>
              <a:t> </a:t>
            </a:r>
            <a:r>
              <a:rPr lang="et-EE" dirty="0" err="1"/>
              <a:t>memory</a:t>
            </a:r>
            <a:r>
              <a:rPr lang="et-EE" dirty="0"/>
              <a:t> in </a:t>
            </a:r>
            <a:r>
              <a:rPr lang="et-EE" dirty="0" err="1"/>
              <a:t>bytes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needed</a:t>
            </a:r>
            <a:r>
              <a:rPr lang="et-EE" dirty="0"/>
              <a:t> </a:t>
            </a:r>
            <a:r>
              <a:rPr lang="et-EE" dirty="0" err="1"/>
              <a:t>when</a:t>
            </a:r>
            <a:r>
              <a:rPr lang="et-EE" dirty="0"/>
              <a:t> </a:t>
            </a:r>
            <a:r>
              <a:rPr lang="et-EE" dirty="0" err="1"/>
              <a:t>declaring</a:t>
            </a:r>
            <a:r>
              <a:rPr lang="et-EE" dirty="0"/>
              <a:t>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how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interpreet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when</a:t>
            </a:r>
            <a:r>
              <a:rPr lang="et-EE" dirty="0"/>
              <a:t> in </a:t>
            </a:r>
            <a:r>
              <a:rPr lang="et-EE" dirty="0" err="1"/>
              <a:t>use</a:t>
            </a:r>
            <a:r>
              <a:rPr lang="et-E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C172D-E204-4A6C-A5BB-2FE2527EB7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err="1"/>
              <a:t>Remember</a:t>
            </a:r>
            <a:r>
              <a:rPr lang="et-EE" dirty="0"/>
              <a:t> – </a:t>
            </a:r>
            <a:r>
              <a:rPr lang="et-EE" dirty="0" err="1"/>
              <a:t>when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condition</a:t>
            </a:r>
            <a:r>
              <a:rPr lang="et-EE" dirty="0"/>
              <a:t> </a:t>
            </a:r>
            <a:r>
              <a:rPr lang="et-EE" dirty="0" err="1"/>
              <a:t>checked</a:t>
            </a:r>
            <a:r>
              <a:rPr lang="et-EE" dirty="0"/>
              <a:t>? </a:t>
            </a:r>
            <a:r>
              <a:rPr lang="et-EE" dirty="0" err="1"/>
              <a:t>Before</a:t>
            </a:r>
            <a:r>
              <a:rPr lang="et-EE" dirty="0"/>
              <a:t>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after</a:t>
            </a:r>
            <a:r>
              <a:rPr lang="et-EE" dirty="0"/>
              <a:t> </a:t>
            </a:r>
            <a:r>
              <a:rPr lang="et-EE" dirty="0" err="1"/>
              <a:t>executing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loop </a:t>
            </a:r>
            <a:r>
              <a:rPr lang="et-EE" dirty="0" err="1"/>
              <a:t>body</a:t>
            </a:r>
            <a:r>
              <a:rPr lang="et-EE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C172D-E204-4A6C-A5BB-2FE2527EB7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4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 err="1"/>
              <a:t>Function</a:t>
            </a:r>
            <a:r>
              <a:rPr lang="et-EE" dirty="0"/>
              <a:t> </a:t>
            </a:r>
            <a:r>
              <a:rPr lang="et-EE" dirty="0" err="1"/>
              <a:t>prototype</a:t>
            </a:r>
            <a:r>
              <a:rPr lang="et-EE" dirty="0"/>
              <a:t> </a:t>
            </a:r>
            <a:r>
              <a:rPr lang="et-EE" dirty="0" err="1"/>
              <a:t>before</a:t>
            </a:r>
            <a:r>
              <a:rPr lang="et-EE" dirty="0"/>
              <a:t> </a:t>
            </a:r>
            <a:r>
              <a:rPr lang="et-EE" dirty="0" err="1"/>
              <a:t>main</a:t>
            </a:r>
            <a:r>
              <a:rPr lang="et-EE" dirty="0"/>
              <a:t>()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preferrably</a:t>
            </a:r>
            <a:r>
              <a:rPr lang="et-EE" dirty="0"/>
              <a:t> in a </a:t>
            </a:r>
            <a:r>
              <a:rPr lang="et-EE" dirty="0" err="1"/>
              <a:t>header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t-EE" dirty="0"/>
          </a:p>
          <a:p>
            <a:r>
              <a:rPr lang="et-EE" dirty="0" err="1"/>
              <a:t>Function</a:t>
            </a:r>
            <a:r>
              <a:rPr lang="et-EE" dirty="0"/>
              <a:t> </a:t>
            </a:r>
            <a:r>
              <a:rPr lang="et-EE" dirty="0" err="1"/>
              <a:t>calls</a:t>
            </a:r>
            <a:r>
              <a:rPr lang="et-EE" dirty="0"/>
              <a:t> </a:t>
            </a:r>
            <a:r>
              <a:rPr lang="et-EE" dirty="0" err="1"/>
              <a:t>within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code</a:t>
            </a:r>
            <a:endParaRPr lang="et-EE" dirty="0"/>
          </a:p>
          <a:p>
            <a:r>
              <a:rPr lang="et-EE" dirty="0" err="1"/>
              <a:t>Function</a:t>
            </a:r>
            <a:r>
              <a:rPr lang="et-EE" dirty="0"/>
              <a:t> </a:t>
            </a:r>
            <a:r>
              <a:rPr lang="et-EE" dirty="0" err="1"/>
              <a:t>declaration</a:t>
            </a:r>
            <a:r>
              <a:rPr lang="et-EE" dirty="0"/>
              <a:t> </a:t>
            </a:r>
            <a:r>
              <a:rPr lang="et-EE" dirty="0" err="1"/>
              <a:t>after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main</a:t>
            </a:r>
            <a:r>
              <a:rPr lang="et-EE" dirty="0"/>
              <a:t>, </a:t>
            </a:r>
            <a:r>
              <a:rPr lang="et-EE" dirty="0" err="1"/>
              <a:t>later</a:t>
            </a:r>
            <a:r>
              <a:rPr lang="et-EE" dirty="0"/>
              <a:t> </a:t>
            </a:r>
            <a:r>
              <a:rPr lang="et-EE" dirty="0" err="1"/>
              <a:t>preferrably</a:t>
            </a:r>
            <a:r>
              <a:rPr lang="et-EE" dirty="0"/>
              <a:t> in a </a:t>
            </a:r>
            <a:r>
              <a:rPr lang="et-EE" dirty="0" err="1"/>
              <a:t>separate</a:t>
            </a:r>
            <a:r>
              <a:rPr lang="et-EE" dirty="0"/>
              <a:t> .c </a:t>
            </a:r>
            <a:r>
              <a:rPr lang="et-EE" dirty="0" err="1"/>
              <a:t>file</a:t>
            </a:r>
            <a:r>
              <a:rPr lang="et-EE" dirty="0"/>
              <a:t>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C172D-E204-4A6C-A5BB-2FE2527EB7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5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B1925-CD01-47A2-BE6D-273567E6DB19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2061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2190-D28D-43B7-AA4B-9C1EDC9A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7834C-0FD3-4DE0-83D6-BA136A97C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B64A-3E2A-4DCA-9127-68D686A4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993D-CA17-4F05-8085-14463F36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1069-2648-4333-8478-2DFEA91E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2D93-5F5A-403B-A657-25191257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BBADB-80F3-49E3-85F3-B0D44BA68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BC44-6FFF-4549-8645-5786DAF9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A77A-B175-4ADF-BB54-E35EE435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AC6EA-ADA0-4775-B9A9-100F2171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1AC00-6E32-492C-A0CC-A5CBAB5A3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73E3-E5B6-4AC9-AE7A-1D5DA0E96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9F82-E677-4BAB-9A23-D902EF44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5017-BFA5-4054-B54F-D57BE118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AA5E-6C5C-42FF-9DC0-88DA25E7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5F12-84B6-47A2-BA1F-62B235B3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41B9-4086-4035-95BB-32F2A863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27A06-AAFE-4E92-B4BD-29F98DA7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C989-E0D8-4FD6-9235-522D0B62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A788-7F2B-46E4-A5B2-5F9BEE8E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B5EC-082D-438F-848F-44D58CE8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B350B-349E-4CE3-A5BA-FBC6BCE4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5AFE8-9ECA-4168-B5FF-40BB2D55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8FD9-D840-4102-B2AE-87AE4240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9EFA-7B28-4A2B-9F7F-CDE90DF3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73E5-5670-49CC-A75A-BE919E37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6B63-5A48-46BA-A63C-EB6860F48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64353-60FC-4287-B901-F7E87CB0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69C3-56A5-4949-97D6-E1C881DC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88D42-6481-4EA2-BD62-5E488AF7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43D71-3B02-4703-B8B3-71C48248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C129-0239-43D9-9C23-F980A4D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6165D-FBBE-4925-A862-DF2241430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C6A6-A4BB-4DCE-9742-1646D9443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A392A-9F17-4BD8-ADE6-42D11F5D4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CADE3-B053-4CF4-84E6-9EFE2D12A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6F0D7-90DB-4794-BFDF-65514386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7089-3313-444D-8DBF-D00F834D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1A8F4-4978-4174-A508-BB19C139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1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582A-48B3-4447-9988-520CA9F0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34400-FBE4-4795-BD9A-46A1A7D0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94E0A-347A-47AB-A8B6-5020774B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8DDCA-C2BD-4453-B85D-3DB5885D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0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59D6-37FC-4B95-A21D-BC08E9D9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F5D5A-380F-4EDA-B621-44E9C8B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B39D7-AE71-4DAA-8E2A-F90F4D7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DCE2-0B93-423D-A9F5-1ECA8C73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B648-1966-4081-B40B-4E8DB37E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74601-F288-4BFF-8982-1C36213ED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B051A-0AF8-442F-AB8C-B67CE240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90910-D789-4505-9742-142269B8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8F0D1-F91A-4C9F-9541-DB2C84F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C0B7-C892-4741-89C6-3F6D59C6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63975-DAEF-46DA-BBCF-883824E9E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B390A-3C40-411A-A613-AC75FD5F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98E5C-2446-414D-A2FE-B00C897A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4031A-EF66-46E3-9DAD-7699D123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CB8A-F114-44B7-BBDC-2213541F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2BA5D-BB59-4906-85F4-E2E5E7D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89229-7B00-4EE8-A141-FF0D9428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3E49-914C-49B9-983F-658EB845B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05D6-A4DA-463A-94E4-FED445FED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2FC1-7933-4997-A17B-FFA165A60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DA84-0A8A-46B3-B110-3C327194D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E348-D5D2-4EE9-AC12-2C2E77E1A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6A3E8-CFE9-441C-BF97-5F9180C67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074B-AD9E-44CA-A539-984663E5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programs should generally..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FE10-78C2-4316-A29C-52BE7E81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plenty of comments</a:t>
            </a:r>
          </a:p>
          <a:p>
            <a:r>
              <a:rPr lang="en-US" dirty="0"/>
              <a:t>Be uniform in style</a:t>
            </a:r>
          </a:p>
          <a:p>
            <a:r>
              <a:rPr lang="en-US" dirty="0"/>
              <a:t>Have good structure</a:t>
            </a:r>
          </a:p>
          <a:p>
            <a:r>
              <a:rPr lang="en-US" dirty="0"/>
              <a:t>Be simple, not bloated</a:t>
            </a:r>
          </a:p>
          <a:p>
            <a:r>
              <a:rPr lang="en-US" dirty="0"/>
              <a:t>Be universal (cover </a:t>
            </a:r>
            <a:r>
              <a:rPr lang="et-EE" dirty="0" err="1"/>
              <a:t>edge</a:t>
            </a:r>
            <a:r>
              <a:rPr lang="en-US" dirty="0"/>
              <a:t> cases)</a:t>
            </a:r>
          </a:p>
          <a:p>
            <a:r>
              <a:rPr lang="en-US" dirty="0"/>
              <a:t>Be modular (easily reusable)</a:t>
            </a:r>
          </a:p>
          <a:p>
            <a:r>
              <a:rPr lang="en-US" dirty="0"/>
              <a:t>Effective (optimal algorithms)</a:t>
            </a:r>
          </a:p>
          <a:p>
            <a:r>
              <a:rPr lang="en-US" dirty="0"/>
              <a:t>Easily readable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46298-6B73-40FC-A134-229ECB91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F1B06-753C-4BC9-8F4E-32E319AA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  <a:endParaRPr lang="et-E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097227"/>
              </p:ext>
            </p:extLst>
          </p:nvPr>
        </p:nvGraphicFramePr>
        <p:xfrm>
          <a:off x="838200" y="1825625"/>
          <a:ext cx="9889956" cy="3657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72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pc="30" dirty="0"/>
                        <a:t>Data type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pc="30" dirty="0"/>
                        <a:t>Format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pc="30" dirty="0"/>
                        <a:t>Size</a:t>
                      </a:r>
                      <a:endParaRPr lang="et-EE" sz="2400" spc="3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spc="30" dirty="0"/>
                        <a:t>Integers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 err="1"/>
                        <a:t>int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2 </a:t>
                      </a:r>
                      <a:r>
                        <a:rPr lang="en-US" sz="2400" spc="30" dirty="0"/>
                        <a:t>or</a:t>
                      </a:r>
                      <a:r>
                        <a:rPr lang="et-EE" sz="2400" spc="30" dirty="0"/>
                        <a:t> 4 </a:t>
                      </a:r>
                      <a:r>
                        <a:rPr lang="en-US" sz="2400" spc="30" dirty="0"/>
                        <a:t>bytes</a:t>
                      </a:r>
                      <a:endParaRPr lang="et-EE" sz="2400" spc="3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 err="1"/>
                        <a:t>short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%</a:t>
                      </a:r>
                      <a:r>
                        <a:rPr lang="en-US" sz="2400" spc="30" dirty="0"/>
                        <a:t>h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2 </a:t>
                      </a:r>
                      <a:r>
                        <a:rPr lang="en-US" sz="2400" spc="30" dirty="0"/>
                        <a:t>bytes</a:t>
                      </a:r>
                      <a:endParaRPr lang="et-EE" sz="2400" spc="3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 err="1"/>
                        <a:t>unsigned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%u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2 </a:t>
                      </a:r>
                      <a:r>
                        <a:rPr lang="en-US" sz="2400" spc="30" dirty="0"/>
                        <a:t>or</a:t>
                      </a:r>
                      <a:r>
                        <a:rPr lang="et-EE" sz="2400" spc="30" dirty="0"/>
                        <a:t> 4</a:t>
                      </a:r>
                      <a:r>
                        <a:rPr lang="et-EE" sz="2400" spc="30" baseline="0" dirty="0"/>
                        <a:t> </a:t>
                      </a:r>
                      <a:r>
                        <a:rPr lang="en-US" sz="2400" spc="30" dirty="0"/>
                        <a:t>bytes</a:t>
                      </a:r>
                      <a:endParaRPr lang="et-EE" sz="2400" spc="3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spc="30" dirty="0"/>
                        <a:t>Characters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 err="1"/>
                        <a:t>char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1 </a:t>
                      </a:r>
                      <a:r>
                        <a:rPr lang="en-US" sz="2400" spc="30" dirty="0"/>
                        <a:t>byte</a:t>
                      </a:r>
                      <a:endParaRPr lang="et-EE" sz="2400" spc="3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pc="30" dirty="0"/>
                        <a:t>char[]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%</a:t>
                      </a:r>
                      <a:r>
                        <a:rPr lang="en-US" sz="2400" spc="30" dirty="0"/>
                        <a:t>s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pc="30" dirty="0"/>
                        <a:t>?</a:t>
                      </a:r>
                      <a:r>
                        <a:rPr lang="et-EE" sz="2400" spc="30" dirty="0"/>
                        <a:t> </a:t>
                      </a:r>
                      <a:r>
                        <a:rPr lang="en-US" sz="2400" spc="30" dirty="0"/>
                        <a:t>byte(s)</a:t>
                      </a:r>
                      <a:endParaRPr lang="et-EE" sz="2400" spc="3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spc="30" dirty="0"/>
                        <a:t>Floating point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 err="1"/>
                        <a:t>float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4</a:t>
                      </a:r>
                      <a:r>
                        <a:rPr lang="et-EE" sz="2400" spc="30" baseline="0" dirty="0"/>
                        <a:t> </a:t>
                      </a:r>
                      <a:r>
                        <a:rPr lang="en-US" sz="2400" spc="30" baseline="0" dirty="0"/>
                        <a:t>bytes</a:t>
                      </a:r>
                      <a:endParaRPr lang="et-EE" sz="2400" spc="3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 err="1"/>
                        <a:t>double</a:t>
                      </a:r>
                      <a:endParaRPr lang="et-EE" sz="2400" spc="3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sz="2400" spc="30" dirty="0"/>
                        <a:t>%lg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t-EE" sz="2400" spc="30" dirty="0"/>
                        <a:t>8 </a:t>
                      </a:r>
                      <a:r>
                        <a:rPr lang="en-US" sz="2400" spc="30" dirty="0"/>
                        <a:t>bytes</a:t>
                      </a:r>
                      <a:endParaRPr lang="et-EE" sz="2400" spc="3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630E-9103-4D3E-91FE-815B4A8D87DF}" type="slidenum">
              <a:rPr lang="et-EE" smtClean="0"/>
              <a:t>3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194E-352B-4D36-A674-2A35CC1E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4" y="1681163"/>
            <a:ext cx="3389311" cy="823912"/>
          </a:xfrm>
        </p:spPr>
        <p:txBody>
          <a:bodyPr/>
          <a:lstStyle/>
          <a:p>
            <a:r>
              <a:rPr lang="et-EE" dirty="0"/>
              <a:t>while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4" y="2505075"/>
            <a:ext cx="3389311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t-EE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t-EE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8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343400" y="1690688"/>
            <a:ext cx="3389311" cy="823912"/>
          </a:xfrm>
        </p:spPr>
        <p:txBody>
          <a:bodyPr/>
          <a:lstStyle/>
          <a:p>
            <a:r>
              <a:rPr lang="et-EE" dirty="0"/>
              <a:t>do while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2514600"/>
            <a:ext cx="3389311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t-EE" sz="18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t-EE" sz="18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t-EE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t-EE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056561" y="1681163"/>
            <a:ext cx="3389311" cy="823912"/>
          </a:xfrm>
        </p:spPr>
        <p:txBody>
          <a:bodyPr/>
          <a:lstStyle/>
          <a:p>
            <a:r>
              <a:rPr lang="et-EE" dirty="0"/>
              <a:t>for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8056561" y="2505075"/>
            <a:ext cx="3499771" cy="368458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t-EE" sz="18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8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E5C5-EC0B-4A12-AAAC-8BF960877D05}" type="slidenum">
              <a:rPr lang="et-EE" smtClean="0"/>
              <a:t>4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29E5-68C7-437D-8966-B681BB49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Functions</a:t>
            </a:r>
            <a:r>
              <a:rPr lang="et-EE" dirty="0"/>
              <a:t> and programm </a:t>
            </a:r>
            <a:r>
              <a:rPr lang="et-EE" dirty="0" err="1"/>
              <a:t>structure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t-EE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t-EE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PrintDigit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BEBE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t-EE" sz="1600" dirty="0">
                <a:solidFill>
                  <a:srgbClr val="BEBE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EBE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prototype</a:t>
            </a:r>
            <a:endParaRPr lang="et-E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BEBE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//main</a:t>
            </a:r>
            <a:r>
              <a:rPr lang="et-EE" sz="1600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with return type</a:t>
            </a:r>
            <a:endParaRPr lang="et-EE" sz="16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t-EE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t-EE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PrintDigit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t-EE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t-EE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EBE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t-EE" sz="1600" dirty="0">
                <a:solidFill>
                  <a:srgbClr val="BEBE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EBE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  <a:endParaRPr lang="et-E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6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BEBEE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return value from main function</a:t>
            </a:r>
            <a:endParaRPr lang="et-E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t-EE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t-EE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PrintDigit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t-EE" sz="16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t-EE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read </a:t>
            </a:r>
            <a:r>
              <a:rPr lang="et-EE" sz="16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t-EE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t-EE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t-EE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t-E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t-E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630E-9103-4D3E-91FE-815B4A8D87DF}" type="slidenum">
              <a:rPr lang="et-EE" smtClean="0"/>
              <a:t>5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BD49C-46DB-4D6D-8AC2-3394F7E9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FBEC-D2EA-4CBF-9D85-1B98D2F3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56C1-D094-4731-9EE3-4FF2519F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and initialize a string of Your choosing</a:t>
            </a:r>
          </a:p>
          <a:p>
            <a:r>
              <a:rPr lang="en-US" dirty="0"/>
              <a:t>Remove all of the vowels from that string. The resulting string must be written in a different variable, original must stay intact!</a:t>
            </a:r>
          </a:p>
          <a:p>
            <a:r>
              <a:rPr lang="en-US" dirty="0"/>
              <a:t>Output both the original and the modified string on the screen.</a:t>
            </a:r>
          </a:p>
          <a:p>
            <a:r>
              <a:rPr lang="en-US" dirty="0"/>
              <a:t>Create at least one function besides main in a meaningful 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B3900-887B-44DF-AD6E-1C76108E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A395B-17CB-45ED-B588-93B782AE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FC-C307-4B95-92A6-8CBB3BAC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task 2</a:t>
            </a:r>
            <a:r>
              <a:rPr lang="et-EE" dirty="0"/>
              <a:t> (</a:t>
            </a:r>
            <a:r>
              <a:rPr lang="en-US" b="1" dirty="0"/>
              <a:t>use our code template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4735-0F98-470E-8EC6-7DAF704B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is mixed type (both metric and imperial), stored in a single array. You can think of it as distance travelled by office workers during work hours in an international setting. One row per employee.</a:t>
            </a:r>
          </a:p>
          <a:p>
            <a:r>
              <a:rPr lang="en-US" dirty="0"/>
              <a:t>The second column of the array defines the units – 0 for metric, 1 for imperial. Data units are either meters or feet.</a:t>
            </a:r>
          </a:p>
          <a:p>
            <a:r>
              <a:rPr lang="en-US" dirty="0"/>
              <a:t>The output must be shown in metric units, display 2 places after comma</a:t>
            </a:r>
          </a:p>
          <a:p>
            <a:r>
              <a:rPr lang="en-US" dirty="0"/>
              <a:t>Output the distance walked by every employee</a:t>
            </a:r>
          </a:p>
          <a:p>
            <a:r>
              <a:rPr lang="en-US" dirty="0"/>
              <a:t>Output the following statistics: average distance walked, total distance walked</a:t>
            </a:r>
          </a:p>
          <a:p>
            <a:r>
              <a:rPr lang="en-US" dirty="0"/>
              <a:t>Create at least three functions besides main in a meaningful way</a:t>
            </a:r>
          </a:p>
          <a:p>
            <a:r>
              <a:rPr lang="en-US" dirty="0"/>
              <a:t>1 foot </a:t>
            </a:r>
            <a:r>
              <a:rPr lang="et-EE" dirty="0"/>
              <a:t>= 0.3048 </a:t>
            </a:r>
            <a:r>
              <a:rPr lang="et-EE" dirty="0" err="1"/>
              <a:t>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38EE2-C2BC-43F2-B14A-636C8655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0E737-0008-47B1-8035-E1BE78B6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DA84-0A8A-46B3-B110-3C327194D375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 task 3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N digits in between </a:t>
            </a:r>
            <a:r>
              <a:rPr lang="et-EE" dirty="0"/>
              <a:t>0 ≤ a</a:t>
            </a:r>
            <a:r>
              <a:rPr lang="et-EE" baseline="-25000" dirty="0"/>
              <a:t>i</a:t>
            </a:r>
            <a:r>
              <a:rPr lang="et-EE" dirty="0"/>
              <a:t> ≤ 9</a:t>
            </a:r>
            <a:endParaRPr lang="en-US" dirty="0"/>
          </a:p>
          <a:p>
            <a:r>
              <a:rPr lang="en-US" dirty="0"/>
              <a:t>Find the frequency for each of the digits (rate of occurrence)</a:t>
            </a:r>
          </a:p>
          <a:p>
            <a:r>
              <a:rPr lang="en-US" dirty="0"/>
              <a:t>Output the digits with their frequencies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Number 0 occurred  1 time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Number 1 occurred 12 times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		Number 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occurred  9 times</a:t>
            </a:r>
            <a:endParaRPr lang="en-US" dirty="0"/>
          </a:p>
          <a:p>
            <a:r>
              <a:rPr lang="en-US" dirty="0"/>
              <a:t>Output the basic statistics: Lowest and highest number entered, most common number(s)</a:t>
            </a:r>
          </a:p>
          <a:p>
            <a:r>
              <a:rPr lang="en-US" dirty="0"/>
              <a:t>Create at least three functions besides main in a meaningful way, one of which must return a non-void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630E-9103-4D3E-91FE-815B4A8D87DF}" type="slidenum">
              <a:rPr lang="et-EE" smtClean="0"/>
              <a:t>8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4288-7EDC-4C69-AAC8-B301085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Risto Heinsar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680</Words>
  <Application>Microsoft Office PowerPoint</Application>
  <PresentationFormat>Widescreen</PresentationFormat>
  <Paragraphs>134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Revision</vt:lpstr>
      <vt:lpstr>Your programs should generally..</vt:lpstr>
      <vt:lpstr>Basic data types</vt:lpstr>
      <vt:lpstr>Loops</vt:lpstr>
      <vt:lpstr>Functions and programm structure</vt:lpstr>
      <vt:lpstr>Revision task 1</vt:lpstr>
      <vt:lpstr>Revision task 2 (use our code template)</vt:lpstr>
      <vt:lpstr>Revision 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Risto Heinsar</dc:creator>
  <cp:lastModifiedBy>Risto Heinsar</cp:lastModifiedBy>
  <cp:revision>34</cp:revision>
  <dcterms:created xsi:type="dcterms:W3CDTF">2018-09-05T20:25:59Z</dcterms:created>
  <dcterms:modified xsi:type="dcterms:W3CDTF">2020-01-27T19:05:15Z</dcterms:modified>
</cp:coreProperties>
</file>