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2" r:id="rId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C8727-397A-444B-8FF9-F959A925B67A}" v="13" dt="2020-03-02T12:23:3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 Heinsar" userId="3661f4460930bdab" providerId="Windows Live" clId="Web-{167C8727-397A-444B-8FF9-F959A925B67A}"/>
    <pc:docChg chg="modSld">
      <pc:chgData name="Risto Heinsar" userId="3661f4460930bdab" providerId="Windows Live" clId="Web-{167C8727-397A-444B-8FF9-F959A925B67A}" dt="2020-03-02T12:23:36.890" v="12" actId="20577"/>
      <pc:docMkLst>
        <pc:docMk/>
      </pc:docMkLst>
      <pc:sldChg chg="modSp">
        <pc:chgData name="Risto Heinsar" userId="3661f4460930bdab" providerId="Windows Live" clId="Web-{167C8727-397A-444B-8FF9-F959A925B67A}" dt="2020-03-02T12:23:36.875" v="11" actId="20577"/>
        <pc:sldMkLst>
          <pc:docMk/>
          <pc:sldMk cId="1343670991" sldId="262"/>
        </pc:sldMkLst>
        <pc:spChg chg="mod">
          <ac:chgData name="Risto Heinsar" userId="3661f4460930bdab" providerId="Windows Live" clId="Web-{167C8727-397A-444B-8FF9-F959A925B67A}" dt="2020-03-02T12:23:36.875" v="11" actId="20577"/>
          <ac:spMkLst>
            <pc:docMk/>
            <pc:sldMk cId="1343670991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0001-624A-44F4-A910-40CBDAD778CA}" type="datetimeFigureOut">
              <a:rPr lang="et-EE" smtClean="0"/>
              <a:t>02.03.2020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4F8A-3992-49A7-8B16-DFE1AB30D08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429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4F8A-3992-49A7-8B16-DFE1AB30D086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4635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4F8A-3992-49A7-8B16-DFE1AB30D086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68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4F8A-3992-49A7-8B16-DFE1AB30D086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51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2314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345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591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90"/>
            <a:ext cx="10515600" cy="84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597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2462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155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4655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172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36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725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61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795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Qsort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01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2</a:t>
            </a:fld>
            <a:endParaRPr lang="et-EE"/>
          </a:p>
        </p:txBody>
      </p:sp>
      <p:pic>
        <p:nvPicPr>
          <p:cNvPr id="1028" name="Picture 4" descr="Big O Complexity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35" y="1376067"/>
            <a:ext cx="8206641" cy="45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5935" y="5943600"/>
            <a:ext cx="281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http://bigocheatsheet.com/</a:t>
            </a:r>
            <a:endParaRPr lang="et-EE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8F51-5DB0-4965-A37E-770249AE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9528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qsort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to use and (typically) </a:t>
            </a:r>
            <a:r>
              <a:rPr lang="et-EE" dirty="0"/>
              <a:t>a </a:t>
            </a:r>
            <a:r>
              <a:rPr lang="en-US" dirty="0"/>
              <a:t>quick way to sort arrays, including structure and string</a:t>
            </a:r>
            <a:r>
              <a:rPr lang="et-EE" dirty="0"/>
              <a:t> </a:t>
            </a:r>
            <a:r>
              <a:rPr lang="en-US" dirty="0"/>
              <a:t>arrays</a:t>
            </a:r>
            <a:r>
              <a:rPr lang="et-EE" dirty="0"/>
              <a:t>.</a:t>
            </a:r>
            <a:endParaRPr lang="en-US" dirty="0"/>
          </a:p>
          <a:p>
            <a:r>
              <a:rPr lang="en-US" dirty="0"/>
              <a:t>Bubble</a:t>
            </a:r>
            <a:r>
              <a:rPr lang="et-EE" dirty="0"/>
              <a:t> </a:t>
            </a:r>
            <a:r>
              <a:rPr lang="en-US" dirty="0"/>
              <a:t>sort was easy to learn</a:t>
            </a:r>
            <a:r>
              <a:rPr lang="et-EE" dirty="0"/>
              <a:t>,</a:t>
            </a:r>
            <a:r>
              <a:rPr lang="en-US" dirty="0"/>
              <a:t> but horribly slow</a:t>
            </a:r>
          </a:p>
          <a:p>
            <a:endParaRPr lang="en-US" dirty="0"/>
          </a:p>
          <a:p>
            <a:r>
              <a:rPr lang="en-US" dirty="0"/>
              <a:t>How fast is it?</a:t>
            </a:r>
            <a:endParaRPr lang="et-EE" dirty="0"/>
          </a:p>
          <a:p>
            <a:pPr lvl="1"/>
            <a:r>
              <a:rPr lang="en-US" dirty="0"/>
              <a:t>At the worst case, as fast as bubble sort (n</a:t>
            </a:r>
            <a:r>
              <a:rPr lang="et-EE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Typically much faster (</a:t>
            </a:r>
            <a:r>
              <a:rPr lang="et-EE" dirty="0"/>
              <a:t>n*log</a:t>
            </a:r>
            <a:r>
              <a:rPr lang="et-EE" baseline="-25000" dirty="0"/>
              <a:t>2</a:t>
            </a:r>
            <a:r>
              <a:rPr lang="et-EE" dirty="0"/>
              <a:t>(n))</a:t>
            </a:r>
          </a:p>
          <a:p>
            <a:pPr lvl="1"/>
            <a:endParaRPr lang="et-EE" dirty="0"/>
          </a:p>
          <a:p>
            <a:pPr lvl="1">
              <a:lnSpc>
                <a:spcPct val="120000"/>
              </a:lnSpc>
            </a:pPr>
            <a:r>
              <a:rPr lang="en-US" dirty="0"/>
              <a:t>E.g. sorting 10</a:t>
            </a:r>
            <a:r>
              <a:rPr lang="et-EE" dirty="0"/>
              <a:t>0</a:t>
            </a:r>
            <a:r>
              <a:rPr lang="en-US" dirty="0"/>
              <a:t>0 numbers:</a:t>
            </a:r>
            <a:br>
              <a:rPr lang="et-EE" dirty="0"/>
            </a:br>
            <a:r>
              <a:rPr lang="et-EE" dirty="0"/>
              <a:t>1000</a:t>
            </a:r>
            <a:r>
              <a:rPr lang="et-EE" baseline="30000" dirty="0"/>
              <a:t>2</a:t>
            </a:r>
            <a:r>
              <a:rPr lang="et-EE" dirty="0"/>
              <a:t> = </a:t>
            </a:r>
            <a:r>
              <a:rPr lang="et-EE" b="1" dirty="0"/>
              <a:t>1 000 000 </a:t>
            </a:r>
            <a:r>
              <a:rPr lang="en-US" b="1" dirty="0"/>
              <a:t>operations</a:t>
            </a:r>
            <a:br>
              <a:rPr lang="et-EE" b="1" dirty="0"/>
            </a:br>
            <a:r>
              <a:rPr lang="et-EE" dirty="0"/>
              <a:t>1000 * log</a:t>
            </a:r>
            <a:r>
              <a:rPr lang="et-EE" baseline="-25000" dirty="0"/>
              <a:t>2</a:t>
            </a:r>
            <a:r>
              <a:rPr lang="et-EE" dirty="0"/>
              <a:t>(1000) = 1000 * 9.97 = </a:t>
            </a:r>
            <a:r>
              <a:rPr lang="et-EE" b="1" dirty="0"/>
              <a:t>9 970 </a:t>
            </a:r>
            <a:r>
              <a:rPr lang="en-US" b="1" dirty="0"/>
              <a:t>operations</a:t>
            </a:r>
            <a:endParaRPr lang="et-EE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3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079BF-E1F1-467D-A5C9-70BF48B5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812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qsort</a:t>
            </a:r>
            <a:r>
              <a:rPr lang="et-EE" dirty="0"/>
              <a:t> </a:t>
            </a:r>
            <a:r>
              <a:rPr lang="en-US" dirty="0"/>
              <a:t>function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  <a:r>
              <a:rPr lang="et-EE" dirty="0"/>
              <a:t>: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Parameters</a:t>
            </a:r>
            <a:r>
              <a:rPr lang="et-EE" dirty="0"/>
              <a:t>:</a:t>
            </a:r>
          </a:p>
          <a:p>
            <a:pPr lvl="1"/>
            <a:r>
              <a:rPr lang="et-EE" dirty="0" err="1"/>
              <a:t>base</a:t>
            </a:r>
            <a:r>
              <a:rPr lang="et-EE" dirty="0"/>
              <a:t> – </a:t>
            </a:r>
            <a:r>
              <a:rPr lang="en-US" dirty="0"/>
              <a:t>pointer to the first element of the array</a:t>
            </a:r>
            <a:endParaRPr lang="et-EE" dirty="0"/>
          </a:p>
          <a:p>
            <a:pPr lvl="1"/>
            <a:r>
              <a:rPr lang="et-EE" dirty="0" err="1"/>
              <a:t>num</a:t>
            </a:r>
            <a:r>
              <a:rPr lang="et-EE" dirty="0"/>
              <a:t> – </a:t>
            </a:r>
            <a:r>
              <a:rPr lang="en-US" dirty="0"/>
              <a:t>how many elements in the array</a:t>
            </a:r>
            <a:endParaRPr lang="et-EE" dirty="0"/>
          </a:p>
          <a:p>
            <a:pPr lvl="1"/>
            <a:r>
              <a:rPr lang="et-EE" dirty="0" err="1"/>
              <a:t>size</a:t>
            </a:r>
            <a:r>
              <a:rPr lang="et-EE" dirty="0"/>
              <a:t> – </a:t>
            </a:r>
            <a:r>
              <a:rPr lang="en-US" dirty="0"/>
              <a:t>size of a single element</a:t>
            </a:r>
            <a:endParaRPr lang="et-EE" dirty="0"/>
          </a:p>
          <a:p>
            <a:pPr lvl="1"/>
            <a:r>
              <a:rPr lang="et-EE" dirty="0" err="1"/>
              <a:t>compar</a:t>
            </a:r>
            <a:r>
              <a:rPr lang="et-EE" dirty="0"/>
              <a:t> – </a:t>
            </a:r>
            <a:r>
              <a:rPr lang="en-US" dirty="0"/>
              <a:t>pointer to a compare function, returns an integer</a:t>
            </a:r>
            <a:endParaRPr lang="et-EE" dirty="0"/>
          </a:p>
          <a:p>
            <a:pPr marL="457200" lvl="1" indent="0">
              <a:buNone/>
            </a:pPr>
            <a:endParaRPr lang="et-E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4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991A4-C956-44C7-B8B4-28211CC6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26889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r>
              <a:rPr lang="en-US" dirty="0"/>
              <a:t>Parameter: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/>
              <a:t>const</a:t>
            </a:r>
            <a:r>
              <a:rPr lang="en-US" dirty="0"/>
              <a:t> – shouldn’t be changed</a:t>
            </a:r>
          </a:p>
          <a:p>
            <a:pPr lvl="1"/>
            <a:r>
              <a:rPr lang="en-US" dirty="0"/>
              <a:t>void – type is not set, can accommodate any type, </a:t>
            </a:r>
            <a:r>
              <a:rPr lang="en-US" b="1" dirty="0"/>
              <a:t>must </a:t>
            </a:r>
            <a:r>
              <a:rPr lang="en-US" dirty="0"/>
              <a:t>cast to correct type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var</a:t>
            </a:r>
            <a:r>
              <a:rPr lang="en-US" dirty="0"/>
              <a:t> – beginning of element</a:t>
            </a:r>
          </a:p>
          <a:p>
            <a:r>
              <a:rPr lang="en-US" dirty="0"/>
              <a:t>Different compare functions for different types!</a:t>
            </a:r>
          </a:p>
          <a:p>
            <a:r>
              <a:rPr lang="en-US" dirty="0"/>
              <a:t>Return value: integer</a:t>
            </a:r>
          </a:p>
          <a:p>
            <a:pPr lvl="1"/>
            <a:r>
              <a:rPr lang="en-US" dirty="0"/>
              <a:t>&lt; 0	var1 should be before var2</a:t>
            </a:r>
          </a:p>
          <a:p>
            <a:pPr lvl="1"/>
            <a:r>
              <a:rPr lang="en-US" dirty="0"/>
              <a:t>== 0	var1 is equivalent to var2</a:t>
            </a:r>
          </a:p>
          <a:p>
            <a:pPr lvl="1"/>
            <a:r>
              <a:rPr lang="et-EE" dirty="0"/>
              <a:t>&gt;</a:t>
            </a:r>
            <a:r>
              <a:rPr lang="en-US" dirty="0"/>
              <a:t> 0	var1 should be after var2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5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6D34-9784-401A-92E9-AA69B9A0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55635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(generic)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7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7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7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7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5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t-EE" sz="1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"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]),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(*(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*(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(*(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*(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lang="en-US" sz="17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5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7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6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2068-410F-4D9D-8AE7-A9B0C71D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50777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t-EE" dirty="0"/>
              <a:t>(</a:t>
            </a:r>
            <a:r>
              <a:rPr lang="et-EE" dirty="0" err="1"/>
              <a:t>integers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3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43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3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43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numCount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t-EE" sz="43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3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t-EE" sz="43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43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]),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43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ComparFunc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3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t-EE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*(</a:t>
            </a:r>
            <a:r>
              <a:rPr lang="en-US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t-EE" sz="43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3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7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6881-7C5A-4D8A-83D1-A3B07111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94409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Download and open the base code from the web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data you are going to be working with is already initialized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function prototypes are already set. Implement those functions!</a:t>
            </a:r>
          </a:p>
          <a:p>
            <a:pPr>
              <a:lnSpc>
                <a:spcPct val="100000"/>
              </a:lnSpc>
            </a:pPr>
            <a:r>
              <a:rPr lang="en-US" dirty="0"/>
              <a:t>Add your function calls to the switch menu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Once completed, show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n-US" dirty="0"/>
              <a:t>and continue with the test revision task (points available)</a:t>
            </a:r>
            <a:endParaRPr lang="en-US" dirty="0"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8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4F3B-D08E-46CF-86F9-42B7E7C9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34367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334</Words>
  <Application>Microsoft Office PowerPoint</Application>
  <PresentationFormat>Widescreen</PresentationFormat>
  <Paragraphs>104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Qsort</vt:lpstr>
      <vt:lpstr>Complexity</vt:lpstr>
      <vt:lpstr>qsort</vt:lpstr>
      <vt:lpstr>qsort function</vt:lpstr>
      <vt:lpstr>Compare function</vt:lpstr>
      <vt:lpstr>Sample (generic)</vt:lpstr>
      <vt:lpstr>Sample (integers only)</vt:lpstr>
      <vt:lpstr>Lab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Qsort ja failid</dc:title>
  <dc:creator>Risto Heinsar</dc:creator>
  <cp:lastModifiedBy>Risto Heinsar</cp:lastModifiedBy>
  <cp:revision>105</cp:revision>
  <dcterms:created xsi:type="dcterms:W3CDTF">2013-04-02T10:53:05Z</dcterms:created>
  <dcterms:modified xsi:type="dcterms:W3CDTF">2020-03-02T12:23:37Z</dcterms:modified>
</cp:coreProperties>
</file>