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80001-624A-44F4-A910-40CBDAD778CA}" type="datetimeFigureOut">
              <a:rPr lang="et-EE" smtClean="0"/>
              <a:t>8.03.2020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54F8A-3992-49A7-8B16-DFE1AB30D08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4298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4F8A-3992-49A7-8B16-DFE1AB30D086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4635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2314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5345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5917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90"/>
            <a:ext cx="10515600" cy="846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007"/>
            <a:ext cx="10515600" cy="48659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5978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2462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1558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4655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1722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3363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725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761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34DF-5133-4240-B231-AF690322A89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795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Compiling multiple files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18012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code into multiple files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dealing with larger projects, it’s advisable to divide your code into separate files based on their purpose (function sets)</a:t>
            </a:r>
          </a:p>
          <a:p>
            <a:r>
              <a:rPr lang="en-US" dirty="0"/>
              <a:t>You can use these self-made libraries to quickly add </a:t>
            </a:r>
            <a:r>
              <a:rPr lang="et-EE" dirty="0" err="1"/>
              <a:t>desired</a:t>
            </a:r>
            <a:r>
              <a:rPr lang="et-EE" dirty="0"/>
              <a:t> </a:t>
            </a:r>
            <a:r>
              <a:rPr lang="en-US" dirty="0"/>
              <a:t>functionality to your code</a:t>
            </a:r>
          </a:p>
          <a:p>
            <a:r>
              <a:rPr lang="en-US" dirty="0"/>
              <a:t>Typically used files</a:t>
            </a:r>
            <a:br>
              <a:rPr lang="et-EE" dirty="0"/>
            </a:br>
            <a:r>
              <a:rPr lang="en-US" kern="0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mycode</a:t>
            </a:r>
            <a:r>
              <a:rPr lang="et-EE" kern="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et-EE" sz="4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800" dirty="0"/>
              <a:t>– </a:t>
            </a:r>
            <a:r>
              <a:rPr lang="en-US" sz="2800" dirty="0"/>
              <a:t>header file, typically contains function prototypes</a:t>
            </a:r>
            <a:r>
              <a:rPr lang="en-US" dirty="0"/>
              <a:t>, macros, [classes,] </a:t>
            </a:r>
            <a:r>
              <a:rPr lang="en-US" sz="2800" dirty="0"/>
              <a:t>structure</a:t>
            </a:r>
            <a:r>
              <a:rPr lang="et-EE" sz="2800" dirty="0"/>
              <a:t> </a:t>
            </a:r>
            <a:r>
              <a:rPr lang="en-US" sz="2800" dirty="0"/>
              <a:t>declarations</a:t>
            </a:r>
            <a:br>
              <a:rPr lang="et-EE" dirty="0"/>
            </a:br>
            <a:br>
              <a:rPr lang="et-EE" sz="1100" dirty="0"/>
            </a:br>
            <a:r>
              <a:rPr lang="en-US" kern="0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mycode</a:t>
            </a:r>
            <a:r>
              <a:rPr lang="et-EE" kern="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 </a:t>
            </a:r>
            <a:r>
              <a:rPr lang="et-EE" sz="2800" dirty="0"/>
              <a:t>– Code</a:t>
            </a:r>
            <a:r>
              <a:rPr lang="en-US" sz="2800" dirty="0"/>
              <a:t> </a:t>
            </a:r>
            <a:r>
              <a:rPr lang="et-EE" sz="2800" dirty="0"/>
              <a:t>that implements the functions declared in the header file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2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661E6-6027-4F13-B3AC-A1E185A2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51949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use multiple files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projects</a:t>
            </a:r>
            <a:endParaRPr lang="et-EE" dirty="0"/>
          </a:p>
          <a:p>
            <a:pPr lvl="1"/>
            <a:r>
              <a:rPr lang="en-US" dirty="0"/>
              <a:t>Must include headers</a:t>
            </a:r>
            <a:r>
              <a:rPr lang="et-EE" dirty="0"/>
              <a:t> (</a:t>
            </a:r>
            <a:r>
              <a:rPr lang="et-EE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t-EE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t-EE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myheader</a:t>
            </a:r>
            <a:r>
              <a:rPr lang="et-EE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.h"</a:t>
            </a:r>
            <a:r>
              <a:rPr lang="et-EE" dirty="0"/>
              <a:t>)</a:t>
            </a:r>
          </a:p>
          <a:p>
            <a:pPr lvl="1"/>
            <a:r>
              <a:rPr lang="en-US" dirty="0"/>
              <a:t>Needs IDE support. E.g. </a:t>
            </a:r>
            <a:r>
              <a:rPr lang="et-EE" dirty="0"/>
              <a:t>C</a:t>
            </a:r>
            <a:r>
              <a:rPr lang="en-US" dirty="0"/>
              <a:t>ode</a:t>
            </a:r>
            <a:r>
              <a:rPr lang="et-EE" dirty="0"/>
              <a:t>::B</a:t>
            </a:r>
            <a:r>
              <a:rPr lang="en-US" dirty="0"/>
              <a:t>locks, </a:t>
            </a:r>
            <a:r>
              <a:rPr lang="et-EE" dirty="0"/>
              <a:t>V</a:t>
            </a:r>
            <a:r>
              <a:rPr lang="en-US" dirty="0" err="1"/>
              <a:t>isual</a:t>
            </a:r>
            <a:r>
              <a:rPr lang="en-US" dirty="0"/>
              <a:t> </a:t>
            </a:r>
            <a:r>
              <a:rPr lang="et-EE" dirty="0"/>
              <a:t>S</a:t>
            </a:r>
            <a:r>
              <a:rPr lang="en-US" dirty="0" err="1"/>
              <a:t>tudio</a:t>
            </a:r>
            <a:r>
              <a:rPr lang="en-US" dirty="0"/>
              <a:t>, </a:t>
            </a:r>
            <a:r>
              <a:rPr lang="et-EE" dirty="0"/>
              <a:t>E</a:t>
            </a:r>
            <a:r>
              <a:rPr lang="en-US" dirty="0" err="1"/>
              <a:t>clipse</a:t>
            </a:r>
            <a:r>
              <a:rPr lang="en-US" dirty="0"/>
              <a:t>, </a:t>
            </a:r>
            <a:r>
              <a:rPr lang="en-US" dirty="0" err="1"/>
              <a:t>CLion</a:t>
            </a:r>
            <a:r>
              <a:rPr lang="en-US" dirty="0"/>
              <a:t> etc.</a:t>
            </a:r>
            <a:endParaRPr lang="et-E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Compiling from the command line (small projects only)</a:t>
            </a:r>
            <a:endParaRPr lang="et-EE" dirty="0"/>
          </a:p>
          <a:p>
            <a:pPr lvl="1"/>
            <a:r>
              <a:rPr lang="en-US" dirty="0"/>
              <a:t>Must include headers</a:t>
            </a:r>
            <a:r>
              <a:rPr lang="et-EE" dirty="0"/>
              <a:t> (</a:t>
            </a:r>
            <a:r>
              <a:rPr lang="et-EE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t-EE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t-EE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myheader</a:t>
            </a:r>
            <a:r>
              <a:rPr lang="et-EE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.h"</a:t>
            </a:r>
            <a:r>
              <a:rPr lang="et-EE" dirty="0"/>
              <a:t>)</a:t>
            </a:r>
          </a:p>
          <a:p>
            <a:pPr lvl="1"/>
            <a:r>
              <a:rPr lang="et-EE" dirty="0" err="1"/>
              <a:t>gcc</a:t>
            </a:r>
            <a:r>
              <a:rPr lang="et-EE" dirty="0"/>
              <a:t> -o </a:t>
            </a:r>
            <a:r>
              <a:rPr lang="en-US" dirty="0" err="1"/>
              <a:t>myprogram</a:t>
            </a:r>
            <a:r>
              <a:rPr lang="en-US" dirty="0"/>
              <a:t> file</a:t>
            </a:r>
            <a:r>
              <a:rPr lang="et-EE" dirty="0"/>
              <a:t>1.c </a:t>
            </a:r>
            <a:r>
              <a:rPr lang="en-US" dirty="0"/>
              <a:t>file2</a:t>
            </a:r>
            <a:r>
              <a:rPr lang="et-EE" dirty="0"/>
              <a:t>.c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Direct include </a:t>
            </a:r>
            <a:r>
              <a:rPr lang="et-EE" dirty="0"/>
              <a:t>(</a:t>
            </a:r>
            <a:r>
              <a:rPr lang="en-US" b="1" dirty="0"/>
              <a:t>bad practice</a:t>
            </a:r>
            <a:r>
              <a:rPr lang="et-EE" b="1" dirty="0"/>
              <a:t>, </a:t>
            </a:r>
            <a:r>
              <a:rPr lang="et-EE" b="1" dirty="0" err="1">
                <a:solidFill>
                  <a:srgbClr val="FF0000"/>
                </a:solidFill>
              </a:rPr>
              <a:t>never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 err="1">
                <a:solidFill>
                  <a:srgbClr val="FF0000"/>
                </a:solidFill>
              </a:rPr>
              <a:t>use</a:t>
            </a:r>
            <a:r>
              <a:rPr lang="et-EE" dirty="0"/>
              <a:t>)</a:t>
            </a:r>
          </a:p>
          <a:p>
            <a:pPr lvl="1"/>
            <a:r>
              <a:rPr lang="en-US" dirty="0"/>
              <a:t>No need for an additional header</a:t>
            </a:r>
            <a:endParaRPr lang="et-EE" dirty="0"/>
          </a:p>
          <a:p>
            <a:pPr lvl="1"/>
            <a:r>
              <a:rPr lang="en-US" dirty="0"/>
              <a:t>Including a code file is sufficient</a:t>
            </a:r>
            <a:r>
              <a:rPr lang="et-EE" dirty="0"/>
              <a:t> (</a:t>
            </a:r>
            <a:r>
              <a:rPr lang="et-EE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t-EE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t-EE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kern="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mycode</a:t>
            </a:r>
            <a:r>
              <a:rPr lang="et-EE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</a:t>
            </a:r>
            <a:r>
              <a:rPr lang="et-EE" kern="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t-E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Makefiles</a:t>
            </a:r>
            <a:r>
              <a:rPr lang="en-US" dirty="0"/>
              <a:t> </a:t>
            </a:r>
            <a:r>
              <a:rPr lang="et-EE" dirty="0"/>
              <a:t>(</a:t>
            </a:r>
            <a:r>
              <a:rPr lang="en-US" dirty="0"/>
              <a:t>highly recommended</a:t>
            </a:r>
            <a:r>
              <a:rPr lang="et-EE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3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DE489-A6F2-49D3-A6FE-3493A3EE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5267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the sample package</a:t>
            </a:r>
          </a:p>
          <a:p>
            <a:r>
              <a:rPr lang="en-US" dirty="0"/>
              <a:t>Familiarize yourself with the structure of these files</a:t>
            </a:r>
          </a:p>
          <a:p>
            <a:r>
              <a:rPr lang="en-US" dirty="0"/>
              <a:t>Compile from command line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programname</a:t>
            </a:r>
            <a:r>
              <a:rPr lang="en-US" dirty="0"/>
              <a:t> file1.c file2.c -Wall</a:t>
            </a:r>
          </a:p>
          <a:p>
            <a:r>
              <a:rPr lang="en-US" dirty="0"/>
              <a:t>Ensure that it works</a:t>
            </a:r>
          </a:p>
          <a:p>
            <a:endParaRPr lang="en-US" dirty="0"/>
          </a:p>
          <a:p>
            <a:r>
              <a:rPr lang="en-US" dirty="0"/>
              <a:t>NB! Windows requires you to add the compiler under PATH</a:t>
            </a:r>
            <a:br>
              <a:rPr lang="et-EE" dirty="0"/>
            </a:br>
            <a:r>
              <a:rPr lang="et-EE" dirty="0"/>
              <a:t>(</a:t>
            </a:r>
            <a:r>
              <a:rPr lang="et-EE" dirty="0" err="1"/>
              <a:t>already</a:t>
            </a:r>
            <a:r>
              <a:rPr lang="et-EE" dirty="0"/>
              <a:t> </a:t>
            </a:r>
            <a:r>
              <a:rPr lang="et-EE" dirty="0" err="1"/>
              <a:t>set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those</a:t>
            </a:r>
            <a:r>
              <a:rPr lang="et-EE" dirty="0"/>
              <a:t> </a:t>
            </a:r>
            <a:r>
              <a:rPr lang="et-EE" dirty="0" err="1"/>
              <a:t>using</a:t>
            </a:r>
            <a:r>
              <a:rPr lang="et-EE" dirty="0"/>
              <a:t> </a:t>
            </a:r>
            <a:r>
              <a:rPr lang="et-EE" dirty="0" err="1"/>
              <a:t>geany</a:t>
            </a:r>
            <a:r>
              <a:rPr lang="et-EE" dirty="0"/>
              <a:t>)</a:t>
            </a:r>
            <a:endParaRPr lang="en-US" dirty="0"/>
          </a:p>
          <a:p>
            <a:r>
              <a:rPr lang="en-US" dirty="0"/>
              <a:t>In Linux you don’t need to do anything extra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4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FF2C-4E43-48B8-954F-24D560A5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57529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Download and open the base code from the web</a:t>
            </a:r>
          </a:p>
          <a:p>
            <a:pPr>
              <a:lnSpc>
                <a:spcPct val="100000"/>
              </a:lnSpc>
            </a:pPr>
            <a:r>
              <a:rPr lang="en-US" dirty="0"/>
              <a:t>Move the prototypes and other necessary items to the header file</a:t>
            </a:r>
          </a:p>
          <a:p>
            <a:pPr>
              <a:lnSpc>
                <a:spcPct val="100000"/>
              </a:lnSpc>
            </a:pPr>
            <a:r>
              <a:rPr lang="en-US" dirty="0"/>
              <a:t>The data your going to be working with is already initialized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the function implementations in another file, separate from 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functions except </a:t>
            </a:r>
            <a:r>
              <a:rPr lang="en-US" dirty="0" err="1"/>
              <a:t>PrintStructArr</a:t>
            </a:r>
            <a:r>
              <a:rPr lang="en-US" dirty="0"/>
              <a:t>() must return the found value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function that is allowed to have print statements is </a:t>
            </a:r>
            <a:r>
              <a:rPr lang="en-US" dirty="0" err="1"/>
              <a:t>PrintStructArr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output for the rest of the functions can be done in main()</a:t>
            </a:r>
          </a:p>
          <a:p>
            <a:pPr>
              <a:lnSpc>
                <a:spcPct val="100000"/>
              </a:lnSpc>
            </a:pPr>
            <a:r>
              <a:rPr lang="en-US" dirty="0"/>
              <a:t>Compile from command line or create a </a:t>
            </a:r>
            <a:r>
              <a:rPr lang="en-US" dirty="0" err="1"/>
              <a:t>Makefile</a:t>
            </a:r>
            <a:r>
              <a:rPr lang="en-US" dirty="0"/>
              <a:t>!</a:t>
            </a:r>
            <a:endParaRPr lang="et-E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4DF-5133-4240-B231-AF690322A898}" type="slidenum">
              <a:rPr lang="et-EE" smtClean="0"/>
              <a:t>5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67B5-B4AD-4E2A-913E-528DDC2B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34367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280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Compiling multiple files</vt:lpstr>
      <vt:lpstr>Separating code into multiple files</vt:lpstr>
      <vt:lpstr>Ways to use multiple files</vt:lpstr>
      <vt:lpstr>Try it out</vt:lpstr>
      <vt:lpstr>Lab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Qsort ja failid</dc:title>
  <dc:creator>Risto Heinsar</dc:creator>
  <cp:lastModifiedBy>Risto Heinsar</cp:lastModifiedBy>
  <cp:revision>101</cp:revision>
  <dcterms:created xsi:type="dcterms:W3CDTF">2013-04-02T10:53:05Z</dcterms:created>
  <dcterms:modified xsi:type="dcterms:W3CDTF">2020-03-08T11:28:56Z</dcterms:modified>
</cp:coreProperties>
</file>