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CA17-E124-4725-BE4F-C0BCD5EAF80D}" type="datetimeFigureOut">
              <a:rPr lang="et-EE" smtClean="0"/>
              <a:t>23.09.2018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0266-3CA1-405D-806C-31FF6C67D58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3444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0266-3CA1-405D-806C-31FF6C67D588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2731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0266-3CA1-405D-806C-31FF6C67D588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1615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0266-3CA1-405D-806C-31FF6C67D588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27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815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397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525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0389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963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7122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8744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359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6901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3981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951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</a:t>
            </a: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94A3-73B4-4ABE-8DC6-34BBF0126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1961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endParaRPr lang="et-EE" sz="1800" i="1" dirty="0"/>
          </a:p>
        </p:txBody>
      </p:sp>
    </p:spTree>
    <p:extLst>
      <p:ext uri="{BB962C8B-B14F-4D97-AF65-F5344CB8AC3E}">
        <p14:creationId xmlns:p14="http://schemas.microsoft.com/office/powerpoint/2010/main" val="196280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inputs decimal numbers (integers) from the keyboard until ‘0’ is typed</a:t>
            </a:r>
          </a:p>
          <a:p>
            <a:r>
              <a:rPr lang="en-US" dirty="0"/>
              <a:t>User inputs a new base (radix)</a:t>
            </a:r>
            <a:endParaRPr lang="et-EE" dirty="0"/>
          </a:p>
          <a:p>
            <a:r>
              <a:rPr lang="en-US" dirty="0"/>
              <a:t>The numbers are converted to the desired base</a:t>
            </a:r>
          </a:p>
          <a:p>
            <a:r>
              <a:rPr lang="en-US" dirty="0"/>
              <a:t>The output will contain numbers in base 10 and in the desired new base, side by side. 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10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4BEE3-1B06-4F10-83E1-5ACDC156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41703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4-byte binary numbers are read from a file</a:t>
            </a:r>
          </a:p>
          <a:p>
            <a:r>
              <a:rPr lang="en-US" dirty="0"/>
              <a:t>Numbers will be converted into decimal and hexadecimal</a:t>
            </a:r>
          </a:p>
          <a:p>
            <a:r>
              <a:rPr lang="en-US" dirty="0"/>
              <a:t>Results will be stored in a file alongside their originals binary representation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11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046F-4171-4B43-97A6-C8ADF35D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1607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6157-28F2-4E87-B2D8-DB87023E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et-EE" dirty="0"/>
              <a:t> (11)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269B-8BED-41D7-B015-F5A30D16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novella is being read from a file</a:t>
            </a:r>
          </a:p>
          <a:p>
            <a:r>
              <a:rPr lang="en-US" dirty="0"/>
              <a:t>Make the following character replacements in the original text</a:t>
            </a:r>
          </a:p>
          <a:p>
            <a:pPr lvl="1"/>
            <a:r>
              <a:rPr lang="et-EE" dirty="0"/>
              <a:t>a -&gt; u</a:t>
            </a:r>
          </a:p>
          <a:p>
            <a:pPr lvl="1"/>
            <a:r>
              <a:rPr lang="et-EE" dirty="0"/>
              <a:t>u -&gt; a</a:t>
            </a:r>
          </a:p>
          <a:p>
            <a:r>
              <a:rPr lang="en-US" dirty="0"/>
              <a:t>Print out the number of replacements made</a:t>
            </a:r>
            <a:endParaRPr lang="et-EE" dirty="0"/>
          </a:p>
          <a:p>
            <a:r>
              <a:rPr lang="en-US" dirty="0"/>
              <a:t>Print out the novella after the replacements have been made</a:t>
            </a:r>
            <a:endParaRPr lang="et-EE" dirty="0"/>
          </a:p>
          <a:p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41EE-F0ED-45BE-88DA-5BEC432B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CD02-6EB7-4220-808C-76E4782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12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5A59C-5FB6-409D-84D0-64BFDC7D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21425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0C09-D25E-4462-B208-6D0BAF73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Algoritm (12)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1B0C-E265-40E4-886F-E5CCEAF2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enters a matrix A (n * m) using the keyboard</a:t>
            </a:r>
          </a:p>
          <a:p>
            <a:r>
              <a:rPr lang="en-US" dirty="0"/>
              <a:t>The following conditions must be checked for and met:</a:t>
            </a:r>
            <a:r>
              <a:rPr lang="et-EE" dirty="0"/>
              <a:t> n &lt; 10, m &lt; n</a:t>
            </a:r>
          </a:p>
          <a:p>
            <a:r>
              <a:rPr lang="en-US" dirty="0"/>
              <a:t>The contents of the matrix A will be copied to a vector B, line by line (replacing previous)</a:t>
            </a:r>
          </a:p>
          <a:p>
            <a:r>
              <a:rPr lang="en-US" dirty="0"/>
              <a:t>Each row of the matrix A will be printed on the screen using the </a:t>
            </a:r>
            <a:r>
              <a:rPr lang="en-US"/>
              <a:t>vector 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803A-694D-4325-9E95-6A2D7618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4E125-9592-488C-AA96-96A806B6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13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FF21-FD3C-4C91-8CEF-C077E8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1903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dirty="0"/>
              <a:t>Read 8-digit integers from a file to an array</a:t>
            </a:r>
          </a:p>
          <a:p>
            <a:pPr>
              <a:spcBef>
                <a:spcPts val="4200"/>
              </a:spcBef>
            </a:pPr>
            <a:r>
              <a:rPr lang="en-US" dirty="0"/>
              <a:t>Verify which of these numbers are real dates, which are not</a:t>
            </a:r>
            <a:endParaRPr lang="et-EE" dirty="0"/>
          </a:p>
          <a:p>
            <a:pPr>
              <a:spcBef>
                <a:spcPts val="4200"/>
              </a:spcBef>
            </a:pPr>
            <a:r>
              <a:rPr lang="en-US" dirty="0"/>
              <a:t>Don’t forget leap year!</a:t>
            </a:r>
            <a:endParaRPr lang="et-EE" dirty="0"/>
          </a:p>
          <a:p>
            <a:pPr>
              <a:spcBef>
                <a:spcPts val="4200"/>
              </a:spcBef>
            </a:pPr>
            <a:r>
              <a:rPr lang="en-US" dirty="0"/>
              <a:t>E.g. </a:t>
            </a:r>
            <a:r>
              <a:rPr lang="et-EE" dirty="0"/>
              <a:t>27041998, 29022003, 58042013, 04132013 </a:t>
            </a:r>
            <a:r>
              <a:rPr lang="en-US" dirty="0" err="1"/>
              <a:t>etc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CBD93-BE43-4E27-8F7F-64DAB0AB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222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/>
              <a:t>Client wishes to withdraw cash from an ATM</a:t>
            </a:r>
          </a:p>
          <a:p>
            <a:pPr>
              <a:spcBef>
                <a:spcPts val="2400"/>
              </a:spcBef>
            </a:pPr>
            <a:r>
              <a:rPr lang="en-US" dirty="0"/>
              <a:t>The ATM gives the client the specified amount of cash, moreover, it will give the least amount of bills possible</a:t>
            </a:r>
          </a:p>
          <a:p>
            <a:pPr>
              <a:spcBef>
                <a:spcPts val="2400"/>
              </a:spcBef>
            </a:pPr>
            <a:r>
              <a:rPr lang="en-US" dirty="0"/>
              <a:t>Currency will be Euro banknotes. </a:t>
            </a:r>
          </a:p>
          <a:p>
            <a:pPr>
              <a:spcBef>
                <a:spcPts val="2400"/>
              </a:spcBef>
            </a:pPr>
            <a:r>
              <a:rPr lang="en-US" dirty="0"/>
              <a:t>Verify, that it’s possible to withdraw the sum specified by the client.</a:t>
            </a:r>
          </a:p>
          <a:p>
            <a:endParaRPr lang="et-EE" dirty="0"/>
          </a:p>
          <a:p>
            <a:r>
              <a:rPr lang="en-US" dirty="0"/>
              <a:t>E.g.</a:t>
            </a:r>
            <a:r>
              <a:rPr lang="et-EE" dirty="0"/>
              <a:t>	537€ - </a:t>
            </a:r>
            <a:r>
              <a:rPr lang="en-US" dirty="0"/>
              <a:t>Error (no 2-euro banknote)</a:t>
            </a:r>
            <a:br>
              <a:rPr lang="et-EE" dirty="0"/>
            </a:br>
            <a:r>
              <a:rPr lang="et-EE" dirty="0"/>
              <a:t>	195€ -1x100€ + 1x50€ + 2x20€ + 1x5€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3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C41F6-A00B-494E-9A41-EF6FA2A7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95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9291"/>
          </a:xfrm>
        </p:spPr>
        <p:txBody>
          <a:bodyPr>
            <a:normAutofit/>
          </a:bodyPr>
          <a:lstStyle/>
          <a:p>
            <a:pPr indent="-216000">
              <a:lnSpc>
                <a:spcPct val="70000"/>
              </a:lnSpc>
              <a:spcBef>
                <a:spcPts val="3600"/>
              </a:spcBef>
            </a:pPr>
            <a:r>
              <a:rPr lang="en-US" dirty="0"/>
              <a:t>Cargo is being brought to a central sorting facility from two warehouses before shipping to customers.</a:t>
            </a:r>
          </a:p>
          <a:p>
            <a:pPr indent="-216000">
              <a:lnSpc>
                <a:spcPct val="70000"/>
              </a:lnSpc>
              <a:spcBef>
                <a:spcPts val="3600"/>
              </a:spcBef>
            </a:pPr>
            <a:r>
              <a:rPr lang="en-US" dirty="0"/>
              <a:t>The data for warehouses A and B is the cargo weight of each item. </a:t>
            </a:r>
          </a:p>
          <a:p>
            <a:pPr indent="-216000">
              <a:lnSpc>
                <a:spcPct val="70000"/>
              </a:lnSpc>
              <a:spcBef>
                <a:spcPts val="3600"/>
              </a:spcBef>
            </a:pPr>
            <a:r>
              <a:rPr lang="en-US" dirty="0"/>
              <a:t>The heaviest units must exit the sorting facility first</a:t>
            </a:r>
            <a:endParaRPr lang="et-EE" dirty="0"/>
          </a:p>
          <a:p>
            <a:pPr indent="-216000">
              <a:lnSpc>
                <a:spcPct val="70000"/>
              </a:lnSpc>
              <a:spcBef>
                <a:spcPts val="3600"/>
              </a:spcBef>
            </a:pPr>
            <a:r>
              <a:rPr lang="en-US" dirty="0"/>
              <a:t>E.g.</a:t>
            </a:r>
            <a:endParaRPr lang="et-EE" dirty="0"/>
          </a:p>
          <a:p>
            <a:pPr lvl="1" indent="-216000">
              <a:lnSpc>
                <a:spcPct val="70000"/>
              </a:lnSpc>
            </a:pPr>
            <a:r>
              <a:rPr lang="en-US" dirty="0"/>
              <a:t>Warehouse </a:t>
            </a:r>
            <a:r>
              <a:rPr lang="et-EE" dirty="0"/>
              <a:t>A: 7, 59, 1, 93, 15, 27, 48, 6</a:t>
            </a:r>
          </a:p>
          <a:p>
            <a:pPr lvl="1" indent="-216000">
              <a:lnSpc>
                <a:spcPct val="70000"/>
              </a:lnSpc>
            </a:pPr>
            <a:r>
              <a:rPr lang="en-US" dirty="0"/>
              <a:t>Warehouse</a:t>
            </a:r>
            <a:r>
              <a:rPr lang="et-EE" dirty="0"/>
              <a:t> B: 9, 3, 1, 94</a:t>
            </a:r>
            <a:endParaRPr lang="en-US" dirty="0"/>
          </a:p>
          <a:p>
            <a:pPr lvl="1" indent="-216000">
              <a:lnSpc>
                <a:spcPct val="70000"/>
              </a:lnSpc>
            </a:pPr>
            <a:r>
              <a:rPr lang="en-US" dirty="0"/>
              <a:t>Exit order from sorting facility: 94, 93, 59, 48, 27, 15, 9, 7, 6, 3, 1, 1</a:t>
            </a:r>
            <a:endParaRPr lang="et-E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4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F9363-34EE-4548-B039-BCA7378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56274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dirty="0"/>
              <a:t>User inputs 4-character words as strings</a:t>
            </a:r>
          </a:p>
          <a:p>
            <a:pPr>
              <a:spcBef>
                <a:spcPts val="4200"/>
              </a:spcBef>
            </a:pPr>
            <a:r>
              <a:rPr lang="en-US" dirty="0"/>
              <a:t>Check, which of those numbers are definitely hexadecimal, which binary and which don’t belong to either. </a:t>
            </a:r>
          </a:p>
          <a:p>
            <a:pPr>
              <a:spcBef>
                <a:spcPts val="4200"/>
              </a:spcBef>
            </a:pPr>
            <a:r>
              <a:rPr lang="en-US" dirty="0"/>
              <a:t>Assume, that hexadecimal numbers include at least one digit higher than ‘1’</a:t>
            </a:r>
            <a:endParaRPr lang="et-EE" dirty="0"/>
          </a:p>
          <a:p>
            <a:pPr>
              <a:spcBef>
                <a:spcPts val="4200"/>
              </a:spcBef>
            </a:pPr>
            <a:r>
              <a:rPr lang="en-US" dirty="0"/>
              <a:t>E.g.</a:t>
            </a:r>
            <a:r>
              <a:rPr lang="et-EE" dirty="0"/>
              <a:t> 0110, AZY1, 001F, 0101, 0Y24 </a:t>
            </a:r>
            <a:r>
              <a:rPr lang="en-US" dirty="0"/>
              <a:t>etc.</a:t>
            </a:r>
            <a:endParaRPr lang="et-EE" dirty="0"/>
          </a:p>
          <a:p>
            <a:endParaRPr lang="et-EE" dirty="0"/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5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07A16-51DF-4BD1-8EF7-D9B0B044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42944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is </a:t>
            </a:r>
            <a:r>
              <a:rPr lang="et-EE" dirty="0"/>
              <a:t>read </a:t>
            </a:r>
            <a:r>
              <a:rPr lang="en-US" dirty="0"/>
              <a:t>from a file</a:t>
            </a:r>
          </a:p>
          <a:p>
            <a:endParaRPr lang="en-US" dirty="0"/>
          </a:p>
          <a:p>
            <a:r>
              <a:rPr lang="en-US" dirty="0"/>
              <a:t>Find the frequency of characters in the text</a:t>
            </a:r>
          </a:p>
          <a:p>
            <a:pPr lvl="1"/>
            <a:r>
              <a:rPr lang="en-US" dirty="0"/>
              <a:t>Lower- and uppercase characters are treated as the same</a:t>
            </a:r>
          </a:p>
          <a:p>
            <a:pPr lvl="1"/>
            <a:r>
              <a:rPr lang="en-US" dirty="0"/>
              <a:t>Words are separated by dashes</a:t>
            </a:r>
          </a:p>
          <a:p>
            <a:pPr lvl="1"/>
            <a:r>
              <a:rPr lang="en-US" dirty="0"/>
              <a:t>Word separators and punctuation symbols (comma, dot, hyphen, colon, semicolon, braces, quotes </a:t>
            </a:r>
            <a:r>
              <a:rPr lang="en-US" dirty="0" err="1"/>
              <a:t>etc</a:t>
            </a:r>
            <a:r>
              <a:rPr lang="en-US" dirty="0"/>
              <a:t>) are ignored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6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3146-FA36-43BA-A365-B41CA400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68046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 * m matrix (n</a:t>
            </a:r>
            <a:r>
              <a:rPr lang="et-EE" dirty="0"/>
              <a:t> </a:t>
            </a:r>
            <a:r>
              <a:rPr lang="en-US" dirty="0"/>
              <a:t>&gt; 5, m &gt; 5)</a:t>
            </a:r>
          </a:p>
          <a:p>
            <a:r>
              <a:rPr lang="en-US" dirty="0"/>
              <a:t>Find:</a:t>
            </a:r>
          </a:p>
          <a:p>
            <a:pPr lvl="1"/>
            <a:r>
              <a:rPr lang="en-US" dirty="0"/>
              <a:t>The sum of the negative </a:t>
            </a:r>
            <a:r>
              <a:rPr lang="en-US"/>
              <a:t>elements in the </a:t>
            </a:r>
            <a:r>
              <a:rPr lang="en-US" dirty="0"/>
              <a:t>last row</a:t>
            </a:r>
          </a:p>
          <a:p>
            <a:pPr lvl="1"/>
            <a:r>
              <a:rPr lang="en-US" dirty="0"/>
              <a:t>The sum of positive elements in a column. Only show the sums from the columns to the right of the third column. Show sum for each column separately.</a:t>
            </a:r>
          </a:p>
          <a:p>
            <a:pPr lvl="1"/>
            <a:r>
              <a:rPr lang="en-US" dirty="0"/>
              <a:t>The product of negative elements in a row. Do this for rows higher than the fourth row. Show product for each row separately.</a:t>
            </a:r>
          </a:p>
          <a:p>
            <a:r>
              <a:rPr lang="en-US" dirty="0"/>
              <a:t>Display all the results found.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7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21F96-01E1-46CE-86B4-1328DBA6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72477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(7)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You’re given an array of integers with a length of N</a:t>
            </a:r>
          </a:p>
          <a:p>
            <a:r>
              <a:rPr lang="en-US" dirty="0"/>
              <a:t>Place the elements so that negative numbers come first and positive numbers follow them</a:t>
            </a:r>
          </a:p>
          <a:p>
            <a:r>
              <a:rPr lang="en-US" dirty="0"/>
              <a:t>Don’t change the order of appearance</a:t>
            </a:r>
          </a:p>
          <a:p>
            <a:endParaRPr lang="et-EE" dirty="0"/>
          </a:p>
          <a:p>
            <a:r>
              <a:rPr lang="en-US" dirty="0"/>
              <a:t>E.g.</a:t>
            </a:r>
            <a:r>
              <a:rPr lang="et-EE" dirty="0"/>
              <a:t> </a:t>
            </a:r>
          </a:p>
          <a:p>
            <a:pPr marL="457200" lvl="1" indent="0">
              <a:buNone/>
            </a:pPr>
            <a:r>
              <a:rPr lang="en-US" dirty="0"/>
              <a:t>Original</a:t>
            </a:r>
            <a:r>
              <a:rPr lang="et-EE" dirty="0"/>
              <a:t>: 5, -7, -87, -221, 7, 97, 1, -5, 5</a:t>
            </a:r>
          </a:p>
          <a:p>
            <a:pPr marL="457200" lvl="1" indent="0">
              <a:buNone/>
            </a:pPr>
            <a:r>
              <a:rPr lang="en-US" dirty="0"/>
              <a:t>Result</a:t>
            </a:r>
            <a:r>
              <a:rPr lang="et-EE" dirty="0"/>
              <a:t>: -7, -87, -221, -5, 5, 7, 97, 1, 5</a:t>
            </a:r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8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EEC09-0995-49A5-88D4-49EAB03A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65679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t-EE" dirty="0"/>
              <a:t>(8)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 product weights and codes from a file</a:t>
            </a:r>
          </a:p>
          <a:p>
            <a:r>
              <a:rPr lang="en-US" dirty="0"/>
              <a:t>Find extremums</a:t>
            </a:r>
            <a:r>
              <a:rPr lang="et-EE" dirty="0"/>
              <a:t> (min, </a:t>
            </a:r>
            <a:r>
              <a:rPr lang="et-EE" dirty="0" err="1"/>
              <a:t>max</a:t>
            </a:r>
            <a:r>
              <a:rPr lang="et-EE" dirty="0"/>
              <a:t> </a:t>
            </a:r>
            <a:r>
              <a:rPr lang="et-EE" dirty="0" err="1"/>
              <a:t>weight</a:t>
            </a:r>
            <a:r>
              <a:rPr lang="et-EE" dirty="0"/>
              <a:t>)</a:t>
            </a:r>
            <a:r>
              <a:rPr lang="en-US" dirty="0"/>
              <a:t> and ratios between weights and extremums</a:t>
            </a:r>
          </a:p>
          <a:p>
            <a:r>
              <a:rPr lang="en-US" dirty="0"/>
              <a:t>Output ratios with product codes</a:t>
            </a:r>
            <a:endParaRPr lang="et-EE" dirty="0"/>
          </a:p>
          <a:p>
            <a:endParaRPr lang="en-US" dirty="0"/>
          </a:p>
          <a:p>
            <a:r>
              <a:rPr lang="en-US" dirty="0"/>
              <a:t>E.g.</a:t>
            </a:r>
            <a:r>
              <a:rPr lang="et-EE" dirty="0"/>
              <a:t>	</a:t>
            </a:r>
            <a:r>
              <a:rPr lang="en-US" dirty="0"/>
              <a:t>Weights</a:t>
            </a:r>
            <a:r>
              <a:rPr lang="et-EE" dirty="0"/>
              <a:t>: 6, 7, 2, 10, 4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Prod. codes</a:t>
            </a:r>
            <a:r>
              <a:rPr lang="et-EE" dirty="0"/>
              <a:t>: EE790A1, EE001A1, EE117CA, EE000A2, EE01010</a:t>
            </a:r>
            <a:br>
              <a:rPr lang="et-EE" dirty="0"/>
            </a:b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Product </a:t>
            </a:r>
            <a:r>
              <a:rPr lang="et-EE" dirty="0"/>
              <a:t>EE790A1 </a:t>
            </a:r>
            <a:r>
              <a:rPr lang="en-US" dirty="0"/>
              <a:t>ratios are</a:t>
            </a:r>
            <a:r>
              <a:rPr lang="et-EE" dirty="0"/>
              <a:t> 3.0 </a:t>
            </a:r>
            <a:r>
              <a:rPr lang="en-US" dirty="0"/>
              <a:t>and </a:t>
            </a:r>
            <a:r>
              <a:rPr lang="et-EE" dirty="0"/>
              <a:t>0.6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Product </a:t>
            </a:r>
            <a:r>
              <a:rPr lang="et-EE" dirty="0"/>
              <a:t>EE001A1 </a:t>
            </a:r>
            <a:r>
              <a:rPr lang="en-US" dirty="0"/>
              <a:t>ratios are</a:t>
            </a:r>
            <a:r>
              <a:rPr lang="et-EE" dirty="0"/>
              <a:t> 3.5 </a:t>
            </a:r>
            <a:r>
              <a:rPr lang="en-US" dirty="0"/>
              <a:t>and </a:t>
            </a:r>
            <a:r>
              <a:rPr lang="et-EE" dirty="0"/>
              <a:t>0.7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Product </a:t>
            </a:r>
            <a:r>
              <a:rPr lang="et-EE" dirty="0"/>
              <a:t>EE117CA </a:t>
            </a:r>
            <a:r>
              <a:rPr lang="en-US" dirty="0"/>
              <a:t>ratios are </a:t>
            </a:r>
            <a:r>
              <a:rPr lang="et-EE" dirty="0"/>
              <a:t>1.0 </a:t>
            </a:r>
            <a:r>
              <a:rPr lang="en-US" dirty="0"/>
              <a:t>and </a:t>
            </a:r>
            <a:r>
              <a:rPr lang="et-EE" dirty="0"/>
              <a:t>0.2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etc.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94A3-73B4-4ABE-8DC6-34BBF0126B20}" type="slidenum">
              <a:rPr lang="et-EE" smtClean="0"/>
              <a:t>9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8BED4-6885-4AAF-BE65-8041312D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6253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789</Words>
  <Application>Microsoft Office PowerPoint</Application>
  <PresentationFormat>Widescreen</PresentationFormat>
  <Paragraphs>114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Algorithms</vt:lpstr>
      <vt:lpstr>Algorithm (1)</vt:lpstr>
      <vt:lpstr>Algorithm (2)</vt:lpstr>
      <vt:lpstr>Algorithm (3)</vt:lpstr>
      <vt:lpstr>Algorithm (4)</vt:lpstr>
      <vt:lpstr>Algorithm (5)</vt:lpstr>
      <vt:lpstr>Algorithm (6)</vt:lpstr>
      <vt:lpstr>Algorithm (7)</vt:lpstr>
      <vt:lpstr>Algorithm (8)</vt:lpstr>
      <vt:lpstr>Algorithm (9)</vt:lpstr>
      <vt:lpstr>Algorithm (10)</vt:lpstr>
      <vt:lpstr>Algorithm (11)</vt:lpstr>
      <vt:lpstr>Algoritm (12)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Algoritmid</dc:title>
  <dc:creator>Risto Heinsar</dc:creator>
  <cp:lastModifiedBy>Risto Heinsar</cp:lastModifiedBy>
  <cp:revision>52</cp:revision>
  <dcterms:created xsi:type="dcterms:W3CDTF">2013-10-07T08:39:17Z</dcterms:created>
  <dcterms:modified xsi:type="dcterms:W3CDTF">2018-09-23T18:20:39Z</dcterms:modified>
</cp:coreProperties>
</file>