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9" r:id="rId4"/>
    <p:sldId id="259" r:id="rId5"/>
    <p:sldId id="260" r:id="rId6"/>
    <p:sldId id="263" r:id="rId7"/>
    <p:sldId id="265" r:id="rId8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1B0A6-5608-4E21-A409-5140002128D6}" type="datetimeFigureOut">
              <a:rPr lang="et-EE" smtClean="0"/>
              <a:t>7.04.2020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E1F4D-6C73-4B72-AEDD-CCEA3F4DEB20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26253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C5B7D-E3EC-4887-9EF8-5BF1559EB24C}" type="slidenum">
              <a:rPr lang="et-EE" smtClean="0"/>
              <a:t>1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67138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E1F4D-6C73-4B72-AEDD-CCEA3F4DEB20}" type="slidenum">
              <a:rPr lang="et-EE" smtClean="0"/>
              <a:t>2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954183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E1F4D-6C73-4B72-AEDD-CCEA3F4DEB20}" type="slidenum">
              <a:rPr lang="et-EE" smtClean="0"/>
              <a:t>3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94296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1C02-B5C4-42F9-87A7-25E04D482CD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28164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1C02-B5C4-42F9-87A7-25E04D482CD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00356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1C02-B5C4-42F9-87A7-25E04D482CD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98763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1C02-B5C4-42F9-87A7-25E04D482CD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7879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1C02-B5C4-42F9-87A7-25E04D482CD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1692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1C02-B5C4-42F9-87A7-25E04D482CD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29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1C02-B5C4-42F9-87A7-25E04D482CD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50589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1C02-B5C4-42F9-87A7-25E04D482CD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9041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1C02-B5C4-42F9-87A7-25E04D482CD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35072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1C02-B5C4-42F9-87A7-25E04D482CD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4767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1C02-B5C4-42F9-87A7-25E04D482CD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2745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D1C02-B5C4-42F9-87A7-25E04D482CD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57540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gocheatshee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Recursions</a:t>
            </a:r>
            <a:endParaRPr lang="et-E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57011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 happens when a function calls itself</a:t>
            </a:r>
          </a:p>
          <a:p>
            <a:r>
              <a:rPr lang="en-US" dirty="0"/>
              <a:t>The purpose is to make a problem into smaller problems of the same type. </a:t>
            </a:r>
          </a:p>
          <a:p>
            <a:r>
              <a:rPr lang="en-US" dirty="0"/>
              <a:t>Unless provided a base case, the function will call itself out infinitely (or until the function call stack overflows)</a:t>
            </a:r>
          </a:p>
          <a:p>
            <a:r>
              <a:rPr lang="en-US" dirty="0"/>
              <a:t>Most recursive programs can be written iteratively and vice-</a:t>
            </a:r>
            <a:r>
              <a:rPr lang="en-US" dirty="0" err="1"/>
              <a:t>verca</a:t>
            </a:r>
            <a:endParaRPr lang="et-EE" dirty="0"/>
          </a:p>
          <a:p>
            <a:pPr lvl="1"/>
            <a:r>
              <a:rPr lang="en-US" dirty="0"/>
              <a:t>Iterative solution is often faster</a:t>
            </a:r>
          </a:p>
          <a:p>
            <a:pPr lvl="1"/>
            <a:r>
              <a:rPr lang="en-US" dirty="0"/>
              <a:t>Recursive solutions are often simpler</a:t>
            </a:r>
            <a:endParaRPr lang="et-EE" dirty="0"/>
          </a:p>
          <a:p>
            <a:pPr lvl="1"/>
            <a:r>
              <a:rPr lang="en-US" dirty="0"/>
              <a:t>Recursions are memory intensive, can cause stack overflow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1C02-B5C4-42F9-87A7-25E04D482CDF}" type="slidenum">
              <a:rPr lang="et-EE" smtClean="0"/>
              <a:t>2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D1914-F44D-4DAE-AF29-B27210827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73775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example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5! = 5 * 4 * 3 * 2 * 1</a:t>
            </a:r>
            <a:endParaRPr lang="en-US" dirty="0">
              <a:cs typeface="Calibri"/>
            </a:endParaRPr>
          </a:p>
          <a:p>
            <a:r>
              <a:rPr lang="en-US" dirty="0"/>
              <a:t>5! = 5 * 4! </a:t>
            </a:r>
          </a:p>
          <a:p>
            <a:r>
              <a:rPr lang="en-US" dirty="0"/>
              <a:t>n! = n * (n - 1)!</a:t>
            </a:r>
          </a:p>
          <a:p>
            <a:r>
              <a:rPr lang="en-US" dirty="0"/>
              <a:t>1! = 1 (base case)</a:t>
            </a:r>
          </a:p>
          <a:p>
            <a:endParaRPr lang="en-US" dirty="0"/>
          </a:p>
          <a:p>
            <a:r>
              <a:rPr lang="en-US" dirty="0"/>
              <a:t>factorial(5) = 5 * factorial(4) = 5 * 4 * factorial(3) = ……</a:t>
            </a:r>
          </a:p>
          <a:p>
            <a:r>
              <a:rPr lang="en-US" dirty="0"/>
              <a:t>factorial(n) = n * factorial(n - 1)</a:t>
            </a:r>
            <a:endParaRPr lang="et-EE" dirty="0">
              <a:cs typeface="Calibri" panose="020F050202020403020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1C02-B5C4-42F9-87A7-25E04D482CDF}" type="slidenum">
              <a:rPr lang="et-EE" smtClean="0"/>
              <a:t>3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963C6-C120-493A-8349-C869275D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342133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that can be solved recursively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Factorials, exponents, multiplication, …</a:t>
            </a:r>
          </a:p>
          <a:p>
            <a:r>
              <a:rPr lang="en-US" dirty="0"/>
              <a:t>Number sequences</a:t>
            </a:r>
            <a:r>
              <a:rPr lang="et-EE" dirty="0"/>
              <a:t> (</a:t>
            </a:r>
            <a:r>
              <a:rPr lang="en-US" dirty="0"/>
              <a:t>arithmetic and geometric progression, Fibonacci sequence, ...</a:t>
            </a:r>
            <a:r>
              <a:rPr lang="et-EE" dirty="0"/>
              <a:t>)</a:t>
            </a:r>
          </a:p>
          <a:p>
            <a:r>
              <a:rPr lang="en-US" dirty="0"/>
              <a:t>Hanoi tower</a:t>
            </a:r>
            <a:endParaRPr lang="et-EE" dirty="0"/>
          </a:p>
          <a:p>
            <a:r>
              <a:rPr lang="en-US" dirty="0"/>
              <a:t>Search functions (binary search)</a:t>
            </a:r>
          </a:p>
          <a:p>
            <a:r>
              <a:rPr lang="en-US" dirty="0"/>
              <a:t>Trees (adding, searching, traversal, deletion)</a:t>
            </a:r>
          </a:p>
          <a:p>
            <a:r>
              <a:rPr lang="en-US" dirty="0"/>
              <a:t>Etc.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1C02-B5C4-42F9-87A7-25E04D482CDF}" type="slidenum">
              <a:rPr lang="et-EE" smtClean="0"/>
              <a:t>4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72B87-2E9A-4D36-AFF4-B5D664DF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231213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</a:t>
            </a:r>
            <a:r>
              <a:rPr lang="et-EE" dirty="0"/>
              <a:t>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/>
              <a:t>Find the sum of all positive integers leading to the number given by the user</a:t>
            </a:r>
          </a:p>
          <a:p>
            <a:pPr marL="457200" lvl="1" indent="0">
              <a:buNone/>
            </a:pPr>
            <a:r>
              <a:rPr lang="en-US" sz="3200" dirty="0"/>
              <a:t>sum(0) = 0, sum(1) = 1, sum(2) = 3, sum(3) = 6, …</a:t>
            </a:r>
            <a:endParaRPr lang="et-EE" sz="3200" dirty="0"/>
          </a:p>
          <a:p>
            <a:pPr marL="457200" lvl="1" indent="0">
              <a:buNone/>
            </a:pPr>
            <a:r>
              <a:rPr lang="et-EE" sz="3200" dirty="0" err="1"/>
              <a:t>sum</a:t>
            </a:r>
            <a:r>
              <a:rPr lang="et-EE" sz="3200" dirty="0"/>
              <a:t>(-1) = 0</a:t>
            </a:r>
            <a:endParaRPr lang="en-US" sz="3200" dirty="0"/>
          </a:p>
          <a:p>
            <a:r>
              <a:rPr lang="en-US" sz="3600" dirty="0"/>
              <a:t>Find x to the power of y </a:t>
            </a:r>
            <a:r>
              <a:rPr lang="et-EE" sz="3600" dirty="0"/>
              <a:t>(</a:t>
            </a:r>
            <a:r>
              <a:rPr lang="en-US" sz="3600" dirty="0"/>
              <a:t>e.g.</a:t>
            </a:r>
            <a:r>
              <a:rPr lang="et-EE" sz="3600" dirty="0"/>
              <a:t> </a:t>
            </a:r>
            <a:r>
              <a:rPr lang="et-EE" sz="3600" dirty="0" err="1"/>
              <a:t>x</a:t>
            </a:r>
            <a:r>
              <a:rPr lang="et-EE" sz="3600" baseline="30000" dirty="0" err="1"/>
              <a:t>y</a:t>
            </a:r>
            <a:r>
              <a:rPr lang="et-EE" sz="3600" dirty="0"/>
              <a:t>, nt 2</a:t>
            </a:r>
            <a:r>
              <a:rPr lang="et-EE" sz="3600" baseline="30000" dirty="0"/>
              <a:t>10</a:t>
            </a:r>
            <a:r>
              <a:rPr lang="et-EE" sz="3600" dirty="0"/>
              <a:t>)</a:t>
            </a:r>
            <a:r>
              <a:rPr lang="en-US" sz="3600" dirty="0"/>
              <a:t> recursively</a:t>
            </a:r>
          </a:p>
          <a:p>
            <a:pPr lvl="1"/>
            <a:r>
              <a:rPr lang="en-US" sz="3200" dirty="0"/>
              <a:t>Using </a:t>
            </a:r>
            <a:r>
              <a:rPr lang="en-US" sz="3200" dirty="0" err="1"/>
              <a:t>math.h</a:t>
            </a:r>
            <a:r>
              <a:rPr lang="en-US" sz="3200" dirty="0"/>
              <a:t> and exponent functions not allowed, write your own</a:t>
            </a:r>
          </a:p>
          <a:p>
            <a:r>
              <a:rPr lang="en-US" sz="3600" dirty="0"/>
              <a:t>Find the n-</a:t>
            </a:r>
            <a:r>
              <a:rPr lang="en-US" sz="3600" dirty="0" err="1"/>
              <a:t>th</a:t>
            </a:r>
            <a:r>
              <a:rPr lang="en-US" sz="3600" dirty="0"/>
              <a:t> (user specified) </a:t>
            </a:r>
            <a:r>
              <a:rPr lang="et-EE" sz="3600" dirty="0" err="1"/>
              <a:t>Fibonacci</a:t>
            </a:r>
            <a:r>
              <a:rPr lang="en-US" sz="3600" dirty="0"/>
              <a:t> number</a:t>
            </a:r>
            <a:endParaRPr lang="et-EE" sz="3600" dirty="0"/>
          </a:p>
          <a:p>
            <a:pPr lvl="1"/>
            <a:r>
              <a:rPr lang="en-US" sz="3200" dirty="0"/>
              <a:t>Find the number of times the recursive function was called and print it!</a:t>
            </a:r>
            <a:endParaRPr lang="et-EE" sz="3200" dirty="0"/>
          </a:p>
          <a:p>
            <a:endParaRPr lang="en-US" sz="3600" dirty="0"/>
          </a:p>
          <a:p>
            <a:r>
              <a:rPr lang="en-US" sz="3600" dirty="0"/>
              <a:t>Use recursive functions</a:t>
            </a:r>
            <a:r>
              <a:rPr lang="et-EE" sz="3600" dirty="0"/>
              <a:t> and </a:t>
            </a:r>
            <a:r>
              <a:rPr lang="en-US" sz="3600" dirty="0"/>
              <a:t>positive integers only!</a:t>
            </a:r>
          </a:p>
          <a:p>
            <a:r>
              <a:rPr lang="en-US" sz="3600" dirty="0"/>
              <a:t>Put all solutions in a single code file!</a:t>
            </a:r>
            <a:endParaRPr lang="et-EE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1C02-B5C4-42F9-87A7-25E04D482CDF}" type="slidenum">
              <a:rPr lang="et-EE" smtClean="0"/>
              <a:t>5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33579-131B-435B-BC0D-B6EBC5F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237219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8707-0DA0-4D9A-98DC-D09ADE3D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</a:t>
            </a:r>
            <a:r>
              <a:rPr lang="et-EE" dirty="0"/>
              <a:t>: </a:t>
            </a:r>
            <a:r>
              <a:rPr lang="en-US" dirty="0"/>
              <a:t>Solve recursively and </a:t>
            </a:r>
            <a:r>
              <a:rPr lang="et-EE" dirty="0" err="1"/>
              <a:t>answer</a:t>
            </a:r>
            <a:r>
              <a:rPr lang="et-EE" dirty="0"/>
              <a:t> </a:t>
            </a:r>
            <a:r>
              <a:rPr lang="et-EE" dirty="0" err="1"/>
              <a:t>questions</a:t>
            </a:r>
            <a:r>
              <a:rPr lang="et-EE" dirty="0"/>
              <a:t> on </a:t>
            </a:r>
            <a:r>
              <a:rPr lang="et-EE" dirty="0" err="1"/>
              <a:t>next</a:t>
            </a:r>
            <a:r>
              <a:rPr lang="et-EE" dirty="0"/>
              <a:t> </a:t>
            </a:r>
            <a:r>
              <a:rPr lang="et-EE" dirty="0" err="1"/>
              <a:t>slide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A7655D-6AF1-4F83-B6FF-8279B9DA52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 an array </a:t>
                </a:r>
                <a:r>
                  <a:rPr 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dirty="0"/>
                  <a:t> of </a:t>
                </a:r>
                <a:r>
                  <a:rPr 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et-EE" dirty="0"/>
                  <a:t> </a:t>
                </a:r>
                <a:r>
                  <a:rPr lang="en-US" dirty="0"/>
                  <a:t>integers</a:t>
                </a:r>
                <a:r>
                  <a:rPr lang="et-EE" dirty="0"/>
                  <a:t> </a:t>
                </a:r>
                <a:r>
                  <a:rPr 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 </a:t>
                </a:r>
                <a:r>
                  <a:rPr 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 </a:t>
                </a:r>
                <a:r>
                  <a:rPr 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i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en-US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−1</a:t>
                </a:r>
                <a:r>
                  <a:rPr lang="en-US" dirty="0"/>
                  <a:t>, </a:t>
                </a:r>
                <a:br>
                  <a:rPr lang="et-EE" dirty="0"/>
                </a:br>
                <a:r>
                  <a:rPr lang="en-US" dirty="0"/>
                  <a:t>sorted such that </a:t>
                </a:r>
                <a:r>
                  <a:rPr 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 ≤ </a:t>
                </a:r>
                <a:r>
                  <a:rPr 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 ≤ ... ≤ </a:t>
                </a:r>
                <a:r>
                  <a:rPr 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i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en-US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−1</a:t>
                </a:r>
                <a:r>
                  <a:rPr lang="en-US" dirty="0"/>
                  <a:t>, and </a:t>
                </a:r>
                <a:r>
                  <a:rPr lang="et-EE" dirty="0" err="1"/>
                  <a:t>search</a:t>
                </a:r>
                <a:r>
                  <a:rPr lang="et-EE" dirty="0"/>
                  <a:t> </a:t>
                </a:r>
                <a:r>
                  <a:rPr lang="et-EE" dirty="0" err="1"/>
                  <a:t>key</a:t>
                </a:r>
                <a:r>
                  <a:rPr lang="en-US" dirty="0"/>
                  <a:t> </a:t>
                </a:r>
                <a:r>
                  <a:rPr lang="et-EE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dirty="0"/>
                  <a:t>, </a:t>
                </a:r>
                <a:br>
                  <a:rPr lang="et-EE" dirty="0"/>
                </a:br>
                <a:r>
                  <a:rPr lang="et-EE" dirty="0" err="1"/>
                  <a:t>use</a:t>
                </a:r>
                <a:r>
                  <a:rPr lang="et-EE" dirty="0"/>
                  <a:t> </a:t>
                </a:r>
                <a:r>
                  <a:rPr lang="en-US" dirty="0"/>
                  <a:t>the following</a:t>
                </a:r>
                <a:r>
                  <a:rPr lang="et-EE" dirty="0"/>
                  <a:t> </a:t>
                </a:r>
                <a:r>
                  <a:rPr lang="et-EE" dirty="0" err="1"/>
                  <a:t>algorithm</a:t>
                </a:r>
                <a:r>
                  <a:rPr lang="en-US" dirty="0"/>
                  <a:t> to find </a:t>
                </a:r>
                <a:r>
                  <a:rPr lang="et-EE" dirty="0" err="1"/>
                  <a:t>if</a:t>
                </a:r>
                <a:r>
                  <a:rPr lang="et-EE" dirty="0"/>
                  <a:t> </a:t>
                </a:r>
                <a:r>
                  <a:rPr lang="et-EE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t-EE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 A</a:t>
                </a:r>
                <a:endParaRPr lang="en-US" dirty="0"/>
              </a:p>
              <a:p>
                <a:r>
                  <a:rPr lang="en-US" dirty="0"/>
                  <a:t>Set </a:t>
                </a:r>
                <a:r>
                  <a:rPr lang="et-EE" i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lowIndex</a:t>
                </a:r>
                <a:r>
                  <a:rPr lang="et-EE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(L)</a:t>
                </a:r>
                <a:r>
                  <a:rPr lang="en-US" dirty="0"/>
                  <a:t> to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r>
                  <a:rPr lang="en-US" dirty="0"/>
                  <a:t> and </a:t>
                </a:r>
                <a:r>
                  <a:rPr lang="et-EE" i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highIndex</a:t>
                </a:r>
                <a:r>
                  <a:rPr lang="et-EE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(H)</a:t>
                </a:r>
                <a:r>
                  <a:rPr lang="en-US" dirty="0"/>
                  <a:t> to </a:t>
                </a:r>
                <a:r>
                  <a:rPr 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 − 1</a:t>
                </a:r>
                <a:endParaRPr lang="en-US" dirty="0"/>
              </a:p>
              <a:p>
                <a:r>
                  <a:rPr lang="et-EE" dirty="0" err="1"/>
                  <a:t>Recursive</a:t>
                </a:r>
                <a:r>
                  <a:rPr lang="et-EE" dirty="0"/>
                  <a:t> </a:t>
                </a:r>
                <a:r>
                  <a:rPr lang="et-EE" dirty="0" err="1"/>
                  <a:t>function</a:t>
                </a:r>
                <a:r>
                  <a:rPr lang="et-EE" dirty="0"/>
                  <a:t> (4 </a:t>
                </a:r>
                <a:r>
                  <a:rPr lang="et-EE" dirty="0" err="1"/>
                  <a:t>arguments</a:t>
                </a:r>
                <a:r>
                  <a:rPr lang="et-EE" dirty="0"/>
                  <a:t> – </a:t>
                </a:r>
                <a:r>
                  <a:rPr lang="et-EE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A, L, H, K</a:t>
                </a:r>
                <a:r>
                  <a:rPr lang="et-EE" dirty="0"/>
                  <a:t>):</a:t>
                </a:r>
              </a:p>
              <a:p>
                <a:pPr lvl="1"/>
                <a:r>
                  <a:rPr lang="en-US" dirty="0"/>
                  <a:t>If </a:t>
                </a:r>
                <a:r>
                  <a:rPr 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 &gt; R</a:t>
                </a:r>
                <a:r>
                  <a:rPr lang="en-US" dirty="0"/>
                  <a:t>, the search terminates as unsuccessful</a:t>
                </a:r>
                <a:r>
                  <a:rPr lang="et-EE" dirty="0"/>
                  <a:t>: </a:t>
                </a:r>
                <a:r>
                  <a:rPr lang="et-EE" i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et-EE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0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/>
                  <a:t>Set </a:t>
                </a:r>
                <a:r>
                  <a:rPr 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  <a:r>
                  <a:rPr lang="en-US" dirty="0"/>
                  <a:t> (the position of the middle element) to the</a:t>
                </a:r>
                <a:r>
                  <a:rPr lang="et-EE" dirty="0"/>
                  <a:t> floor</a:t>
                </a:r>
                <a:r>
                  <a:rPr lang="en-US" dirty="0"/>
                  <a:t> of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 + </a:t>
                </a:r>
                <a:r>
                  <a:rPr 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) / 2</a:t>
                </a:r>
                <a:endParaRPr lang="en-US" dirty="0"/>
              </a:p>
              <a:p>
                <a:pPr lvl="1"/>
                <a:r>
                  <a:rPr lang="en-US" dirty="0"/>
                  <a:t>If </a:t>
                </a:r>
                <a:r>
                  <a:rPr 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i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 &lt; </a:t>
                </a:r>
                <a:r>
                  <a:rPr lang="et-EE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dirty="0"/>
                  <a:t>, set </a:t>
                </a:r>
                <a:r>
                  <a:rPr 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</a:t>
                </a:r>
                <a:r>
                  <a:rPr lang="en-US" dirty="0"/>
                  <a:t> to </a:t>
                </a:r>
                <a:r>
                  <a:rPr 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 + </a:t>
                </a:r>
                <a:r>
                  <a:rPr lang="et-EE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t-EE" dirty="0"/>
                  <a:t>, </a:t>
                </a:r>
                <a:r>
                  <a:rPr lang="et-EE" dirty="0" err="1"/>
                  <a:t>call</a:t>
                </a:r>
                <a:r>
                  <a:rPr lang="et-EE" dirty="0"/>
                  <a:t> </a:t>
                </a:r>
                <a:r>
                  <a:rPr lang="et-EE" dirty="0" err="1"/>
                  <a:t>recursion</a:t>
                </a:r>
                <a:endParaRPr lang="en-US" dirty="0"/>
              </a:p>
              <a:p>
                <a:pPr lvl="1"/>
                <a:r>
                  <a:rPr lang="en-US" dirty="0"/>
                  <a:t>If </a:t>
                </a:r>
                <a:r>
                  <a:rPr 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i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 &gt; </a:t>
                </a:r>
                <a:r>
                  <a:rPr lang="et-EE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dirty="0"/>
                  <a:t>, set </a:t>
                </a:r>
                <a:r>
                  <a:rPr 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</a:t>
                </a:r>
                <a:r>
                  <a:rPr lang="en-US" dirty="0"/>
                  <a:t> to </a:t>
                </a:r>
                <a:r>
                  <a:rPr 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 −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t-EE" dirty="0"/>
                  <a:t>, </a:t>
                </a:r>
                <a:r>
                  <a:rPr lang="et-EE" dirty="0" err="1"/>
                  <a:t>call</a:t>
                </a:r>
                <a:r>
                  <a:rPr lang="et-EE" dirty="0"/>
                  <a:t> </a:t>
                </a:r>
                <a:r>
                  <a:rPr lang="et-EE" dirty="0" err="1"/>
                  <a:t>recursion</a:t>
                </a:r>
                <a:endParaRPr lang="en-US" dirty="0"/>
              </a:p>
              <a:p>
                <a:pPr lvl="1"/>
                <a:r>
                  <a:rPr lang="et-EE" dirty="0" err="1"/>
                  <a:t>If</a:t>
                </a:r>
                <a:r>
                  <a:rPr lang="en-US" dirty="0"/>
                  <a:t> </a:t>
                </a:r>
                <a:r>
                  <a:rPr 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i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 = </a:t>
                </a:r>
                <a:r>
                  <a:rPr lang="et-EE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dirty="0"/>
                  <a:t>, the search </a:t>
                </a:r>
                <a:r>
                  <a:rPr lang="et-EE" dirty="0" err="1"/>
                  <a:t>was</a:t>
                </a:r>
                <a:r>
                  <a:rPr lang="et-EE" dirty="0"/>
                  <a:t> </a:t>
                </a:r>
                <a:r>
                  <a:rPr lang="et-EE" dirty="0" err="1"/>
                  <a:t>successful</a:t>
                </a:r>
                <a:r>
                  <a:rPr lang="et-EE" dirty="0"/>
                  <a:t>: </a:t>
                </a:r>
                <a:r>
                  <a:rPr lang="et-EE" i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et-EE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1</a:t>
                </a:r>
                <a:endParaRPr lang="et-E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A7655D-6AF1-4F83-B6FF-8279B9DA52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t-E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CF0F9-C033-454F-BF3F-F568E6A5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BB82D-4AF9-4E31-B55B-80AFE69C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213A9-D822-4564-B802-8A85BCE7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1C02-B5C4-42F9-87A7-25E04D482CDF}" type="slidenum">
              <a:rPr lang="et-EE" smtClean="0"/>
              <a:t>6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18119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FD866-4785-4E72-A7E4-2032D05A7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advanced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16968-E609-474E-B3DE-C01D33E5C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Time complexity: Give numbers for both the described algorithm and linear search. How many times would it take to search from</a:t>
            </a:r>
            <a:r>
              <a:rPr lang="et-EE" dirty="0"/>
              <a:t>:</a:t>
            </a:r>
          </a:p>
          <a:p>
            <a:pPr lvl="1"/>
            <a:r>
              <a:rPr lang="en-US" dirty="0"/>
              <a:t>an array of </a:t>
            </a:r>
            <a:r>
              <a:rPr lang="et-EE" dirty="0"/>
              <a:t>16</a:t>
            </a:r>
            <a:r>
              <a:rPr lang="en-US" dirty="0"/>
              <a:t> members</a:t>
            </a:r>
            <a:endParaRPr lang="et-EE" dirty="0"/>
          </a:p>
          <a:p>
            <a:pPr lvl="1"/>
            <a:r>
              <a:rPr lang="et-EE" dirty="0" err="1"/>
              <a:t>an</a:t>
            </a:r>
            <a:r>
              <a:rPr lang="et-EE" dirty="0"/>
              <a:t> </a:t>
            </a:r>
            <a:r>
              <a:rPr lang="et-EE" dirty="0" err="1"/>
              <a:t>array</a:t>
            </a:r>
            <a:r>
              <a:rPr lang="et-EE" dirty="0"/>
              <a:t> of 256</a:t>
            </a:r>
            <a:r>
              <a:rPr lang="en-US" dirty="0"/>
              <a:t> members</a:t>
            </a:r>
            <a:endParaRPr lang="et-EE" dirty="0"/>
          </a:p>
          <a:p>
            <a:pPr lvl="1"/>
            <a:r>
              <a:rPr lang="et-EE" dirty="0" err="1"/>
              <a:t>an</a:t>
            </a:r>
            <a:r>
              <a:rPr lang="et-EE" dirty="0"/>
              <a:t> </a:t>
            </a:r>
            <a:r>
              <a:rPr lang="et-EE" dirty="0" err="1"/>
              <a:t>array</a:t>
            </a:r>
            <a:r>
              <a:rPr lang="et-EE" dirty="0"/>
              <a:t> of 100 000</a:t>
            </a:r>
            <a:r>
              <a:rPr lang="en-US" dirty="0"/>
              <a:t> members</a:t>
            </a:r>
            <a:endParaRPr lang="et-EE" dirty="0"/>
          </a:p>
          <a:p>
            <a:r>
              <a:rPr lang="en-US" dirty="0"/>
              <a:t>Give the big-o complexity for both linear search and the described algorithm (reminder: </a:t>
            </a:r>
            <a:r>
              <a:rPr lang="en-US" dirty="0">
                <a:hlinkClick r:id="rId2"/>
              </a:rPr>
              <a:t>https://www.bigocheatsheet.com</a:t>
            </a:r>
            <a:r>
              <a:rPr lang="en-US" dirty="0"/>
              <a:t>)</a:t>
            </a:r>
          </a:p>
          <a:p>
            <a:r>
              <a:rPr lang="en-US" dirty="0"/>
              <a:t>If the array was not sorted, would the algorithm still work?</a:t>
            </a:r>
          </a:p>
          <a:p>
            <a:r>
              <a:rPr lang="en-US" dirty="0"/>
              <a:t>Would it make sense to sort the array and then use the described searching method?</a:t>
            </a:r>
            <a:endParaRPr lang="et-E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C7A3A-D018-4156-876E-1EC607C6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47514-D822-47F2-BE74-B0CAD95B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B389A-1A91-4C2A-A81D-A190B33F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1C02-B5C4-42F9-87A7-25E04D482CDF}" type="slidenum">
              <a:rPr lang="et-EE" smtClean="0"/>
              <a:t>7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276664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400</Words>
  <Application>Microsoft Office PowerPoint</Application>
  <PresentationFormat>Widescreen</PresentationFormat>
  <Paragraphs>73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Courier New</vt:lpstr>
      <vt:lpstr>Office Theme</vt:lpstr>
      <vt:lpstr>Recursions</vt:lpstr>
      <vt:lpstr>Recursion</vt:lpstr>
      <vt:lpstr>Factorial example</vt:lpstr>
      <vt:lpstr>Problems that can be solved recursively</vt:lpstr>
      <vt:lpstr>Lab tasks </vt:lpstr>
      <vt:lpstr>Advanced: Solve recursively and answer questions on next slide</vt:lpstr>
      <vt:lpstr>Questions for advanced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Struktuurid vol2</dc:title>
  <dc:creator>Risto Heinsar</dc:creator>
  <cp:lastModifiedBy>Risto Heinsar</cp:lastModifiedBy>
  <cp:revision>74</cp:revision>
  <dcterms:created xsi:type="dcterms:W3CDTF">2013-02-26T11:53:40Z</dcterms:created>
  <dcterms:modified xsi:type="dcterms:W3CDTF">2020-04-06T23:49:59Z</dcterms:modified>
</cp:coreProperties>
</file>