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2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8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0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2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0FDD-E2B0-4B4C-BCD7-4FE7FBD33DA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A343-218C-4C6B-B288-4147F926B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/>
              <a:t>ChulSoo’s</a:t>
            </a:r>
            <a:r>
              <a:rPr lang="en-US" altLang="ko-KR" b="1" dirty="0"/>
              <a:t> Movie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김병철</a:t>
            </a:r>
            <a:r>
              <a:rPr lang="en-US" altLang="ko-KR" dirty="0"/>
              <a:t>, </a:t>
            </a:r>
            <a:r>
              <a:rPr lang="ko-KR" altLang="en-US" dirty="0"/>
              <a:t>이수진</a:t>
            </a:r>
          </a:p>
        </p:txBody>
      </p:sp>
    </p:spTree>
    <p:extLst>
      <p:ext uri="{BB962C8B-B14F-4D97-AF65-F5344CB8AC3E}">
        <p14:creationId xmlns:p14="http://schemas.microsoft.com/office/powerpoint/2010/main" val="15515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영화정보 검색</a:t>
            </a:r>
            <a:r>
              <a:rPr lang="en-US" altLang="ko-KR" dirty="0"/>
              <a:t>, </a:t>
            </a:r>
            <a:r>
              <a:rPr lang="ko-KR" altLang="en-US" dirty="0"/>
              <a:t>추천 사이트 만들기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다시보기</a:t>
            </a:r>
            <a:r>
              <a:rPr lang="ko-KR" altLang="en-US" dirty="0"/>
              <a:t> 플랫폼 가격 별로 표시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좋아요 기반의 영화 추천 알고리즘 적용 </a:t>
            </a:r>
          </a:p>
        </p:txBody>
      </p:sp>
    </p:spTree>
    <p:extLst>
      <p:ext uri="{BB962C8B-B14F-4D97-AF65-F5344CB8AC3E}">
        <p14:creationId xmlns:p14="http://schemas.microsoft.com/office/powerpoint/2010/main" val="5947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컴포넌트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21169" y="797226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App.vue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1169" y="1642898"/>
            <a:ext cx="2234153" cy="456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Navbar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2480" y="2737792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/Home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2478" y="3550137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MovieList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479" y="4362482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MovieListItem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238" y="3980086"/>
            <a:ext cx="1319760" cy="55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LoginForm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7223" y="3946661"/>
            <a:ext cx="1480014" cy="617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SignUpForm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86888" y="2675021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70495" y="2704017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/About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477" y="5174827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MovieDetail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3416" y="5987172"/>
            <a:ext cx="1649692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79553" y="5987172"/>
            <a:ext cx="1649692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4" idx="2"/>
            <a:endCxn id="5" idx="0"/>
          </p:cNvCxnSpPr>
          <p:nvPr/>
        </p:nvCxnSpPr>
        <p:spPr>
          <a:xfrm>
            <a:off x="5538246" y="1485383"/>
            <a:ext cx="0" cy="15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2"/>
          </p:cNvCxnSpPr>
          <p:nvPr/>
        </p:nvCxnSpPr>
        <p:spPr>
          <a:xfrm flipH="1">
            <a:off x="4703964" y="3363178"/>
            <a:ext cx="1" cy="20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13404" y="3566846"/>
            <a:ext cx="1528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113404" y="3579017"/>
            <a:ext cx="0" cy="41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637230" y="3566846"/>
            <a:ext cx="0" cy="41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2102178" y="2297677"/>
            <a:ext cx="8290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607427" y="2297677"/>
            <a:ext cx="0" cy="37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102177" y="2297677"/>
            <a:ext cx="0" cy="45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570496" y="3579017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MovieDetail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endCxn id="13" idx="0"/>
          </p:cNvCxnSpPr>
          <p:nvPr/>
        </p:nvCxnSpPr>
        <p:spPr>
          <a:xfrm>
            <a:off x="4703964" y="2297677"/>
            <a:ext cx="1" cy="37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9238280" y="2704017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/Search/:word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0393059" y="2297677"/>
            <a:ext cx="0" cy="37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9240905" y="3550137"/>
            <a:ext cx="2234153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MovieList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컴포넌트 별 구현 예시 </a:t>
            </a:r>
            <a:r>
              <a:rPr lang="en-US" altLang="ko-KR" sz="3000" dirty="0"/>
              <a:t>(Home)</a:t>
            </a:r>
            <a:endParaRPr lang="ko-KR" altLang="en-US" sz="3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6" y="1426528"/>
            <a:ext cx="10705767" cy="48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컴포넌트 별 구현 예시 </a:t>
            </a:r>
            <a:r>
              <a:rPr lang="en-US" altLang="ko-KR" sz="3000" dirty="0"/>
              <a:t>(</a:t>
            </a:r>
            <a:r>
              <a:rPr lang="en-US" altLang="ko-KR" sz="3000" dirty="0" err="1"/>
              <a:t>MovieDetail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3" y="1512252"/>
            <a:ext cx="6032818" cy="51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컴포넌트 별 구현 </a:t>
            </a:r>
            <a:r>
              <a:rPr lang="en-US" altLang="ko-KR" sz="3000" dirty="0"/>
              <a:t>(</a:t>
            </a:r>
            <a:r>
              <a:rPr lang="en-US" altLang="ko-KR" sz="3200" dirty="0" err="1">
                <a:solidFill>
                  <a:schemeClr val="tx1"/>
                </a:solidFill>
              </a:rPr>
              <a:t>LoginForm</a:t>
            </a:r>
            <a:r>
              <a:rPr lang="en-US" altLang="ko-KR" sz="3200" dirty="0">
                <a:solidFill>
                  <a:schemeClr val="tx1"/>
                </a:solidFill>
              </a:rPr>
              <a:t>/</a:t>
            </a:r>
            <a:r>
              <a:rPr lang="en-US" altLang="ko-KR" sz="2800" dirty="0" err="1">
                <a:solidFill>
                  <a:schemeClr val="tx1"/>
                </a:solidFill>
              </a:rPr>
              <a:t>SignUpForm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3" y="2149136"/>
            <a:ext cx="5095094" cy="3766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149136"/>
            <a:ext cx="4399952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컴포넌트 별 구현 </a:t>
            </a:r>
            <a:r>
              <a:rPr lang="en-US" altLang="ko-KR" sz="3000" dirty="0"/>
              <a:t>(</a:t>
            </a:r>
            <a:r>
              <a:rPr lang="en-US" altLang="ko-KR" sz="3200" dirty="0">
                <a:solidFill>
                  <a:schemeClr val="tx1"/>
                </a:solidFill>
              </a:rPr>
              <a:t>About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575"/>
            <a:ext cx="5841582" cy="51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2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컴포넌트 별 구현 </a:t>
            </a:r>
            <a:r>
              <a:rPr lang="en-US" altLang="ko-KR" sz="3000" dirty="0"/>
              <a:t>(</a:t>
            </a:r>
            <a:r>
              <a:rPr lang="en-US" altLang="ko-KR" sz="3200" dirty="0"/>
              <a:t>Search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03" y="1445328"/>
            <a:ext cx="6534150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03" y="2474912"/>
            <a:ext cx="6607175" cy="33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1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ChulSoo’s Movie</vt:lpstr>
      <vt:lpstr>목표</vt:lpstr>
      <vt:lpstr>컴포넌트 구조</vt:lpstr>
      <vt:lpstr>컴포넌트 별 구현 예시 (Home)</vt:lpstr>
      <vt:lpstr>컴포넌트 별 구현 예시 (MovieDetail)</vt:lpstr>
      <vt:lpstr>컴포넌트 별 구현 (LoginForm/SignUpForm)</vt:lpstr>
      <vt:lpstr>컴포넌트 별 구현 (About)</vt:lpstr>
      <vt:lpstr>컴포넌트 별 구현 (Search)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ChulSoo’s Movie</dc:title>
  <dc:creator>LSJ</dc:creator>
  <cp:lastModifiedBy>LSJ</cp:lastModifiedBy>
  <cp:revision>44</cp:revision>
  <dcterms:created xsi:type="dcterms:W3CDTF">2019-11-28T14:18:10Z</dcterms:created>
  <dcterms:modified xsi:type="dcterms:W3CDTF">2019-11-28T23:29:30Z</dcterms:modified>
</cp:coreProperties>
</file>