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243"/>
    <a:srgbClr val="F0F7FE"/>
    <a:srgbClr val="E9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3B7BA347-B99E-4524-A381-547833E524D0}"/>
    <pc:docChg chg="undo custSel delSld modSld">
      <pc:chgData name="Shojaie, Sheri" userId="47fee82b-f055-4c7f-9882-34505c0b1ac8" providerId="ADAL" clId="{3B7BA347-B99E-4524-A381-547833E524D0}" dt="2020-10-01T21:58:29.759" v="1027" actId="255"/>
      <pc:docMkLst>
        <pc:docMk/>
      </pc:docMkLst>
      <pc:sldChg chg="del">
        <pc:chgData name="Shojaie, Sheri" userId="47fee82b-f055-4c7f-9882-34505c0b1ac8" providerId="ADAL" clId="{3B7BA347-B99E-4524-A381-547833E524D0}" dt="2020-09-19T15:50:43.653" v="352" actId="2696"/>
        <pc:sldMkLst>
          <pc:docMk/>
          <pc:sldMk cId="2093867134" sldId="256"/>
        </pc:sldMkLst>
      </pc:sldChg>
      <pc:sldChg chg="del">
        <pc:chgData name="Shojaie, Sheri" userId="47fee82b-f055-4c7f-9882-34505c0b1ac8" providerId="ADAL" clId="{3B7BA347-B99E-4524-A381-547833E524D0}" dt="2020-09-19T15:50:43.670" v="353" actId="2696"/>
        <pc:sldMkLst>
          <pc:docMk/>
          <pc:sldMk cId="2333183613" sldId="257"/>
        </pc:sldMkLst>
      </pc:sldChg>
      <pc:sldChg chg="addSp delSp modSp">
        <pc:chgData name="Shojaie, Sheri" userId="47fee82b-f055-4c7f-9882-34505c0b1ac8" providerId="ADAL" clId="{3B7BA347-B99E-4524-A381-547833E524D0}" dt="2020-10-01T21:58:29.759" v="1027" actId="255"/>
        <pc:sldMkLst>
          <pc:docMk/>
          <pc:sldMk cId="641887918" sldId="258"/>
        </pc:sldMkLst>
        <pc:spChg chg="add mod">
          <ac:chgData name="Shojaie, Sheri" userId="47fee82b-f055-4c7f-9882-34505c0b1ac8" providerId="ADAL" clId="{3B7BA347-B99E-4524-A381-547833E524D0}" dt="2020-10-01T21:58:29.759" v="1027" actId="255"/>
          <ac:spMkLst>
            <pc:docMk/>
            <pc:sldMk cId="641887918" sldId="258"/>
            <ac:spMk id="2" creationId="{55F979D2-CC1A-4FA0-8F95-0142495CDF2F}"/>
          </ac:spMkLst>
        </pc:spChg>
        <pc:spChg chg="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4" creationId="{51483733-4506-4902-ACD7-86D58DC3FBD5}"/>
          </ac:spMkLst>
        </pc:spChg>
        <pc:spChg chg="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5" creationId="{C1C6C279-35F6-4FB1-8A40-F19861FAABF6}"/>
          </ac:spMkLst>
        </pc:spChg>
        <pc:spChg chg="mod">
          <ac:chgData name="Shojaie, Sheri" userId="47fee82b-f055-4c7f-9882-34505c0b1ac8" providerId="ADAL" clId="{3B7BA347-B99E-4524-A381-547833E524D0}" dt="2020-10-01T02:19:38.980" v="980" actId="20577"/>
          <ac:spMkLst>
            <pc:docMk/>
            <pc:sldMk cId="641887918" sldId="258"/>
            <ac:spMk id="6" creationId="{13EC75FE-B953-44F0-BF7A-02F554AC7D05}"/>
          </ac:spMkLst>
        </pc:spChg>
        <pc:spChg chg="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7" creationId="{D281A1AC-B26B-43F6-B201-679F36CB3539}"/>
          </ac:spMkLst>
        </pc:spChg>
        <pc:spChg chg="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10" creationId="{51413B1B-4A98-45F6-B24F-55171202BC48}"/>
          </ac:spMkLst>
        </pc:spChg>
        <pc:spChg chg="add 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28" creationId="{DF493159-7D9B-416F-80B1-4A62C58DB920}"/>
          </ac:spMkLst>
        </pc:spChg>
        <pc:spChg chg="add 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33" creationId="{849AA23E-6947-414F-873E-EE3855582C36}"/>
          </ac:spMkLst>
        </pc:spChg>
        <pc:spChg chg="add del mod">
          <ac:chgData name="Shojaie, Sheri" userId="47fee82b-f055-4c7f-9882-34505c0b1ac8" providerId="ADAL" clId="{3B7BA347-B99E-4524-A381-547833E524D0}" dt="2020-09-19T15:50:36.441" v="351"/>
          <ac:spMkLst>
            <pc:docMk/>
            <pc:sldMk cId="641887918" sldId="258"/>
            <ac:spMk id="34" creationId="{1648A2F6-2626-44C2-AA29-FB4391F08DFD}"/>
          </ac:spMkLst>
        </pc:spChg>
        <pc:spChg chg="add 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35" creationId="{FA47D641-A613-49D7-BD85-828D52904148}"/>
          </ac:spMkLst>
        </pc:spChg>
        <pc:spChg chg="add 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36" creationId="{554988FB-AE1D-4ADF-8902-E5311C383DC1}"/>
          </ac:spMkLst>
        </pc:spChg>
        <pc:spChg chg="add del mod">
          <ac:chgData name="Shojaie, Sheri" userId="47fee82b-f055-4c7f-9882-34505c0b1ac8" providerId="ADAL" clId="{3B7BA347-B99E-4524-A381-547833E524D0}" dt="2020-09-19T17:54:33.413" v="803" actId="478"/>
          <ac:spMkLst>
            <pc:docMk/>
            <pc:sldMk cId="641887918" sldId="258"/>
            <ac:spMk id="37" creationId="{7F6CFA47-6A93-457E-955B-C4D6359BA147}"/>
          </ac:spMkLst>
        </pc:spChg>
        <pc:spChg chg="add 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39" creationId="{B443318E-BD3E-406A-8183-D577A41413D6}"/>
          </ac:spMkLst>
        </pc:spChg>
        <pc:spChg chg="add mod">
          <ac:chgData name="Shojaie, Sheri" userId="47fee82b-f055-4c7f-9882-34505c0b1ac8" providerId="ADAL" clId="{3B7BA347-B99E-4524-A381-547833E524D0}" dt="2020-10-01T02:16:08.055" v="894" actId="1038"/>
          <ac:spMkLst>
            <pc:docMk/>
            <pc:sldMk cId="641887918" sldId="258"/>
            <ac:spMk id="52" creationId="{9773402C-8594-43EF-98E3-1AF9AC464B25}"/>
          </ac:spMkLst>
        </pc:spChg>
        <pc:spChg chg="add del mod">
          <ac:chgData name="Shojaie, Sheri" userId="47fee82b-f055-4c7f-9882-34505c0b1ac8" providerId="ADAL" clId="{3B7BA347-B99E-4524-A381-547833E524D0}" dt="2020-09-19T15:51:15.648" v="358" actId="478"/>
          <ac:spMkLst>
            <pc:docMk/>
            <pc:sldMk cId="641887918" sldId="258"/>
            <ac:spMk id="53" creationId="{D7CEEA84-B040-41CD-ACD4-241681D1F56D}"/>
          </ac:spMkLst>
        </pc:spChg>
        <pc:spChg chg="add del mod">
          <ac:chgData name="Shojaie, Sheri" userId="47fee82b-f055-4c7f-9882-34505c0b1ac8" providerId="ADAL" clId="{3B7BA347-B99E-4524-A381-547833E524D0}" dt="2020-09-19T17:51:51.042" v="737" actId="478"/>
          <ac:spMkLst>
            <pc:docMk/>
            <pc:sldMk cId="641887918" sldId="258"/>
            <ac:spMk id="55" creationId="{37031346-0307-47EC-939C-CED5D116550C}"/>
          </ac:spMkLst>
        </pc:spChg>
        <pc:grpChg chg="add mod">
          <ac:chgData name="Shojaie, Sheri" userId="47fee82b-f055-4c7f-9882-34505c0b1ac8" providerId="ADAL" clId="{3B7BA347-B99E-4524-A381-547833E524D0}" dt="2020-10-01T02:16:08.055" v="894" actId="1038"/>
          <ac:grpSpMkLst>
            <pc:docMk/>
            <pc:sldMk cId="641887918" sldId="258"/>
            <ac:grpSpMk id="27" creationId="{6511A963-02B8-4271-AACC-7870DC296D4E}"/>
          </ac:grpSpMkLst>
        </pc:grpChg>
        <pc:picChg chg="add del">
          <ac:chgData name="Shojaie, Sheri" userId="47fee82b-f055-4c7f-9882-34505c0b1ac8" providerId="ADAL" clId="{3B7BA347-B99E-4524-A381-547833E524D0}" dt="2020-10-01T02:22:23.603" v="1005" actId="478"/>
          <ac:picMkLst>
            <pc:docMk/>
            <pc:sldMk cId="641887918" sldId="258"/>
            <ac:picMk id="3" creationId="{784999EE-A50B-4345-B23B-6A4C58162844}"/>
          </ac:picMkLst>
        </pc:picChg>
        <pc:picChg chg="mod modCrop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11" creationId="{29513B7C-AA22-449E-B9B3-C24702CDFDCA}"/>
          </ac:picMkLst>
        </pc:picChg>
        <pc:picChg chg="mod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13" creationId="{DD172A80-372B-491D-8ADB-05E0BD57A776}"/>
          </ac:picMkLst>
        </pc:picChg>
        <pc:picChg chg="mod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15" creationId="{DD3D1B8C-2CFA-46FB-BB5E-2FCF2E897B44}"/>
          </ac:picMkLst>
        </pc:picChg>
        <pc:picChg chg="del">
          <ac:chgData name="Shojaie, Sheri" userId="47fee82b-f055-4c7f-9882-34505c0b1ac8" providerId="ADAL" clId="{3B7BA347-B99E-4524-A381-547833E524D0}" dt="2020-09-19T15:35:34.882" v="15" actId="478"/>
          <ac:picMkLst>
            <pc:docMk/>
            <pc:sldMk cId="641887918" sldId="258"/>
            <ac:picMk id="17" creationId="{86B68107-E2B1-4F9E-8188-8DF49FC57780}"/>
          </ac:picMkLst>
        </pc:picChg>
        <pc:picChg chg="mod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18" creationId="{DC7707D0-1F66-4F0D-B996-BD26F883A31E}"/>
          </ac:picMkLst>
        </pc:picChg>
        <pc:picChg chg="mod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20" creationId="{EEBDBA54-EF0B-4EE3-97A0-8990B83B3DB5}"/>
          </ac:picMkLst>
        </pc:picChg>
        <pc:picChg chg="mod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22" creationId="{DCBAE558-2786-474C-B37F-6842AB05B15C}"/>
          </ac:picMkLst>
        </pc:picChg>
        <pc:picChg chg="mod">
          <ac:chgData name="Shojaie, Sheri" userId="47fee82b-f055-4c7f-9882-34505c0b1ac8" providerId="ADAL" clId="{3B7BA347-B99E-4524-A381-547833E524D0}" dt="2020-10-01T02:16:08.055" v="894" actId="1038"/>
          <ac:picMkLst>
            <pc:docMk/>
            <pc:sldMk cId="641887918" sldId="258"/>
            <ac:picMk id="26" creationId="{6D7F5065-8821-405E-A3D4-6F442D5E46B3}"/>
          </ac:picMkLst>
        </pc:picChg>
        <pc:picChg chg="add del mod">
          <ac:chgData name="Shojaie, Sheri" userId="47fee82b-f055-4c7f-9882-34505c0b1ac8" providerId="ADAL" clId="{3B7BA347-B99E-4524-A381-547833E524D0}" dt="2020-10-01T02:22:10.035" v="1000" actId="478"/>
          <ac:picMkLst>
            <pc:docMk/>
            <pc:sldMk cId="641887918" sldId="258"/>
            <ac:picMk id="34" creationId="{01650099-22C9-4A69-8E9C-EC289032D04E}"/>
          </ac:picMkLst>
        </pc:picChg>
        <pc:picChg chg="add del mod">
          <ac:chgData name="Shojaie, Sheri" userId="47fee82b-f055-4c7f-9882-34505c0b1ac8" providerId="ADAL" clId="{3B7BA347-B99E-4524-A381-547833E524D0}" dt="2020-10-01T02:18:14.386" v="902" actId="478"/>
          <ac:picMkLst>
            <pc:docMk/>
            <pc:sldMk cId="641887918" sldId="258"/>
            <ac:picMk id="38" creationId="{B11806A2-6C88-4FC8-9282-E52FD8CFC683}"/>
          </ac:picMkLst>
        </pc:picChg>
        <pc:picChg chg="add mod">
          <ac:chgData name="Shojaie, Sheri" userId="47fee82b-f055-4c7f-9882-34505c0b1ac8" providerId="ADAL" clId="{3B7BA347-B99E-4524-A381-547833E524D0}" dt="2020-10-01T02:18:51.242" v="913" actId="1076"/>
          <ac:picMkLst>
            <pc:docMk/>
            <pc:sldMk cId="641887918" sldId="258"/>
            <ac:picMk id="41" creationId="{839761F5-20A2-4C21-9E90-272167DBC72E}"/>
          </ac:picMkLst>
        </pc:picChg>
        <pc:picChg chg="add mod">
          <ac:chgData name="Shojaie, Sheri" userId="47fee82b-f055-4c7f-9882-34505c0b1ac8" providerId="ADAL" clId="{3B7BA347-B99E-4524-A381-547833E524D0}" dt="2020-09-19T15:38:04.857" v="54" actId="164"/>
          <ac:picMkLst>
            <pc:docMk/>
            <pc:sldMk cId="641887918" sldId="258"/>
            <ac:picMk id="42" creationId="{2F2398E4-F632-46B6-82B2-0838D1BF4569}"/>
          </ac:picMkLst>
        </pc:picChg>
        <pc:picChg chg="add mod">
          <ac:chgData name="Shojaie, Sheri" userId="47fee82b-f055-4c7f-9882-34505c0b1ac8" providerId="ADAL" clId="{3B7BA347-B99E-4524-A381-547833E524D0}" dt="2020-10-01T02:22:57.306" v="1020" actId="1076"/>
          <ac:picMkLst>
            <pc:docMk/>
            <pc:sldMk cId="641887918" sldId="258"/>
            <ac:picMk id="43" creationId="{CBDDB0DB-1D33-4FB7-B8F5-A6FA2D8191DD}"/>
          </ac:picMkLst>
        </pc:picChg>
        <pc:picChg chg="add mod">
          <ac:chgData name="Shojaie, Sheri" userId="47fee82b-f055-4c7f-9882-34505c0b1ac8" providerId="ADAL" clId="{3B7BA347-B99E-4524-A381-547833E524D0}" dt="2020-10-01T02:21:15.061" v="997" actId="1035"/>
          <ac:picMkLst>
            <pc:docMk/>
            <pc:sldMk cId="641887918" sldId="258"/>
            <ac:picMk id="1026" creationId="{4A27A9BE-BF82-43AA-ABC1-33A3B099D006}"/>
          </ac:picMkLst>
        </pc:picChg>
        <pc:picChg chg="del">
          <ac:chgData name="Shojaie, Sheri" userId="47fee82b-f055-4c7f-9882-34505c0b1ac8" providerId="ADAL" clId="{3B7BA347-B99E-4524-A381-547833E524D0}" dt="2020-09-19T15:38:15.212" v="59" actId="478"/>
          <ac:picMkLst>
            <pc:docMk/>
            <pc:sldMk cId="641887918" sldId="258"/>
            <ac:picMk id="1026" creationId="{9A1C3556-CCB5-4E49-9975-A1A9C53D06AF}"/>
          </ac:picMkLst>
        </pc:picChg>
        <pc:picChg chg="del mod">
          <ac:chgData name="Shojaie, Sheri" userId="47fee82b-f055-4c7f-9882-34505c0b1ac8" providerId="ADAL" clId="{3B7BA347-B99E-4524-A381-547833E524D0}" dt="2020-09-19T15:37:01.315" v="35" actId="478"/>
          <ac:picMkLst>
            <pc:docMk/>
            <pc:sldMk cId="641887918" sldId="258"/>
            <ac:picMk id="1028" creationId="{427E96BD-0E85-4B54-9A12-33E3B0423167}"/>
          </ac:picMkLst>
        </pc:picChg>
        <pc:picChg chg="add mod">
          <ac:chgData name="Shojaie, Sheri" userId="47fee82b-f055-4c7f-9882-34505c0b1ac8" providerId="ADAL" clId="{3B7BA347-B99E-4524-A381-547833E524D0}" dt="2020-10-01T02:22:54.243" v="1019" actId="688"/>
          <ac:picMkLst>
            <pc:docMk/>
            <pc:sldMk cId="641887918" sldId="258"/>
            <ac:picMk id="1028" creationId="{C3549EAB-4F96-4B26-B313-EF2BFB657DB0}"/>
          </ac:picMkLst>
        </pc:picChg>
        <pc:picChg chg="mod">
          <ac:chgData name="Shojaie, Sheri" userId="47fee82b-f055-4c7f-9882-34505c0b1ac8" providerId="ADAL" clId="{3B7BA347-B99E-4524-A381-547833E524D0}" dt="2020-10-01T02:19:58.100" v="982" actId="12788"/>
          <ac:picMkLst>
            <pc:docMk/>
            <pc:sldMk cId="641887918" sldId="258"/>
            <ac:picMk id="1030" creationId="{17082D1B-DDDB-4652-BA4C-04FED0974023}"/>
          </ac:picMkLst>
        </pc:picChg>
        <pc:picChg chg="del">
          <ac:chgData name="Shojaie, Sheri" userId="47fee82b-f055-4c7f-9882-34505c0b1ac8" providerId="ADAL" clId="{3B7BA347-B99E-4524-A381-547833E524D0}" dt="2020-09-19T15:34:47.716" v="3" actId="478"/>
          <ac:picMkLst>
            <pc:docMk/>
            <pc:sldMk cId="641887918" sldId="258"/>
            <ac:picMk id="1032" creationId="{439FC773-6298-4297-80E8-9F65DDABB156}"/>
          </ac:picMkLst>
        </pc:picChg>
        <pc:picChg chg="del">
          <ac:chgData name="Shojaie, Sheri" userId="47fee82b-f055-4c7f-9882-34505c0b1ac8" providerId="ADAL" clId="{3B7BA347-B99E-4524-A381-547833E524D0}" dt="2020-09-19T15:36:04.820" v="21" actId="478"/>
          <ac:picMkLst>
            <pc:docMk/>
            <pc:sldMk cId="641887918" sldId="258"/>
            <ac:picMk id="1034" creationId="{DC882005-9A0E-453B-88A5-FFDAAFA7B1FA}"/>
          </ac:picMkLst>
        </pc:picChg>
        <pc:picChg chg="mod">
          <ac:chgData name="Shojaie, Sheri" userId="47fee82b-f055-4c7f-9882-34505c0b1ac8" providerId="ADAL" clId="{3B7BA347-B99E-4524-A381-547833E524D0}" dt="2020-10-01T02:21:15.061" v="997" actId="1035"/>
          <ac:picMkLst>
            <pc:docMk/>
            <pc:sldMk cId="641887918" sldId="258"/>
            <ac:picMk id="1036" creationId="{DEE6F29B-D7FE-4298-8A3F-226C8C5DF436}"/>
          </ac:picMkLst>
        </pc:picChg>
        <pc:picChg chg="mod">
          <ac:chgData name="Shojaie, Sheri" userId="47fee82b-f055-4c7f-9882-34505c0b1ac8" providerId="ADAL" clId="{3B7BA347-B99E-4524-A381-547833E524D0}" dt="2020-10-01T02:21:15.061" v="997" actId="1035"/>
          <ac:picMkLst>
            <pc:docMk/>
            <pc:sldMk cId="641887918" sldId="258"/>
            <ac:picMk id="1038" creationId="{7127A8A9-0984-4AF4-9EF9-F13941F83C58}"/>
          </ac:picMkLst>
        </pc:picChg>
        <pc:picChg chg="mod">
          <ac:chgData name="Shojaie, Sheri" userId="47fee82b-f055-4c7f-9882-34505c0b1ac8" providerId="ADAL" clId="{3B7BA347-B99E-4524-A381-547833E524D0}" dt="2020-10-01T02:21:15.061" v="997" actId="1035"/>
          <ac:picMkLst>
            <pc:docMk/>
            <pc:sldMk cId="641887918" sldId="258"/>
            <ac:picMk id="1042" creationId="{495C4D73-5630-4AB8-8F4E-FCA8D4193F19}"/>
          </ac:picMkLst>
        </pc:picChg>
        <pc:picChg chg="add del mod">
          <ac:chgData name="Shojaie, Sheri" userId="47fee82b-f055-4c7f-9882-34505c0b1ac8" providerId="ADAL" clId="{3B7BA347-B99E-4524-A381-547833E524D0}" dt="2020-09-19T15:35:29.529" v="12" actId="478"/>
          <ac:picMkLst>
            <pc:docMk/>
            <pc:sldMk cId="641887918" sldId="258"/>
            <ac:picMk id="1044" creationId="{DA129830-7125-43E8-B42E-5D49D7F5D9C4}"/>
          </ac:picMkLst>
        </pc:picChg>
        <pc:picChg chg="add mod">
          <ac:chgData name="Shojaie, Sheri" userId="47fee82b-f055-4c7f-9882-34505c0b1ac8" providerId="ADAL" clId="{3B7BA347-B99E-4524-A381-547833E524D0}" dt="2020-10-01T02:22:49.162" v="1017" actId="1076"/>
          <ac:picMkLst>
            <pc:docMk/>
            <pc:sldMk cId="641887918" sldId="258"/>
            <ac:picMk id="1046" creationId="{BA8F197E-CE18-4F5E-AA42-DE27AB2D6F69}"/>
          </ac:picMkLst>
        </pc:picChg>
        <pc:picChg chg="add del mod">
          <ac:chgData name="Shojaie, Sheri" userId="47fee82b-f055-4c7f-9882-34505c0b1ac8" providerId="ADAL" clId="{3B7BA347-B99E-4524-A381-547833E524D0}" dt="2020-10-01T02:18:02.323" v="895" actId="478"/>
          <ac:picMkLst>
            <pc:docMk/>
            <pc:sldMk cId="641887918" sldId="258"/>
            <ac:picMk id="1048" creationId="{4BCE647B-206B-4FF7-80F5-A9C8D38160BE}"/>
          </ac:picMkLst>
        </pc:picChg>
        <pc:picChg chg="add mod">
          <ac:chgData name="Shojaie, Sheri" userId="47fee82b-f055-4c7f-9882-34505c0b1ac8" providerId="ADAL" clId="{3B7BA347-B99E-4524-A381-547833E524D0}" dt="2020-10-01T02:22:32.459" v="1008" actId="1076"/>
          <ac:picMkLst>
            <pc:docMk/>
            <pc:sldMk cId="641887918" sldId="258"/>
            <ac:picMk id="1050" creationId="{4C2E398E-466E-4270-933E-FDE187621DA5}"/>
          </ac:picMkLst>
        </pc:picChg>
        <pc:picChg chg="add mod">
          <ac:chgData name="Shojaie, Sheri" userId="47fee82b-f055-4c7f-9882-34505c0b1ac8" providerId="ADAL" clId="{3B7BA347-B99E-4524-A381-547833E524D0}" dt="2020-09-19T15:38:04.857" v="54" actId="164"/>
          <ac:picMkLst>
            <pc:docMk/>
            <pc:sldMk cId="641887918" sldId="258"/>
            <ac:picMk id="1052" creationId="{7A57219D-6591-4E2F-B54D-FEFF689BB7E8}"/>
          </ac:picMkLst>
        </pc:picChg>
        <pc:cxnChg chg="add mod">
          <ac:chgData name="Shojaie, Sheri" userId="47fee82b-f055-4c7f-9882-34505c0b1ac8" providerId="ADAL" clId="{3B7BA347-B99E-4524-A381-547833E524D0}" dt="2020-10-01T02:16:08.055" v="894" actId="1038"/>
          <ac:cxnSpMkLst>
            <pc:docMk/>
            <pc:sldMk cId="641887918" sldId="258"/>
            <ac:cxnSpMk id="30" creationId="{DA0680CF-62DA-4335-BB3A-8290BDBC7A17}"/>
          </ac:cxnSpMkLst>
        </pc:cxnChg>
        <pc:cxnChg chg="add mod">
          <ac:chgData name="Shojaie, Sheri" userId="47fee82b-f055-4c7f-9882-34505c0b1ac8" providerId="ADAL" clId="{3B7BA347-B99E-4524-A381-547833E524D0}" dt="2020-10-01T02:19:58.100" v="982" actId="12788"/>
          <ac:cxnSpMkLst>
            <pc:docMk/>
            <pc:sldMk cId="641887918" sldId="258"/>
            <ac:cxnSpMk id="37" creationId="{D2F6C8DD-986D-4CDE-9E25-DA9A2DEA8910}"/>
          </ac:cxnSpMkLst>
        </pc:cxnChg>
        <pc:cxnChg chg="add mod ord">
          <ac:chgData name="Shojaie, Sheri" userId="47fee82b-f055-4c7f-9882-34505c0b1ac8" providerId="ADAL" clId="{3B7BA347-B99E-4524-A381-547833E524D0}" dt="2020-10-01T02:16:08.055" v="894" actId="1038"/>
          <ac:cxnSpMkLst>
            <pc:docMk/>
            <pc:sldMk cId="641887918" sldId="258"/>
            <ac:cxnSpMk id="40" creationId="{BCB5D3A9-C9E1-4C42-84E9-6BE0B6E6A9D6}"/>
          </ac:cxnSpMkLst>
        </pc:cxnChg>
      </pc:sldChg>
    </pc:docChg>
  </pc:docChgLst>
  <pc:docChgLst>
    <pc:chgData name="Shojaie, Sheri" userId="47fee82b-f055-4c7f-9882-34505c0b1ac8" providerId="ADAL" clId="{D26D42B7-5AE8-4F31-BFD5-C95362EAFCC1}"/>
    <pc:docChg chg="undo custSel modSld">
      <pc:chgData name="Shojaie, Sheri" userId="47fee82b-f055-4c7f-9882-34505c0b1ac8" providerId="ADAL" clId="{D26D42B7-5AE8-4F31-BFD5-C95362EAFCC1}" dt="2020-10-30T02:37:23.523" v="478" actId="1076"/>
      <pc:docMkLst>
        <pc:docMk/>
      </pc:docMkLst>
      <pc:sldChg chg="addSp delSp modSp">
        <pc:chgData name="Shojaie, Sheri" userId="47fee82b-f055-4c7f-9882-34505c0b1ac8" providerId="ADAL" clId="{D26D42B7-5AE8-4F31-BFD5-C95362EAFCC1}" dt="2020-10-30T02:37:23.523" v="478" actId="1076"/>
        <pc:sldMkLst>
          <pc:docMk/>
          <pc:sldMk cId="641887918" sldId="258"/>
        </pc:sldMkLst>
        <pc:spChg chg="mod">
          <ac:chgData name="Shojaie, Sheri" userId="47fee82b-f055-4c7f-9882-34505c0b1ac8" providerId="ADAL" clId="{D26D42B7-5AE8-4F31-BFD5-C95362EAFCC1}" dt="2020-10-30T01:47:57.823" v="189" actId="14100"/>
          <ac:spMkLst>
            <pc:docMk/>
            <pc:sldMk cId="641887918" sldId="258"/>
            <ac:spMk id="2" creationId="{55F979D2-CC1A-4FA0-8F95-0142495CDF2F}"/>
          </ac:spMkLst>
        </pc:spChg>
        <pc:spChg chg="mod">
          <ac:chgData name="Shojaie, Sheri" userId="47fee82b-f055-4c7f-9882-34505c0b1ac8" providerId="ADAL" clId="{D26D42B7-5AE8-4F31-BFD5-C95362EAFCC1}" dt="2020-10-30T01:48:03.759" v="191" actId="1076"/>
          <ac:spMkLst>
            <pc:docMk/>
            <pc:sldMk cId="641887918" sldId="258"/>
            <ac:spMk id="4" creationId="{51483733-4506-4902-ACD7-86D58DC3FBD5}"/>
          </ac:spMkLst>
        </pc:spChg>
        <pc:spChg chg="mod">
          <ac:chgData name="Shojaie, Sheri" userId="47fee82b-f055-4c7f-9882-34505c0b1ac8" providerId="ADAL" clId="{D26D42B7-5AE8-4F31-BFD5-C95362EAFCC1}" dt="2020-10-30T02:10:20.810" v="458" actId="1076"/>
          <ac:spMkLst>
            <pc:docMk/>
            <pc:sldMk cId="641887918" sldId="258"/>
            <ac:spMk id="5" creationId="{C1C6C279-35F6-4FB1-8A40-F19861FAABF6}"/>
          </ac:spMkLst>
        </pc:spChg>
        <pc:spChg chg="mod">
          <ac:chgData name="Shojaie, Sheri" userId="47fee82b-f055-4c7f-9882-34505c0b1ac8" providerId="ADAL" clId="{D26D42B7-5AE8-4F31-BFD5-C95362EAFCC1}" dt="2020-10-30T01:54:25.451" v="272" actId="20577"/>
          <ac:spMkLst>
            <pc:docMk/>
            <pc:sldMk cId="641887918" sldId="258"/>
            <ac:spMk id="6" creationId="{13EC75FE-B953-44F0-BF7A-02F554AC7D05}"/>
          </ac:spMkLst>
        </pc:spChg>
        <pc:spChg chg="mod">
          <ac:chgData name="Shojaie, Sheri" userId="47fee82b-f055-4c7f-9882-34505c0b1ac8" providerId="ADAL" clId="{D26D42B7-5AE8-4F31-BFD5-C95362EAFCC1}" dt="2020-10-30T02:37:23.523" v="478" actId="1076"/>
          <ac:spMkLst>
            <pc:docMk/>
            <pc:sldMk cId="641887918" sldId="258"/>
            <ac:spMk id="28" creationId="{DF493159-7D9B-416F-80B1-4A62C58DB920}"/>
          </ac:spMkLst>
        </pc:spChg>
        <pc:spChg chg="mod">
          <ac:chgData name="Shojaie, Sheri" userId="47fee82b-f055-4c7f-9882-34505c0b1ac8" providerId="ADAL" clId="{D26D42B7-5AE8-4F31-BFD5-C95362EAFCC1}" dt="2020-10-30T01:57:00.095" v="350" actId="1035"/>
          <ac:spMkLst>
            <pc:docMk/>
            <pc:sldMk cId="641887918" sldId="258"/>
            <ac:spMk id="33" creationId="{849AA23E-6947-414F-873E-EE3855582C36}"/>
          </ac:spMkLst>
        </pc:spChg>
        <pc:spChg chg="add mod">
          <ac:chgData name="Shojaie, Sheri" userId="47fee82b-f055-4c7f-9882-34505c0b1ac8" providerId="ADAL" clId="{D26D42B7-5AE8-4F31-BFD5-C95362EAFCC1}" dt="2020-10-30T02:08:51.986" v="410" actId="571"/>
          <ac:spMkLst>
            <pc:docMk/>
            <pc:sldMk cId="641887918" sldId="258"/>
            <ac:spMk id="48" creationId="{D380267D-D47E-4A6C-8145-CE71F7994A4C}"/>
          </ac:spMkLst>
        </pc:spChg>
        <pc:spChg chg="add mod">
          <ac:chgData name="Shojaie, Sheri" userId="47fee82b-f055-4c7f-9882-34505c0b1ac8" providerId="ADAL" clId="{D26D42B7-5AE8-4F31-BFD5-C95362EAFCC1}" dt="2020-10-30T02:08:51.986" v="410" actId="571"/>
          <ac:spMkLst>
            <pc:docMk/>
            <pc:sldMk cId="641887918" sldId="258"/>
            <ac:spMk id="49" creationId="{69727F66-3D8C-4934-9757-4BD3865C69B2}"/>
          </ac:spMkLst>
        </pc:spChg>
        <pc:spChg chg="add mod">
          <ac:chgData name="Shojaie, Sheri" userId="47fee82b-f055-4c7f-9882-34505c0b1ac8" providerId="ADAL" clId="{D26D42B7-5AE8-4F31-BFD5-C95362EAFCC1}" dt="2020-10-30T02:10:29.130" v="460" actId="1076"/>
          <ac:spMkLst>
            <pc:docMk/>
            <pc:sldMk cId="641887918" sldId="258"/>
            <ac:spMk id="50" creationId="{CC872C8E-7290-4D35-BEBA-DC543F0C3886}"/>
          </ac:spMkLst>
        </pc:spChg>
        <pc:spChg chg="add mod">
          <ac:chgData name="Shojaie, Sheri" userId="47fee82b-f055-4c7f-9882-34505c0b1ac8" providerId="ADAL" clId="{D26D42B7-5AE8-4F31-BFD5-C95362EAFCC1}" dt="2020-10-30T02:10:36.457" v="461" actId="1076"/>
          <ac:spMkLst>
            <pc:docMk/>
            <pc:sldMk cId="641887918" sldId="258"/>
            <ac:spMk id="51" creationId="{04A54403-0887-4340-BA87-3450B7034342}"/>
          </ac:spMkLst>
        </pc:spChg>
        <pc:grpChg chg="del">
          <ac:chgData name="Shojaie, Sheri" userId="47fee82b-f055-4c7f-9882-34505c0b1ac8" providerId="ADAL" clId="{D26D42B7-5AE8-4F31-BFD5-C95362EAFCC1}" dt="2020-10-30T01:48:05.922" v="192" actId="478"/>
          <ac:grpSpMkLst>
            <pc:docMk/>
            <pc:sldMk cId="641887918" sldId="258"/>
            <ac:grpSpMk id="27" creationId="{6511A963-02B8-4271-AACC-7870DC296D4E}"/>
          </ac:grpSpMkLst>
        </pc:grpChg>
        <pc:picChg chg="add mod">
          <ac:chgData name="Shojaie, Sheri" userId="47fee82b-f055-4c7f-9882-34505c0b1ac8" providerId="ADAL" clId="{D26D42B7-5AE8-4F31-BFD5-C95362EAFCC1}" dt="2020-10-30T01:59:10.713" v="370" actId="1076"/>
          <ac:picMkLst>
            <pc:docMk/>
            <pc:sldMk cId="641887918" sldId="258"/>
            <ac:picMk id="3" creationId="{8D49E55F-DA4E-40F5-9116-0AC755981BFB}"/>
          </ac:picMkLst>
        </pc:picChg>
        <pc:picChg chg="add mod">
          <ac:chgData name="Shojaie, Sheri" userId="47fee82b-f055-4c7f-9882-34505c0b1ac8" providerId="ADAL" clId="{D26D42B7-5AE8-4F31-BFD5-C95362EAFCC1}" dt="2020-10-30T02:37:23.523" v="478" actId="1076"/>
          <ac:picMkLst>
            <pc:docMk/>
            <pc:sldMk cId="641887918" sldId="258"/>
            <ac:picMk id="8" creationId="{2F230B96-E256-43C4-BE92-9A325645FCF0}"/>
          </ac:picMkLst>
        </pc:picChg>
        <pc:picChg chg="del">
          <ac:chgData name="Shojaie, Sheri" userId="47fee82b-f055-4c7f-9882-34505c0b1ac8" providerId="ADAL" clId="{D26D42B7-5AE8-4F31-BFD5-C95362EAFCC1}" dt="2020-10-30T01:55:25.757" v="273" actId="478"/>
          <ac:picMkLst>
            <pc:docMk/>
            <pc:sldMk cId="641887918" sldId="258"/>
            <ac:picMk id="11" creationId="{29513B7C-AA22-449E-B9B3-C24702CDFDCA}"/>
          </ac:picMkLst>
        </pc:picChg>
        <pc:picChg chg="add mod">
          <ac:chgData name="Shojaie, Sheri" userId="47fee82b-f055-4c7f-9882-34505c0b1ac8" providerId="ADAL" clId="{D26D42B7-5AE8-4F31-BFD5-C95362EAFCC1}" dt="2020-10-30T02:37:13.791" v="477" actId="1076"/>
          <ac:picMkLst>
            <pc:docMk/>
            <pc:sldMk cId="641887918" sldId="258"/>
            <ac:picMk id="12" creationId="{D4F2B8E1-A2A0-4D68-A5BB-3E0B45A608A2}"/>
          </ac:picMkLst>
        </pc:picChg>
        <pc:picChg chg="mod">
          <ac:chgData name="Shojaie, Sheri" userId="47fee82b-f055-4c7f-9882-34505c0b1ac8" providerId="ADAL" clId="{D26D42B7-5AE8-4F31-BFD5-C95362EAFCC1}" dt="2020-10-30T01:57:00.095" v="350" actId="1035"/>
          <ac:picMkLst>
            <pc:docMk/>
            <pc:sldMk cId="641887918" sldId="258"/>
            <ac:picMk id="15" creationId="{DD3D1B8C-2CFA-46FB-BB5E-2FCF2E897B44}"/>
          </ac:picMkLst>
        </pc:picChg>
        <pc:picChg chg="add mod">
          <ac:chgData name="Shojaie, Sheri" userId="47fee82b-f055-4c7f-9882-34505c0b1ac8" providerId="ADAL" clId="{D26D42B7-5AE8-4F31-BFD5-C95362EAFCC1}" dt="2020-10-30T02:10:36.457" v="461" actId="1076"/>
          <ac:picMkLst>
            <pc:docMk/>
            <pc:sldMk cId="641887918" sldId="258"/>
            <ac:picMk id="16" creationId="{2313C9EF-CBE3-4E43-BDCE-F53FA93F8EA2}"/>
          </ac:picMkLst>
        </pc:picChg>
        <pc:picChg chg="add mod">
          <ac:chgData name="Shojaie, Sheri" userId="47fee82b-f055-4c7f-9882-34505c0b1ac8" providerId="ADAL" clId="{D26D42B7-5AE8-4F31-BFD5-C95362EAFCC1}" dt="2020-10-30T02:36:55.883" v="468" actId="1076"/>
          <ac:picMkLst>
            <pc:docMk/>
            <pc:sldMk cId="641887918" sldId="258"/>
            <ac:picMk id="19" creationId="{5D539FCF-B0D9-4A09-929A-AA9575C695AF}"/>
          </ac:picMkLst>
        </pc:picChg>
        <pc:picChg chg="add mod">
          <ac:chgData name="Shojaie, Sheri" userId="47fee82b-f055-4c7f-9882-34505c0b1ac8" providerId="ADAL" clId="{D26D42B7-5AE8-4F31-BFD5-C95362EAFCC1}" dt="2020-10-30T01:59:10.713" v="370" actId="1076"/>
          <ac:picMkLst>
            <pc:docMk/>
            <pc:sldMk cId="641887918" sldId="258"/>
            <ac:picMk id="38" creationId="{B0103E93-FF12-4A28-A02A-D485E7743227}"/>
          </ac:picMkLst>
        </pc:picChg>
        <pc:picChg chg="mod">
          <ac:chgData name="Shojaie, Sheri" userId="47fee82b-f055-4c7f-9882-34505c0b1ac8" providerId="ADAL" clId="{D26D42B7-5AE8-4F31-BFD5-C95362EAFCC1}" dt="2020-10-30T02:09:55.467" v="446" actId="1035"/>
          <ac:picMkLst>
            <pc:docMk/>
            <pc:sldMk cId="641887918" sldId="258"/>
            <ac:picMk id="41" creationId="{839761F5-20A2-4C21-9E90-272167DBC72E}"/>
          </ac:picMkLst>
        </pc:picChg>
        <pc:picChg chg="mod">
          <ac:chgData name="Shojaie, Sheri" userId="47fee82b-f055-4c7f-9882-34505c0b1ac8" providerId="ADAL" clId="{D26D42B7-5AE8-4F31-BFD5-C95362EAFCC1}" dt="2020-10-30T02:11:36.079" v="463" actId="1036"/>
          <ac:picMkLst>
            <pc:docMk/>
            <pc:sldMk cId="641887918" sldId="258"/>
            <ac:picMk id="43" creationId="{CBDDB0DB-1D33-4FB7-B8F5-A6FA2D8191DD}"/>
          </ac:picMkLst>
        </pc:picChg>
        <pc:picChg chg="add mod">
          <ac:chgData name="Shojaie, Sheri" userId="47fee82b-f055-4c7f-9882-34505c0b1ac8" providerId="ADAL" clId="{D26D42B7-5AE8-4F31-BFD5-C95362EAFCC1}" dt="2020-10-30T02:37:23.523" v="478" actId="1076"/>
          <ac:picMkLst>
            <pc:docMk/>
            <pc:sldMk cId="641887918" sldId="258"/>
            <ac:picMk id="44" creationId="{A7CFDCC2-68F4-4606-BDC0-928D744133BB}"/>
          </ac:picMkLst>
        </pc:picChg>
        <pc:picChg chg="add mod">
          <ac:chgData name="Shojaie, Sheri" userId="47fee82b-f055-4c7f-9882-34505c0b1ac8" providerId="ADAL" clId="{D26D42B7-5AE8-4F31-BFD5-C95362EAFCC1}" dt="2020-10-30T02:37:13.791" v="477" actId="1076"/>
          <ac:picMkLst>
            <pc:docMk/>
            <pc:sldMk cId="641887918" sldId="258"/>
            <ac:picMk id="45" creationId="{41EB5793-4DB8-46B0-A694-EC2CF5F7ED92}"/>
          </ac:picMkLst>
        </pc:picChg>
        <pc:picChg chg="add mod">
          <ac:chgData name="Shojaie, Sheri" userId="47fee82b-f055-4c7f-9882-34505c0b1ac8" providerId="ADAL" clId="{D26D42B7-5AE8-4F31-BFD5-C95362EAFCC1}" dt="2020-10-30T02:37:13.791" v="477" actId="1076"/>
          <ac:picMkLst>
            <pc:docMk/>
            <pc:sldMk cId="641887918" sldId="258"/>
            <ac:picMk id="54" creationId="{8F837C1C-D209-4186-B3E5-E9A1E222DF4C}"/>
          </ac:picMkLst>
        </pc:picChg>
        <pc:picChg chg="del">
          <ac:chgData name="Shojaie, Sheri" userId="47fee82b-f055-4c7f-9882-34505c0b1ac8" providerId="ADAL" clId="{D26D42B7-5AE8-4F31-BFD5-C95362EAFCC1}" dt="2020-10-30T01:50:00.953" v="206" actId="478"/>
          <ac:picMkLst>
            <pc:docMk/>
            <pc:sldMk cId="641887918" sldId="258"/>
            <ac:picMk id="1026" creationId="{4A27A9BE-BF82-43AA-ABC1-33A3B099D006}"/>
          </ac:picMkLst>
        </pc:picChg>
        <pc:picChg chg="del">
          <ac:chgData name="Shojaie, Sheri" userId="47fee82b-f055-4c7f-9882-34505c0b1ac8" providerId="ADAL" clId="{D26D42B7-5AE8-4F31-BFD5-C95362EAFCC1}" dt="2020-10-30T01:48:50.122" v="197" actId="478"/>
          <ac:picMkLst>
            <pc:docMk/>
            <pc:sldMk cId="641887918" sldId="258"/>
            <ac:picMk id="1028" creationId="{C3549EAB-4F96-4B26-B313-EF2BFB657DB0}"/>
          </ac:picMkLst>
        </pc:picChg>
        <pc:picChg chg="del mod">
          <ac:chgData name="Shojaie, Sheri" userId="47fee82b-f055-4c7f-9882-34505c0b1ac8" providerId="ADAL" clId="{D26D42B7-5AE8-4F31-BFD5-C95362EAFCC1}" dt="2020-10-30T01:57:14.329" v="354" actId="478"/>
          <ac:picMkLst>
            <pc:docMk/>
            <pc:sldMk cId="641887918" sldId="258"/>
            <ac:picMk id="1030" creationId="{17082D1B-DDDB-4652-BA4C-04FED0974023}"/>
          </ac:picMkLst>
        </pc:picChg>
        <pc:picChg chg="add mod">
          <ac:chgData name="Shojaie, Sheri" userId="47fee82b-f055-4c7f-9882-34505c0b1ac8" providerId="ADAL" clId="{D26D42B7-5AE8-4F31-BFD5-C95362EAFCC1}" dt="2020-10-30T02:09:50.411" v="436" actId="1035"/>
          <ac:picMkLst>
            <pc:docMk/>
            <pc:sldMk cId="641887918" sldId="258"/>
            <ac:picMk id="1032" creationId="{48FD6745-D66F-4EB8-8014-B4B9F209755C}"/>
          </ac:picMkLst>
        </pc:picChg>
        <pc:picChg chg="add mod">
          <ac:chgData name="Shojaie, Sheri" userId="47fee82b-f055-4c7f-9882-34505c0b1ac8" providerId="ADAL" clId="{D26D42B7-5AE8-4F31-BFD5-C95362EAFCC1}" dt="2020-10-30T02:10:29.130" v="460" actId="1076"/>
          <ac:picMkLst>
            <pc:docMk/>
            <pc:sldMk cId="641887918" sldId="258"/>
            <ac:picMk id="1034" creationId="{741D570D-9C71-404D-B56D-EBD5B2B0E14B}"/>
          </ac:picMkLst>
        </pc:picChg>
        <pc:picChg chg="del">
          <ac:chgData name="Shojaie, Sheri" userId="47fee82b-f055-4c7f-9882-34505c0b1ac8" providerId="ADAL" clId="{D26D42B7-5AE8-4F31-BFD5-C95362EAFCC1}" dt="2020-10-30T01:50:01.641" v="207" actId="478"/>
          <ac:picMkLst>
            <pc:docMk/>
            <pc:sldMk cId="641887918" sldId="258"/>
            <ac:picMk id="1036" creationId="{DEE6F29B-D7FE-4298-8A3F-226C8C5DF436}"/>
          </ac:picMkLst>
        </pc:picChg>
        <pc:picChg chg="mod">
          <ac:chgData name="Shojaie, Sheri" userId="47fee82b-f055-4c7f-9882-34505c0b1ac8" providerId="ADAL" clId="{D26D42B7-5AE8-4F31-BFD5-C95362EAFCC1}" dt="2020-10-30T01:54:18.962" v="267" actId="1076"/>
          <ac:picMkLst>
            <pc:docMk/>
            <pc:sldMk cId="641887918" sldId="258"/>
            <ac:picMk id="1038" creationId="{7127A8A9-0984-4AF4-9EF9-F13941F83C58}"/>
          </ac:picMkLst>
        </pc:picChg>
        <pc:picChg chg="del">
          <ac:chgData name="Shojaie, Sheri" userId="47fee82b-f055-4c7f-9882-34505c0b1ac8" providerId="ADAL" clId="{D26D42B7-5AE8-4F31-BFD5-C95362EAFCC1}" dt="2020-10-30T01:50:00.473" v="205" actId="478"/>
          <ac:picMkLst>
            <pc:docMk/>
            <pc:sldMk cId="641887918" sldId="258"/>
            <ac:picMk id="1042" creationId="{495C4D73-5630-4AB8-8F4E-FCA8D4193F19}"/>
          </ac:picMkLst>
        </pc:picChg>
        <pc:picChg chg="mod">
          <ac:chgData name="Shojaie, Sheri" userId="47fee82b-f055-4c7f-9882-34505c0b1ac8" providerId="ADAL" clId="{D26D42B7-5AE8-4F31-BFD5-C95362EAFCC1}" dt="2020-10-30T02:09:55.467" v="446" actId="1035"/>
          <ac:picMkLst>
            <pc:docMk/>
            <pc:sldMk cId="641887918" sldId="258"/>
            <ac:picMk id="1046" creationId="{BA8F197E-CE18-4F5E-AA42-DE27AB2D6F69}"/>
          </ac:picMkLst>
        </pc:picChg>
        <pc:picChg chg="del">
          <ac:chgData name="Shojaie, Sheri" userId="47fee82b-f055-4c7f-9882-34505c0b1ac8" providerId="ADAL" clId="{D26D42B7-5AE8-4F31-BFD5-C95362EAFCC1}" dt="2020-10-30T01:57:48.249" v="361" actId="478"/>
          <ac:picMkLst>
            <pc:docMk/>
            <pc:sldMk cId="641887918" sldId="258"/>
            <ac:picMk id="1050" creationId="{4C2E398E-466E-4270-933E-FDE187621DA5}"/>
          </ac:picMkLst>
        </pc:picChg>
        <pc:cxnChg chg="mod">
          <ac:chgData name="Shojaie, Sheri" userId="47fee82b-f055-4c7f-9882-34505c0b1ac8" providerId="ADAL" clId="{D26D42B7-5AE8-4F31-BFD5-C95362EAFCC1}" dt="2020-10-30T02:37:23.523" v="478" actId="1076"/>
          <ac:cxnSpMkLst>
            <pc:docMk/>
            <pc:sldMk cId="641887918" sldId="258"/>
            <ac:cxnSpMk id="30" creationId="{DA0680CF-62DA-4335-BB3A-8290BDBC7A17}"/>
          </ac:cxnSpMkLst>
        </pc:cxnChg>
        <pc:cxnChg chg="del mod">
          <ac:chgData name="Shojaie, Sheri" userId="47fee82b-f055-4c7f-9882-34505c0b1ac8" providerId="ADAL" clId="{D26D42B7-5AE8-4F31-BFD5-C95362EAFCC1}" dt="2020-10-30T01:57:47.594" v="360" actId="478"/>
          <ac:cxnSpMkLst>
            <pc:docMk/>
            <pc:sldMk cId="641887918" sldId="258"/>
            <ac:cxnSpMk id="37" creationId="{D2F6C8DD-986D-4CDE-9E25-DA9A2DEA8910}"/>
          </ac:cxnSpMkLst>
        </pc:cxnChg>
        <pc:cxnChg chg="mod">
          <ac:chgData name="Shojaie, Sheri" userId="47fee82b-f055-4c7f-9882-34505c0b1ac8" providerId="ADAL" clId="{D26D42B7-5AE8-4F31-BFD5-C95362EAFCC1}" dt="2020-10-30T02:09:58.953" v="447" actId="14100"/>
          <ac:cxnSpMkLst>
            <pc:docMk/>
            <pc:sldMk cId="641887918" sldId="258"/>
            <ac:cxnSpMk id="40" creationId="{BCB5D3A9-C9E1-4C42-84E9-6BE0B6E6A9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9160-CCA4-4AD0-BE74-08FF3162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6813-1562-415C-9C97-28F263E50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3738-4C52-44E1-A027-F5328B00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C5F3-EE8B-467A-8C40-51A2E6F1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60C3-1B41-469D-A6AD-930DB752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40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73CC-715D-4B00-BEE6-B50C3C75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8E972-DC6F-4C1D-9F05-2404E01A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CAC3-46E7-4ED9-902B-9AE8BBF5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8D0B-4784-4CE5-A22D-EFF839D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F094-3E38-418A-9F4A-67E0F399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7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87A3E-1B15-4E8E-89A1-7E4E1C5A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520B0-F4E0-49B5-B18C-F7DFAA154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EE98-33DB-4A38-AE8D-AE540F7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6926-36B9-4769-A087-99D2950F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9316-1D83-4F7A-9211-2CE80DBE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6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D722-9E62-4CC9-A161-D0D938D2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63FC-DFC9-4C1C-B6A4-53B04FB9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40DB-89DD-4D44-AF8A-24162286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61B3-8318-47C4-98B5-C50C5F27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4EE7-68A1-4B7D-BB0E-12DE22B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84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C29-D1CD-4210-8653-99049EB3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3EDB-C171-456D-8FA4-36BC81AC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FDAE4-DD62-4217-89A6-5C8BDD66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3457-34E6-4EEA-A425-ED797A16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D63A-A68A-45F3-B8B2-BF555A64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7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C6A-7339-4A28-9A93-3F9950D4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B392-CDF5-4EA5-BEC6-90A2B9C1B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766CE-FA82-482D-A3C8-CFDF8A6F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FBF0-C165-4E20-894A-FBC303C2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7A444-FA0D-489F-BC22-1F7A0B17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9B5B-ABEB-4F5A-8D16-A6D415F5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07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DBF-AD86-4681-82A8-6DA45FB5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27C0-8BBD-4B8E-B852-022A50DF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9C4A9-6C11-4F3A-BD20-045EA1F5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0FA0F-B714-4A2A-8B18-AC2E0C8CB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25EDE-26FE-440A-A554-158BAA0E6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7ADD8-806B-4990-A907-240FA80B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64E82-19AE-499D-8926-8A7D7023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1CC46-FDFE-4968-92FA-65A7F6CA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7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B39C-3895-477C-A9F6-BB708DC8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39A07-ABBB-4485-B753-26B6C1F3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C62D1-F2BA-4011-9FE4-10A6615D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5B417-FFDD-4AF4-83C3-10F46B6A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1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F624D-7C98-43D1-89BF-E09ED410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28325-9164-4A58-96D7-08A2934F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9D6AB-541B-40A7-B47D-C34B87C5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C620-DD0F-4DD4-870A-8362A46F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69A-B42A-42E7-8AA9-39E445AD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41119-C8A1-4603-BD86-354F27FC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0ABDB-454F-4FFC-956C-1AF8ECF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C01A-75D3-417E-8DE8-70D2C938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A3F7A-DB00-4FFE-81A1-5C32D296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5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1C87-927F-4705-AE9A-2B190919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40236-E31C-46D7-8E0B-49314F14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ECBF-C554-4525-8433-E879307C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E57E-1199-477A-950F-87FCAE3C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10FD-ADD7-444D-9B80-894E3ECA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7266-D296-4045-B1E4-8104EC12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0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0140B-D0FB-47CE-ABA0-6BF37251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2D1CA-1A2F-4213-B5ED-BED29FC8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C965-303A-4B0A-B519-E1776DED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613-2595-449D-B622-91A6063BBEED}" type="datetimeFigureOut">
              <a:rPr lang="en-CA" smtClean="0"/>
              <a:t>10/29/2020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F756-BEA3-4859-8193-7B2FC6A9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202C-BEC5-4168-B437-12D735688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136A-CEC5-43C4-83F9-039EE6725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16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83733-4506-4902-ACD7-86D58DC3FBD5}"/>
              </a:ext>
            </a:extLst>
          </p:cNvPr>
          <p:cNvSpPr/>
          <p:nvPr/>
        </p:nvSpPr>
        <p:spPr>
          <a:xfrm>
            <a:off x="563019" y="1509553"/>
            <a:ext cx="1907002" cy="4711701"/>
          </a:xfrm>
          <a:prstGeom prst="rect">
            <a:avLst/>
          </a:prstGeom>
          <a:solidFill>
            <a:srgbClr val="F0F7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DATA SOURCES</a:t>
            </a:r>
            <a:endParaRPr lang="en-CA" sz="2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6C279-35F6-4FB1-8A40-F19861FAABF6}"/>
              </a:ext>
            </a:extLst>
          </p:cNvPr>
          <p:cNvSpPr/>
          <p:nvPr/>
        </p:nvSpPr>
        <p:spPr>
          <a:xfrm>
            <a:off x="2861879" y="1509553"/>
            <a:ext cx="1907002" cy="4711700"/>
          </a:xfrm>
          <a:prstGeom prst="rect">
            <a:avLst/>
          </a:prstGeom>
          <a:solidFill>
            <a:srgbClr val="F0F7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ETL</a:t>
            </a:r>
            <a:endParaRPr lang="en-CA" sz="2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C75FE-B953-44F0-BF7A-02F554AC7D05}"/>
              </a:ext>
            </a:extLst>
          </p:cNvPr>
          <p:cNvSpPr/>
          <p:nvPr/>
        </p:nvSpPr>
        <p:spPr>
          <a:xfrm>
            <a:off x="5155837" y="1509552"/>
            <a:ext cx="1907002" cy="4711699"/>
          </a:xfrm>
          <a:prstGeom prst="rect">
            <a:avLst/>
          </a:prstGeom>
          <a:solidFill>
            <a:srgbClr val="F0F7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MODEL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81A1AC-B26B-43F6-B201-679F36CB3539}"/>
              </a:ext>
            </a:extLst>
          </p:cNvPr>
          <p:cNvSpPr/>
          <p:nvPr/>
        </p:nvSpPr>
        <p:spPr>
          <a:xfrm>
            <a:off x="9711513" y="1509553"/>
            <a:ext cx="1907002" cy="4711699"/>
          </a:xfrm>
          <a:prstGeom prst="rect">
            <a:avLst/>
          </a:prstGeom>
          <a:solidFill>
            <a:srgbClr val="F0F7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CA" sz="2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13B1B-4A98-45F6-B24F-55171202BC48}"/>
              </a:ext>
            </a:extLst>
          </p:cNvPr>
          <p:cNvSpPr/>
          <p:nvPr/>
        </p:nvSpPr>
        <p:spPr>
          <a:xfrm>
            <a:off x="7456999" y="1509552"/>
            <a:ext cx="1907002" cy="4711699"/>
          </a:xfrm>
          <a:prstGeom prst="rect">
            <a:avLst/>
          </a:prstGeom>
          <a:solidFill>
            <a:srgbClr val="F0F7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VISUALIZATION</a:t>
            </a:r>
          </a:p>
        </p:txBody>
      </p:sp>
      <p:pic>
        <p:nvPicPr>
          <p:cNvPr id="1038" name="Picture 14" descr="4. Data visualization and analysis – Air South Asia">
            <a:extLst>
              <a:ext uri="{FF2B5EF4-FFF2-40B4-BE49-F238E27FC236}">
                <a16:creationId xmlns:a16="http://schemas.microsoft.com/office/drawing/2014/main" id="{7127A8A9-0984-4AF4-9EF9-F13941F83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4" y="2933299"/>
            <a:ext cx="988782" cy="9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Presentation with pie chart">
            <a:extLst>
              <a:ext uri="{FF2B5EF4-FFF2-40B4-BE49-F238E27FC236}">
                <a16:creationId xmlns:a16="http://schemas.microsoft.com/office/drawing/2014/main" id="{DD172A80-372B-491D-8ADB-05E0BD57A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211" y="1873894"/>
            <a:ext cx="498578" cy="498578"/>
          </a:xfrm>
          <a:prstGeom prst="rect">
            <a:avLst/>
          </a:prstGeom>
        </p:spPr>
      </p:pic>
      <p:pic>
        <p:nvPicPr>
          <p:cNvPr id="15" name="Graphic 14" descr="Programmer">
            <a:extLst>
              <a:ext uri="{FF2B5EF4-FFF2-40B4-BE49-F238E27FC236}">
                <a16:creationId xmlns:a16="http://schemas.microsoft.com/office/drawing/2014/main" id="{DD3D1B8C-2CFA-46FB-BB5E-2FCF2E897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7654" y="3138908"/>
            <a:ext cx="1294721" cy="1294721"/>
          </a:xfrm>
          <a:prstGeom prst="rect">
            <a:avLst/>
          </a:prstGeom>
        </p:spPr>
      </p:pic>
      <p:pic>
        <p:nvPicPr>
          <p:cNvPr id="18" name="Graphic 17" descr="Cloud Computing">
            <a:extLst>
              <a:ext uri="{FF2B5EF4-FFF2-40B4-BE49-F238E27FC236}">
                <a16:creationId xmlns:a16="http://schemas.microsoft.com/office/drawing/2014/main" id="{DC7707D0-1F66-4F0D-B996-BD26F883A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3076" y="1920421"/>
            <a:ext cx="481725" cy="481725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EEBDBA54-EF0B-4EE3-97A0-8990B83B3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0888" y="1917116"/>
            <a:ext cx="388984" cy="388984"/>
          </a:xfrm>
          <a:prstGeom prst="rect">
            <a:avLst/>
          </a:prstGeom>
        </p:spPr>
      </p:pic>
      <p:pic>
        <p:nvPicPr>
          <p:cNvPr id="22" name="Graphic 21" descr="Research">
            <a:extLst>
              <a:ext uri="{FF2B5EF4-FFF2-40B4-BE49-F238E27FC236}">
                <a16:creationId xmlns:a16="http://schemas.microsoft.com/office/drawing/2014/main" id="{DCBAE558-2786-474C-B37F-6842AB05B1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5537" y="1897600"/>
            <a:ext cx="451167" cy="451167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D7F5065-8821-405E-A3D4-6F442D5E46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19477" y="1864946"/>
            <a:ext cx="491074" cy="4910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493159-7D9B-416F-80B1-4A62C58DB920}"/>
              </a:ext>
            </a:extLst>
          </p:cNvPr>
          <p:cNvSpPr/>
          <p:nvPr/>
        </p:nvSpPr>
        <p:spPr>
          <a:xfrm>
            <a:off x="857526" y="4055084"/>
            <a:ext cx="1155700" cy="554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clinicaltrials.gov</a:t>
            </a:r>
            <a:endParaRPr lang="en-CA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0680CF-62DA-4335-BB3A-8290BDBC7A17}"/>
              </a:ext>
            </a:extLst>
          </p:cNvPr>
          <p:cNvCxnSpPr>
            <a:cxnSpLocks/>
          </p:cNvCxnSpPr>
          <p:nvPr/>
        </p:nvCxnSpPr>
        <p:spPr>
          <a:xfrm>
            <a:off x="765451" y="4202081"/>
            <a:ext cx="133985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AA23E-6947-414F-873E-EE3855582C36}"/>
              </a:ext>
            </a:extLst>
          </p:cNvPr>
          <p:cNvSpPr/>
          <p:nvPr/>
        </p:nvSpPr>
        <p:spPr>
          <a:xfrm>
            <a:off x="10017654" y="4433629"/>
            <a:ext cx="1294721" cy="23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Client: Dash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A47D641-A613-49D7-BD85-828D52904148}"/>
              </a:ext>
            </a:extLst>
          </p:cNvPr>
          <p:cNvSpPr/>
          <p:nvPr/>
        </p:nvSpPr>
        <p:spPr>
          <a:xfrm>
            <a:off x="2312446" y="3817537"/>
            <a:ext cx="636084" cy="4202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773402C-8594-43EF-98E3-1AF9AC464B25}"/>
              </a:ext>
            </a:extLst>
          </p:cNvPr>
          <p:cNvSpPr/>
          <p:nvPr/>
        </p:nvSpPr>
        <p:spPr>
          <a:xfrm>
            <a:off x="6906066" y="3817537"/>
            <a:ext cx="636084" cy="4202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54988FB-AE1D-4ADF-8902-E5311C383DC1}"/>
              </a:ext>
            </a:extLst>
          </p:cNvPr>
          <p:cNvSpPr/>
          <p:nvPr/>
        </p:nvSpPr>
        <p:spPr>
          <a:xfrm>
            <a:off x="9116779" y="3838482"/>
            <a:ext cx="832368" cy="37836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B5D3A9-C9E1-4C42-84E9-6BE0B6E6A9D6}"/>
              </a:ext>
            </a:extLst>
          </p:cNvPr>
          <p:cNvCxnSpPr>
            <a:cxnSpLocks/>
          </p:cNvCxnSpPr>
          <p:nvPr/>
        </p:nvCxnSpPr>
        <p:spPr>
          <a:xfrm>
            <a:off x="3120474" y="2449483"/>
            <a:ext cx="0" cy="3048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python-logo-inkscape – Pocket Science Lab">
            <a:extLst>
              <a:ext uri="{FF2B5EF4-FFF2-40B4-BE49-F238E27FC236}">
                <a16:creationId xmlns:a16="http://schemas.microsoft.com/office/drawing/2014/main" id="{BA8F197E-CE18-4F5E-AA42-DE27AB2D6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28857" r="14531" b="31803"/>
          <a:stretch/>
        </p:blipFill>
        <p:spPr bwMode="auto">
          <a:xfrm>
            <a:off x="3271409" y="2826019"/>
            <a:ext cx="1129268" cy="3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B443318E-BD3E-406A-8183-D577A41413D6}"/>
              </a:ext>
            </a:extLst>
          </p:cNvPr>
          <p:cNvSpPr/>
          <p:nvPr/>
        </p:nvSpPr>
        <p:spPr>
          <a:xfrm>
            <a:off x="4624076" y="3817537"/>
            <a:ext cx="636084" cy="4202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6" descr="Standard JSON API response format | by MaJeD BoJaN | Medium">
            <a:extLst>
              <a:ext uri="{FF2B5EF4-FFF2-40B4-BE49-F238E27FC236}">
                <a16:creationId xmlns:a16="http://schemas.microsoft.com/office/drawing/2014/main" id="{839761F5-20A2-4C21-9E90-272167DBC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67"/>
          <a:stretch/>
        </p:blipFill>
        <p:spPr bwMode="auto">
          <a:xfrm>
            <a:off x="3381473" y="2449483"/>
            <a:ext cx="862912" cy="3182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7 Reasons You Should Be Using PostgreSQL – Xojo Blog">
            <a:extLst>
              <a:ext uri="{FF2B5EF4-FFF2-40B4-BE49-F238E27FC236}">
                <a16:creationId xmlns:a16="http://schemas.microsoft.com/office/drawing/2014/main" id="{CBDDB0DB-1D33-4FB7-B8F5-A6FA2D81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51" y="5408825"/>
            <a:ext cx="1294155" cy="6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F979D2-CC1A-4FA0-8F95-0142495CDF2F}"/>
              </a:ext>
            </a:extLst>
          </p:cNvPr>
          <p:cNvSpPr/>
          <p:nvPr/>
        </p:nvSpPr>
        <p:spPr>
          <a:xfrm>
            <a:off x="486032" y="477795"/>
            <a:ext cx="11040018" cy="76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Predict The Trial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Predicting clinical trial success: completion and progression into the next trial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9E55F-DA4E-40F5-9116-0AC75598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/>
          <a:stretch/>
        </p:blipFill>
        <p:spPr bwMode="auto">
          <a:xfrm>
            <a:off x="7768140" y="4682626"/>
            <a:ext cx="1314388" cy="3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0103E93-FF12-4A28-A02A-D485E7743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85"/>
          <a:stretch/>
        </p:blipFill>
        <p:spPr bwMode="auto">
          <a:xfrm>
            <a:off x="8120984" y="4118069"/>
            <a:ext cx="608699" cy="5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ome">
            <a:extLst>
              <a:ext uri="{FF2B5EF4-FFF2-40B4-BE49-F238E27FC236}">
                <a16:creationId xmlns:a16="http://schemas.microsoft.com/office/drawing/2014/main" id="{2F230B96-E256-43C4-BE92-9A325645F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1" t="1" b="-20661"/>
          <a:stretch/>
        </p:blipFill>
        <p:spPr bwMode="auto">
          <a:xfrm>
            <a:off x="689569" y="3830519"/>
            <a:ext cx="1491614" cy="3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ome">
            <a:extLst>
              <a:ext uri="{FF2B5EF4-FFF2-40B4-BE49-F238E27FC236}">
                <a16:creationId xmlns:a16="http://schemas.microsoft.com/office/drawing/2014/main" id="{A7CFDCC2-68F4-4606-BDC0-928D74413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0" b="-4171"/>
          <a:stretch/>
        </p:blipFill>
        <p:spPr bwMode="auto">
          <a:xfrm>
            <a:off x="1102425" y="3432859"/>
            <a:ext cx="665903" cy="4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ikit-learn - Wikipedia">
            <a:extLst>
              <a:ext uri="{FF2B5EF4-FFF2-40B4-BE49-F238E27FC236}">
                <a16:creationId xmlns:a16="http://schemas.microsoft.com/office/drawing/2014/main" id="{D4F2B8E1-A2A0-4D68-A5BB-3E0B45A6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61" y="2903421"/>
            <a:ext cx="1412190" cy="76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python-logo-inkscape – Pocket Science Lab">
            <a:extLst>
              <a:ext uri="{FF2B5EF4-FFF2-40B4-BE49-F238E27FC236}">
                <a16:creationId xmlns:a16="http://schemas.microsoft.com/office/drawing/2014/main" id="{41EB5793-4DB8-46B0-A694-EC2CF5F7E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28857" r="14531" b="31803"/>
          <a:stretch/>
        </p:blipFill>
        <p:spPr bwMode="auto">
          <a:xfrm>
            <a:off x="5296285" y="3999556"/>
            <a:ext cx="1574358" cy="4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Keeps Trucking As Amazon Crushes Expectations">
            <a:extLst>
              <a:ext uri="{FF2B5EF4-FFF2-40B4-BE49-F238E27FC236}">
                <a16:creationId xmlns:a16="http://schemas.microsoft.com/office/drawing/2014/main" id="{48FD6745-D66F-4EB8-8014-B4B9F209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09" y="3231263"/>
            <a:ext cx="1122996" cy="8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use Amazon RDS with AMIMOTO AMI WordPress - DigitalCube">
            <a:extLst>
              <a:ext uri="{FF2B5EF4-FFF2-40B4-BE49-F238E27FC236}">
                <a16:creationId xmlns:a16="http://schemas.microsoft.com/office/drawing/2014/main" id="{741D570D-9C71-404D-B56D-EBD5B2B0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45" y="3930258"/>
            <a:ext cx="521253" cy="5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ontent, delivery, s3, storage icon">
            <a:extLst>
              <a:ext uri="{FF2B5EF4-FFF2-40B4-BE49-F238E27FC236}">
                <a16:creationId xmlns:a16="http://schemas.microsoft.com/office/drawing/2014/main" id="{2313C9EF-CBE3-4E43-BDCE-F53FA93F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2" y="3929828"/>
            <a:ext cx="582253" cy="5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872C8E-7290-4D35-BEBA-DC543F0C3886}"/>
              </a:ext>
            </a:extLst>
          </p:cNvPr>
          <p:cNvSpPr/>
          <p:nvPr/>
        </p:nvSpPr>
        <p:spPr>
          <a:xfrm>
            <a:off x="3900170" y="4357203"/>
            <a:ext cx="367828" cy="30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RDS</a:t>
            </a:r>
            <a:endParaRPr lang="en-CA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A54403-0887-4340-BA87-3450B7034342}"/>
              </a:ext>
            </a:extLst>
          </p:cNvPr>
          <p:cNvSpPr/>
          <p:nvPr/>
        </p:nvSpPr>
        <p:spPr>
          <a:xfrm>
            <a:off x="3403900" y="4374521"/>
            <a:ext cx="367828" cy="30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1" dirty="0">
                <a:solidFill>
                  <a:srgbClr val="E05243"/>
                </a:solidFill>
              </a:rPr>
              <a:t>S3</a:t>
            </a:r>
            <a:endParaRPr lang="en-CA" sz="1400" b="1" dirty="0">
              <a:solidFill>
                <a:srgbClr val="E05243"/>
              </a:solidFill>
            </a:endParaRPr>
          </a:p>
        </p:txBody>
      </p:sp>
      <p:pic>
        <p:nvPicPr>
          <p:cNvPr id="19" name="Picture 14" descr="Using Spark on Databricks to consume data from Event Hubs">
            <a:extLst>
              <a:ext uri="{FF2B5EF4-FFF2-40B4-BE49-F238E27FC236}">
                <a16:creationId xmlns:a16="http://schemas.microsoft.com/office/drawing/2014/main" id="{5D539FCF-B0D9-4A09-929A-AA9575C6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94" y="4720823"/>
            <a:ext cx="956902" cy="6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Using Spark on Databricks to consume data from Event Hubs">
            <a:extLst>
              <a:ext uri="{FF2B5EF4-FFF2-40B4-BE49-F238E27FC236}">
                <a16:creationId xmlns:a16="http://schemas.microsoft.com/office/drawing/2014/main" id="{8F837C1C-D209-4186-B3E5-E9A1E222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29" y="4539792"/>
            <a:ext cx="1393515" cy="8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8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BC957E-C58F-49C2-9AEE-C7AF8B60E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EA1C9C-29A6-44FF-B4B7-80DABB253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08951-8B62-44CA-B857-CF2605108A6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1016093-e49d-4fde-a266-0160fb5d213d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Shojaie, Sheri</dc:creator>
  <cp:lastModifiedBy>Shojaie, Sheri</cp:lastModifiedBy>
  <cp:revision>11</cp:revision>
  <dcterms:created xsi:type="dcterms:W3CDTF">2020-09-19T15:00:11Z</dcterms:created>
  <dcterms:modified xsi:type="dcterms:W3CDTF">2020-10-30T02:37:25Z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