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/>
          <p:cNvGrpSpPr/>
          <p:nvPr/>
        </p:nvGrpSpPr>
        <p:grpSpPr>
          <a:xfrm>
            <a:off x="617637" y="999907"/>
            <a:ext cx="10719973" cy="4099811"/>
            <a:chOff x="196532" y="326139"/>
            <a:chExt cx="10719973" cy="4099811"/>
          </a:xfrm>
        </p:grpSpPr>
        <p:sp>
          <p:nvSpPr>
            <p:cNvPr id="252" name="Rectangle 251"/>
            <p:cNvSpPr/>
            <p:nvPr/>
          </p:nvSpPr>
          <p:spPr>
            <a:xfrm>
              <a:off x="5195474" y="3557002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427700" y="3559589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61793" y="196726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490629" y="196332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629250" y="3562350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256830" y="3565878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922655" y="3565878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190826" y="792860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102917" y="701955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26520" y="1472849"/>
              <a:ext cx="2975948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3"/>
              <a:endCxn id="5" idx="2"/>
            </p:cNvCxnSpPr>
            <p:nvPr/>
          </p:nvCxnSpPr>
          <p:spPr>
            <a:xfrm>
              <a:off x="973165" y="1894440"/>
              <a:ext cx="3494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1"/>
            </p:cNvCxnSpPr>
            <p:nvPr/>
          </p:nvCxnSpPr>
          <p:spPr>
            <a:xfrm>
              <a:off x="1697338" y="1894440"/>
              <a:ext cx="162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11" idx="3"/>
            </p:cNvCxnSpPr>
            <p:nvPr/>
          </p:nvCxnSpPr>
          <p:spPr>
            <a:xfrm>
              <a:off x="2358687" y="1894440"/>
              <a:ext cx="20775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14" idx="1"/>
            </p:cNvCxnSpPr>
            <p:nvPr/>
          </p:nvCxnSpPr>
          <p:spPr>
            <a:xfrm flipV="1">
              <a:off x="2892556" y="1894440"/>
              <a:ext cx="15486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</p:cNvCxnSpPr>
            <p:nvPr/>
          </p:nvCxnSpPr>
          <p:spPr>
            <a:xfrm>
              <a:off x="3546253" y="1894440"/>
              <a:ext cx="237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7" idx="3"/>
            </p:cNvCxnSpPr>
            <p:nvPr/>
          </p:nvCxnSpPr>
          <p:spPr>
            <a:xfrm flipV="1">
              <a:off x="4109571" y="1894440"/>
              <a:ext cx="9289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333799" y="1444370"/>
              <a:ext cx="639366" cy="623668"/>
              <a:chOff x="533849" y="1260353"/>
              <a:chExt cx="774344" cy="755331"/>
            </a:xfrm>
          </p:grpSpPr>
          <p:sp>
            <p:nvSpPr>
              <p:cNvPr id="4" name="Pentagon 3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849" y="1260353"/>
                <a:ext cx="647269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DAC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78865" y="1444370"/>
              <a:ext cx="516488" cy="637444"/>
              <a:chOff x="1478380" y="1260353"/>
              <a:chExt cx="625525" cy="77201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31334" y="1578506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8380" y="1260353"/>
                <a:ext cx="625525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59853" y="1444370"/>
              <a:ext cx="518980" cy="623668"/>
              <a:chOff x="2182021" y="1260353"/>
              <a:chExt cx="628543" cy="7553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554802" y="1444370"/>
              <a:ext cx="393954" cy="623668"/>
              <a:chOff x="3023682" y="1260353"/>
              <a:chExt cx="477122" cy="755331"/>
            </a:xfrm>
          </p:grpSpPr>
          <p:sp>
            <p:nvSpPr>
              <p:cNvPr id="11" name="Isosceles Triangle 10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48677" y="1444370"/>
              <a:ext cx="518980" cy="623668"/>
              <a:chOff x="2182021" y="1260353"/>
              <a:chExt cx="628543" cy="7553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76300" y="1444370"/>
              <a:ext cx="393954" cy="623668"/>
              <a:chOff x="3023682" y="1260353"/>
              <a:chExt cx="477122" cy="755331"/>
            </a:xfrm>
          </p:grpSpPr>
          <p:sp>
            <p:nvSpPr>
              <p:cNvPr id="49" name="Isosceles Triangle 48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422878" y="1621644"/>
              <a:ext cx="853520" cy="545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738082" y="1875563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27" idx="3"/>
              <a:endCxn id="51" idx="1"/>
            </p:cNvCxnSpPr>
            <p:nvPr/>
          </p:nvCxnSpPr>
          <p:spPr>
            <a:xfrm>
              <a:off x="4202468" y="1894440"/>
              <a:ext cx="2204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923443" y="1875562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1" idx="1"/>
              <a:endCxn id="52" idx="2"/>
            </p:cNvCxnSpPr>
            <p:nvPr/>
          </p:nvCxnSpPr>
          <p:spPr>
            <a:xfrm flipV="1">
              <a:off x="4422878" y="1894438"/>
              <a:ext cx="31520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6"/>
              <a:endCxn id="51" idx="3"/>
            </p:cNvCxnSpPr>
            <p:nvPr/>
          </p:nvCxnSpPr>
          <p:spPr>
            <a:xfrm>
              <a:off x="4961193" y="1894437"/>
              <a:ext cx="3152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1" idx="0"/>
            </p:cNvCxnSpPr>
            <p:nvPr/>
          </p:nvCxnSpPr>
          <p:spPr>
            <a:xfrm>
              <a:off x="4849638" y="1621644"/>
              <a:ext cx="0" cy="99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7" idx="7"/>
            </p:cNvCxnSpPr>
            <p:nvPr/>
          </p:nvCxnSpPr>
          <p:spPr>
            <a:xfrm flipH="1">
              <a:off x="4804099" y="1720842"/>
              <a:ext cx="45539" cy="91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771878" y="1806378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58247" y="1874535"/>
              <a:ext cx="1008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TX/RX SW</a:t>
              </a:r>
              <a:endParaRPr lang="en-US" sz="1600" dirty="0"/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4705175" y="973902"/>
              <a:ext cx="288925" cy="24907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0" idx="0"/>
              <a:endCxn id="51" idx="0"/>
            </p:cNvCxnSpPr>
            <p:nvPr/>
          </p:nvCxnSpPr>
          <p:spPr>
            <a:xfrm>
              <a:off x="4849637" y="1222976"/>
              <a:ext cx="1" cy="39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581775" y="701955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ANT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87154" y="1139417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TX Chain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484903" y="1472846"/>
              <a:ext cx="4490153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51" idx="3"/>
              <a:endCxn id="93" idx="1"/>
            </p:cNvCxnSpPr>
            <p:nvPr/>
          </p:nvCxnSpPr>
          <p:spPr>
            <a:xfrm flipV="1">
              <a:off x="5276398" y="1894437"/>
              <a:ext cx="208505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501126" y="1452367"/>
              <a:ext cx="522900" cy="615970"/>
              <a:chOff x="2918112" y="1269676"/>
              <a:chExt cx="633290" cy="746008"/>
            </a:xfrm>
          </p:grpSpPr>
          <p:sp>
            <p:nvSpPr>
              <p:cNvPr id="97" name="Isosceles Triangle 96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18112" y="1269676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00" name="Straight Connector 99"/>
            <p:cNvCxnSpPr>
              <a:stCxn id="93" idx="1"/>
              <a:endCxn id="97" idx="3"/>
            </p:cNvCxnSpPr>
            <p:nvPr/>
          </p:nvCxnSpPr>
          <p:spPr>
            <a:xfrm>
              <a:off x="5484903" y="1894437"/>
              <a:ext cx="115033" cy="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6011092" y="1444369"/>
              <a:ext cx="537746" cy="623668"/>
              <a:chOff x="4622814" y="3336803"/>
              <a:chExt cx="651271" cy="755332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622814" y="3336803"/>
                <a:ext cx="651271" cy="755332"/>
                <a:chOff x="2134894" y="1260353"/>
                <a:chExt cx="651271" cy="75533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2182021" y="1595191"/>
                  <a:ext cx="604144" cy="4204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134894" y="1260353"/>
                  <a:ext cx="633446" cy="41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DSA</a:t>
                  </a:r>
                  <a:endParaRPr lang="en-US" dirty="0"/>
                </a:p>
              </p:txBody>
            </p:sp>
          </p:grp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V="1">
                <a:off x="4669941" y="3881438"/>
                <a:ext cx="71128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741069" y="3829051"/>
                <a:ext cx="52387" cy="52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7934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8781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9627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50474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5132056" y="3826669"/>
                <a:ext cx="54769" cy="54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05" idx="3"/>
              </p:cNvCxnSpPr>
              <p:nvPr/>
            </p:nvCxnSpPr>
            <p:spPr>
              <a:xfrm>
                <a:off x="5186825" y="3881438"/>
                <a:ext cx="87260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835781" y="3714634"/>
                <a:ext cx="308719" cy="308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/>
            <p:cNvCxnSpPr>
              <a:stCxn id="97" idx="0"/>
              <a:endCxn id="105" idx="1"/>
            </p:cNvCxnSpPr>
            <p:nvPr/>
          </p:nvCxnSpPr>
          <p:spPr>
            <a:xfrm flipV="1">
              <a:off x="5926048" y="1894439"/>
              <a:ext cx="123956" cy="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692423" y="1452366"/>
              <a:ext cx="505940" cy="615671"/>
              <a:chOff x="2182021" y="1270039"/>
              <a:chExt cx="612750" cy="745646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2192543" y="1270039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cxnSp>
          <p:nvCxnSpPr>
            <p:cNvPr id="148" name="Straight Connector 147"/>
            <p:cNvCxnSpPr>
              <a:stCxn id="105" idx="3"/>
              <a:endCxn id="145" idx="1"/>
            </p:cNvCxnSpPr>
            <p:nvPr/>
          </p:nvCxnSpPr>
          <p:spPr>
            <a:xfrm>
              <a:off x="6548839" y="1894439"/>
              <a:ext cx="1435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7236964" y="1444369"/>
              <a:ext cx="522900" cy="623668"/>
              <a:chOff x="2935534" y="1260353"/>
              <a:chExt cx="633290" cy="755331"/>
            </a:xfrm>
          </p:grpSpPr>
          <p:sp>
            <p:nvSpPr>
              <p:cNvPr id="150" name="Isosceles Triangle 149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935534" y="1260353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55" name="Straight Connector 154"/>
            <p:cNvCxnSpPr>
              <a:stCxn id="145" idx="3"/>
              <a:endCxn id="150" idx="3"/>
            </p:cNvCxnSpPr>
            <p:nvPr/>
          </p:nvCxnSpPr>
          <p:spPr>
            <a:xfrm>
              <a:off x="7191257" y="1894439"/>
              <a:ext cx="13013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780211" y="1444369"/>
              <a:ext cx="498834" cy="623668"/>
              <a:chOff x="2182021" y="1260353"/>
              <a:chExt cx="604144" cy="7553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2183937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324259" y="1434046"/>
              <a:ext cx="516488" cy="647395"/>
              <a:chOff x="1445255" y="1260006"/>
              <a:chExt cx="625525" cy="784068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1531087" y="1590211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445255" y="1260006"/>
                <a:ext cx="625525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cxnSp>
          <p:nvCxnSpPr>
            <p:cNvPr id="169" name="Straight Connector 168"/>
            <p:cNvCxnSpPr>
              <a:stCxn id="150" idx="0"/>
              <a:endCxn id="160" idx="1"/>
            </p:cNvCxnSpPr>
            <p:nvPr/>
          </p:nvCxnSpPr>
          <p:spPr>
            <a:xfrm flipV="1">
              <a:off x="7647501" y="1894439"/>
              <a:ext cx="13271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60" idx="3"/>
              <a:endCxn id="165" idx="2"/>
            </p:cNvCxnSpPr>
            <p:nvPr/>
          </p:nvCxnSpPr>
          <p:spPr>
            <a:xfrm flipV="1">
              <a:off x="8279046" y="1894067"/>
              <a:ext cx="116083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8754349" y="1428259"/>
              <a:ext cx="776175" cy="639778"/>
              <a:chOff x="2869129" y="1240842"/>
              <a:chExt cx="940034" cy="774842"/>
            </a:xfrm>
          </p:grpSpPr>
          <p:sp>
            <p:nvSpPr>
              <p:cNvPr id="184" name="Isosceles Triangle 183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869129" y="1240842"/>
                <a:ext cx="940034" cy="745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IF AMP</a:t>
                </a:r>
              </a:p>
              <a:p>
                <a:endParaRPr lang="en-US" dirty="0"/>
              </a:p>
            </p:txBody>
          </p:sp>
        </p:grpSp>
        <p:cxnSp>
          <p:nvCxnSpPr>
            <p:cNvPr id="189" name="Straight Connector 188"/>
            <p:cNvCxnSpPr>
              <a:stCxn id="165" idx="6"/>
              <a:endCxn id="184" idx="3"/>
            </p:cNvCxnSpPr>
            <p:nvPr/>
          </p:nvCxnSpPr>
          <p:spPr>
            <a:xfrm>
              <a:off x="8769878" y="1894067"/>
              <a:ext cx="123725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9400669" y="1422310"/>
              <a:ext cx="547650" cy="710557"/>
              <a:chOff x="6838093" y="3226443"/>
              <a:chExt cx="547650" cy="710557"/>
            </a:xfrm>
          </p:grpSpPr>
          <p:sp>
            <p:nvSpPr>
              <p:cNvPr id="192" name="Isosceles Triangle 191"/>
              <p:cNvSpPr/>
              <p:nvPr/>
            </p:nvSpPr>
            <p:spPr>
              <a:xfrm rot="5400000">
                <a:off x="6938986" y="3534783"/>
                <a:ext cx="347196" cy="32611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838093" y="3226443"/>
                <a:ext cx="54765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VGA</a:t>
                </a:r>
              </a:p>
              <a:p>
                <a:endParaRPr lang="en-US" dirty="0"/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997700" y="3473451"/>
                <a:ext cx="200663" cy="463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9219715" y="1894066"/>
              <a:ext cx="2957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 flipH="1">
              <a:off x="10272772" y="1444748"/>
              <a:ext cx="643733" cy="623668"/>
              <a:chOff x="527650" y="1260353"/>
              <a:chExt cx="780543" cy="755331"/>
            </a:xfrm>
          </p:grpSpPr>
          <p:sp>
            <p:nvSpPr>
              <p:cNvPr id="219" name="Pentagon 218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27650" y="1260353"/>
                <a:ext cx="653467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ADC</a:t>
                </a:r>
                <a:endParaRPr lang="en-US" dirty="0"/>
              </a:p>
            </p:txBody>
          </p:sp>
        </p:grpSp>
        <p:cxnSp>
          <p:nvCxnSpPr>
            <p:cNvPr id="222" name="Straight Connector 221"/>
            <p:cNvCxnSpPr>
              <a:stCxn id="93" idx="3"/>
              <a:endCxn id="219" idx="3"/>
            </p:cNvCxnSpPr>
            <p:nvPr/>
          </p:nvCxnSpPr>
          <p:spPr>
            <a:xfrm>
              <a:off x="9975056" y="1894437"/>
              <a:ext cx="297716" cy="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93" idx="3"/>
            </p:cNvCxnSpPr>
            <p:nvPr/>
          </p:nvCxnSpPr>
          <p:spPr>
            <a:xfrm flipH="1" flipV="1">
              <a:off x="9838216" y="1893706"/>
              <a:ext cx="136840" cy="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4607003" y="326139"/>
              <a:ext cx="1995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RF Front End (x2)</a:t>
              </a:r>
              <a:endParaRPr lang="en-US" sz="20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259045" y="1121390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X Chain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50421" y="3562350"/>
              <a:ext cx="3836455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TX FPGA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V="1">
              <a:off x="482600" y="2081441"/>
              <a:ext cx="0" cy="14809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 rot="16200000">
              <a:off x="79385" y="2713096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LVDS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358248" y="3557003"/>
              <a:ext cx="1008738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CONFIG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FPGA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538358" y="3557003"/>
              <a:ext cx="5378147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  <a:r>
                <a:rPr lang="en-US" dirty="0" smtClean="0">
                  <a:solidFill>
                    <a:srgbClr val="7030A0"/>
                  </a:solidFill>
                </a:rPr>
                <a:t>X FPGA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0795000" y="2067304"/>
              <a:ext cx="0" cy="148969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 rot="16200000">
              <a:off x="10400650" y="2539513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LVDS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50" name="Elbow Connector 249"/>
            <p:cNvCxnSpPr>
              <a:stCxn id="252" idx="0"/>
              <a:endCxn id="263" idx="2"/>
            </p:cNvCxnSpPr>
            <p:nvPr/>
          </p:nvCxnSpPr>
          <p:spPr>
            <a:xfrm rot="5400000" flipH="1" flipV="1">
              <a:off x="7139375" y="160505"/>
              <a:ext cx="1497841" cy="5295155"/>
            </a:xfrm>
            <a:prstGeom prst="bentConnector3">
              <a:avLst>
                <a:gd name="adj1" fmla="val 20430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54" idx="0"/>
              <a:endCxn id="257" idx="2"/>
            </p:cNvCxnSpPr>
            <p:nvPr/>
          </p:nvCxnSpPr>
          <p:spPr>
            <a:xfrm rot="16200000" flipV="1">
              <a:off x="1841747" y="928391"/>
              <a:ext cx="1496488" cy="3765907"/>
            </a:xfrm>
            <a:prstGeom prst="bentConnector3">
              <a:avLst>
                <a:gd name="adj1" fmla="val 19448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 rot="16200000">
              <a:off x="418454" y="270160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 rot="16200000">
              <a:off x="10224716" y="253951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cxnSp>
          <p:nvCxnSpPr>
            <p:cNvPr id="269" name="Straight Arrow Connector 268"/>
            <p:cNvCxnSpPr>
              <a:stCxn id="267" idx="0"/>
              <a:endCxn id="105" idx="2"/>
            </p:cNvCxnSpPr>
            <p:nvPr/>
          </p:nvCxnSpPr>
          <p:spPr>
            <a:xfrm flipH="1" flipV="1">
              <a:off x="6299421" y="2068037"/>
              <a:ext cx="2653" cy="149784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6" idx="0"/>
              <a:endCxn id="193" idx="2"/>
            </p:cNvCxnSpPr>
            <p:nvPr/>
          </p:nvCxnSpPr>
          <p:spPr>
            <a:xfrm flipV="1">
              <a:off x="9674494" y="2037863"/>
              <a:ext cx="0" cy="1524487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 rot="16200000">
              <a:off x="9379163" y="274727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SPI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 rot="16200000">
              <a:off x="5826912" y="279910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PARALLEL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6" name="Elbow Connector 275"/>
            <p:cNvCxnSpPr>
              <a:stCxn id="274" idx="0"/>
              <a:endCxn id="73" idx="2"/>
            </p:cNvCxnSpPr>
            <p:nvPr/>
          </p:nvCxnSpPr>
          <p:spPr>
            <a:xfrm rot="5400000" flipH="1" flipV="1">
              <a:off x="3738863" y="2442126"/>
              <a:ext cx="1352789" cy="894717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4009644" y="2637419"/>
              <a:ext cx="823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SW CTRL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280" name="Elbow Connector 279"/>
            <p:cNvCxnSpPr>
              <a:endCxn id="165" idx="4"/>
            </p:cNvCxnSpPr>
            <p:nvPr/>
          </p:nvCxnSpPr>
          <p:spPr>
            <a:xfrm flipV="1">
              <a:off x="7326339" y="2081441"/>
              <a:ext cx="1256165" cy="79411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/>
            <p:cNvCxnSpPr>
              <a:endCxn id="5" idx="4"/>
            </p:cNvCxnSpPr>
            <p:nvPr/>
          </p:nvCxnSpPr>
          <p:spPr>
            <a:xfrm rot="10800000">
              <a:off x="1509963" y="2081815"/>
              <a:ext cx="1307656" cy="81888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1517634" y="2638853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198363" y="2605374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echiu</dc:creator>
  <cp:lastModifiedBy>echiu</cp:lastModifiedBy>
  <cp:revision>7</cp:revision>
  <dcterms:created xsi:type="dcterms:W3CDTF">2017-01-23T22:26:29Z</dcterms:created>
  <dcterms:modified xsi:type="dcterms:W3CDTF">2017-01-23T23:30:39Z</dcterms:modified>
</cp:coreProperties>
</file>