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3B12-853E-4258-876F-06EA34B4E32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7A50-9EFE-4AAA-94F2-8705B69CF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 Synthesis Filters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17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Analysis – </a:t>
            </a:r>
            <a:r>
              <a:rPr lang="en-US" sz="2800" dirty="0" err="1" smtClean="0"/>
              <a:t>Mth</a:t>
            </a:r>
            <a:r>
              <a:rPr lang="en-US" sz="2800" dirty="0" smtClean="0"/>
              <a:t> band windowed </a:t>
            </a:r>
            <a:r>
              <a:rPr lang="en-US" sz="2800" dirty="0" err="1" smtClean="0"/>
              <a:t>sinc</a:t>
            </a:r>
            <a:endParaRPr lang="en-US" sz="2800" dirty="0" smtClean="0"/>
          </a:p>
          <a:p>
            <a:r>
              <a:rPr lang="en-US" sz="2800" dirty="0" smtClean="0"/>
              <a:t>Synthesis – FIRPM with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 =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s</a:t>
            </a:r>
            <a:r>
              <a:rPr lang="en-US" sz="2800" dirty="0" smtClean="0"/>
              <a:t> of the Analysis Filter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22136"/>
            <a:ext cx="7086600" cy="3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 Synthesis Filters</a:t>
            </a:r>
            <a:endParaRPr lang="en-US" dirty="0"/>
          </a:p>
        </p:txBody>
      </p:sp>
      <p:pic>
        <p:nvPicPr>
          <p:cNvPr id="7" name="Content Placeholder 6" descr="non_max_dec_filt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717" y="1600201"/>
            <a:ext cx="9006083" cy="49529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706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 </a:t>
            </a:r>
            <a:r>
              <a:rPr lang="en-US" sz="2800" dirty="0" err="1" smtClean="0"/>
              <a:t>Commutator</a:t>
            </a:r>
            <a:r>
              <a:rPr lang="en-US" sz="2800" dirty="0" smtClean="0"/>
              <a:t> Delivers M/2 input samples</a:t>
            </a:r>
          </a:p>
          <a:p>
            <a:r>
              <a:rPr lang="en-US" sz="2800" dirty="0" smtClean="0"/>
              <a:t>Analysis Filter output halves swapped every other M/2 input samples</a:t>
            </a:r>
            <a:endParaRPr lang="en-US" sz="28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96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706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Directly fed by Analysis Architecture</a:t>
            </a:r>
          </a:p>
          <a:p>
            <a:r>
              <a:rPr lang="en-US" sz="2800" dirty="0" smtClean="0"/>
              <a:t>Dual of Analysis Architecture except for Synthesis Filters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" y="1651204"/>
            <a:ext cx="8967788" cy="253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Modifications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0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binary masking or wire crossing</a:t>
            </a:r>
          </a:p>
          <a:p>
            <a:r>
              <a:rPr lang="en-US" sz="2800" dirty="0" smtClean="0"/>
              <a:t>Everything else remains the same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56" y="1524000"/>
            <a:ext cx="8036844" cy="322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Analysis &amp; Synthesis Filters</vt:lpstr>
      <vt:lpstr>Analysis &amp; Synthesis Filters</vt:lpstr>
      <vt:lpstr>Analysis Architecture</vt:lpstr>
      <vt:lpstr>Synthesis Architecture</vt:lpstr>
      <vt:lpstr>Architecture Modifications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22</cp:revision>
  <dcterms:created xsi:type="dcterms:W3CDTF">2015-12-09T17:39:51Z</dcterms:created>
  <dcterms:modified xsi:type="dcterms:W3CDTF">2015-12-10T02:13:46Z</dcterms:modified>
</cp:coreProperties>
</file>