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  <p:sldId id="2562" r:id="rId2"/>
    <p:sldId id="2563" r:id="rId3"/>
    <p:sldId id="2564" r:id="rId4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5901" name="Frame"/>
          <p:cNvSpPr>
            <a:spLocks noGrp="1"/>
          </p:cNvSpPr>
          <p:nvPr/>
        </p:nvSpPr>
        <p:spPr>
          <a:xfrm>
            <a:off x="0" y="0"/>
            <a:ext cx="7556500" cy="1168400"/>
          </a:xfrm>
          <a:prstGeom prst="rect">
            <a:avLst/>
          </a:prstGeom>
          <a:solidFill>
            <a:srgbClr val="006699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041963" name="Text">
    </p:cNvPr>
          <p:cNvSpPr>
            <a:spLocks noGrp="1"/>
          </p:cNvSpPr>
          <p:nvPr/>
        </p:nvSpPr>
        <p:spPr>
          <a:xfrm rot="0">
            <a:off x="254000" y="254000"/>
            <a:ext cx="2971800" cy="546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3400" b="1">
                <a:solidFill>
                  <a:srgbClr val="FFFFFF"/>
                </a:solidFill>
                <a:latin typeface="SansSerif"/>
                <a:ea typeface="SansSerif"/>
                <a:cs typeface="SansSerif"/>
              </a:defRPr>
            </a:pPr>
            <a:r>
              <a:rPr sz="3400" b="1">
                <a:solidFill>
                  <a:srgbClr val="FFFFFF"/>
                </a:solidFill>
              </a:rPr>
              <a:t>TITLE</a:t>
            </a:r>
          </a:p>
        </p:txBody>
      </p:sp>
      <p:sp>
        <p:nvSpPr>
          <p:cNvPr id="23250293" name="Text">
    </p:cNvPr>
          <p:cNvSpPr>
            <a:spLocks noGrp="1"/>
          </p:cNvSpPr>
          <p:nvPr/>
        </p:nvSpPr>
        <p:spPr>
          <a:xfrm rot="0">
            <a:off x="5016500" y="546100"/>
            <a:ext cx="2286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400">
                <a:solidFill>
                  <a:srgbClr val="FFFFFF"/>
                </a:solidFill>
                <a:latin typeface="SansSerif"/>
                <a:ea typeface="SansSerif"/>
                <a:cs typeface="SansSerif"/>
              </a:defRPr>
            </a:pPr>
            <a:r>
              <a:rPr sz="1400">
                <a:solidFill>
                  <a:srgbClr val="FFFFFF"/>
                </a:solidFill>
              </a:rPr>
              <a:t>Add a description here</a:t>
            </a:r>
          </a:p>
        </p:txBody>
      </p:sp>
      <p:sp>
        <p:nvSpPr>
          <p:cNvPr id="26323709" name="Line"/>
          <p:cNvSpPr>
            <a:spLocks noGrp="1"/>
          </p:cNvSpPr>
          <p:nvPr/>
        </p:nvSpPr>
        <p:spPr>
          <a:xfrm flipV="1">
            <a:off x="0" y="1587500"/>
            <a:ext cx="7556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399852" name="Text">
    </p:cNvPr>
          <p:cNvSpPr>
            <a:spLocks noGrp="1"/>
          </p:cNvSpPr>
          <p:nvPr/>
        </p:nvSpPr>
        <p:spPr>
          <a:xfrm rot="0">
            <a:off x="254000" y="1333500"/>
            <a:ext cx="2349500" cy="2540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6699"/>
                </a:solidFill>
              </a:rPr>
              <a:t>reservado</a:t>
            </a:r>
          </a:p>
        </p:txBody>
      </p:sp>
      <p:sp>
        <p:nvSpPr>
          <p:cNvPr id="16596296" name="Text">
    </p:cNvPr>
          <p:cNvSpPr>
            <a:spLocks noGrp="1"/>
          </p:cNvSpPr>
          <p:nvPr/>
        </p:nvSpPr>
        <p:spPr>
          <a:xfrm rot="0">
            <a:off x="2603500" y="1333500"/>
            <a:ext cx="2349500" cy="2540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6699"/>
                </a:solidFill>
              </a:rPr>
              <a:t>solicitado</a:t>
            </a:r>
          </a:p>
        </p:txBody>
      </p:sp>
      <p:sp>
        <p:nvSpPr>
          <p:cNvPr id="29508480" name="Text">
    </p:cNvPr>
          <p:cNvSpPr>
            <a:spLocks noGrp="1"/>
          </p:cNvSpPr>
          <p:nvPr/>
        </p:nvSpPr>
        <p:spPr>
          <a:xfrm rot="0">
            <a:off x="4953000" y="1333500"/>
            <a:ext cx="2349500" cy="2540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6699"/>
                </a:solidFill>
              </a:rPr>
              <a:t>nombre</a:t>
            </a:r>
          </a:p>
        </p:txBody>
      </p:sp>
      <p:sp>
        <p:nvSpPr>
          <p:cNvPr id="14526771" name="Text">
    </p:cNvPr>
          <p:cNvSpPr>
            <a:spLocks noGrp="1"/>
          </p:cNvSpPr>
          <p:nvPr/>
        </p:nvSpPr>
        <p:spPr>
          <a:xfrm rot="0">
            <a:off x="254000" y="1600200"/>
            <a:ext cx="1270000" cy="4064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666666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666666"/>
                </a:solidFill>
              </a:rPr>
              <a:t>proyectosespeciales</a:t>
            </a:r>
          </a:p>
        </p:txBody>
      </p:sp>
      <p:sp>
        <p:nvSpPr>
          <p:cNvPr id="9406996" name="Text">
    </p:cNvPr>
          <p:cNvSpPr>
            <a:spLocks noGrp="1"/>
          </p:cNvSpPr>
          <p:nvPr/>
        </p:nvSpPr>
        <p:spPr>
          <a:xfrm rot="0">
            <a:off x="1524000" y="1600200"/>
            <a:ext cx="5778500" cy="4064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2400" b="1">
                <a:solidFill>
                  <a:srgbClr val="006699"/>
                </a:solidFill>
              </a:rPr>
              <a:t>null</a:t>
            </a:r>
          </a:p>
        </p:txBody>
      </p:sp>
      <p:sp>
        <p:nvSpPr>
          <p:cNvPr id="28469238" name="Line"/>
          <p:cNvSpPr>
            <a:spLocks noGrp="1"/>
          </p:cNvSpPr>
          <p:nvPr/>
        </p:nvSpPr>
        <p:spPr>
          <a:xfrm flipV="1">
            <a:off x="0" y="2006600"/>
            <a:ext cx="7556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9837400" name="Text">
    </p:cNvPr>
          <p:cNvSpPr>
            <a:spLocks noGrp="1"/>
          </p:cNvSpPr>
          <p:nvPr/>
        </p:nvSpPr>
        <p:spPr>
          <a:xfrm rot="0">
            <a:off x="1524000" y="2019300"/>
            <a:ext cx="5778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2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2200" b="1">
                <a:solidFill>
                  <a:srgbClr val="006699"/>
                </a:solidFill>
              </a:rPr>
              <a:t>Principal calle 26</a:t>
            </a:r>
          </a:p>
        </p:txBody>
      </p:sp>
      <p:sp>
        <p:nvSpPr>
          <p:cNvPr id="6209186" name="Text">
    </p:cNvPr>
          <p:cNvSpPr>
            <a:spLocks noGrp="1"/>
          </p:cNvSpPr>
          <p:nvPr/>
        </p:nvSpPr>
        <p:spPr>
          <a:xfrm rot="0">
            <a:off x="254000" y="2019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666666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666666"/>
                </a:solidFill>
              </a:rPr>
              <a:t>nombrebodega</a:t>
            </a:r>
          </a:p>
        </p:txBody>
      </p:sp>
      <p:sp>
        <p:nvSpPr>
          <p:cNvPr id="3515609" name="Text">
    </p:cNvPr>
          <p:cNvSpPr>
            <a:spLocks noGrp="1"/>
          </p:cNvSpPr>
          <p:nvPr/>
        </p:nvSpPr>
        <p:spPr>
          <a:xfrm rot="0">
            <a:off x="1524000" y="2425700"/>
            <a:ext cx="5778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2000" b="1">
                <a:solidFill>
                  <a:srgbClr val="006699"/>
                </a:solidFill>
              </a:rPr>
              <a:t>admin</a:t>
            </a:r>
          </a:p>
        </p:txBody>
      </p:sp>
      <p:sp>
        <p:nvSpPr>
          <p:cNvPr id="31052775" name="Text">
    </p:cNvPr>
          <p:cNvSpPr>
            <a:spLocks noGrp="1"/>
          </p:cNvSpPr>
          <p:nvPr/>
        </p:nvSpPr>
        <p:spPr>
          <a:xfrm rot="0">
            <a:off x="254000" y="2425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666666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666666"/>
                </a:solidFill>
              </a:rPr>
              <a:t>username</a:t>
            </a:r>
          </a:p>
        </p:txBody>
      </p:sp>
      <p:sp>
        <p:nvSpPr>
          <p:cNvPr id="31921377" name="Line"/>
          <p:cNvSpPr>
            <a:spLocks noGrp="1"/>
          </p:cNvSpPr>
          <p:nvPr/>
        </p:nvSpPr>
        <p:spPr>
          <a:xfrm flipV="1">
            <a:off x="254000" y="32258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74705" name="Text">
    </p:cNvPr>
          <p:cNvSpPr>
            <a:spLocks noGrp="1"/>
          </p:cNvSpPr>
          <p:nvPr/>
        </p:nvSpPr>
        <p:spPr>
          <a:xfrm rot="0">
            <a:off x="254000" y="28321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12</a:t>
            </a:r>
          </a:p>
        </p:txBody>
      </p:sp>
      <p:sp>
        <p:nvSpPr>
          <p:cNvPr id="1350476" name="Text">
    </p:cNvPr>
          <p:cNvSpPr>
            <a:spLocks noGrp="1"/>
          </p:cNvSpPr>
          <p:nvPr/>
        </p:nvSpPr>
        <p:spPr>
          <a:xfrm rot="0">
            <a:off x="2603500" y="28321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1</a:t>
            </a:r>
          </a:p>
        </p:txBody>
      </p:sp>
      <p:sp>
        <p:nvSpPr>
          <p:cNvPr id="14660413" name="Text">
    </p:cNvPr>
          <p:cNvSpPr>
            <a:spLocks noGrp="1"/>
          </p:cNvSpPr>
          <p:nvPr/>
        </p:nvSpPr>
        <p:spPr>
          <a:xfrm rot="0">
            <a:off x="4953000" y="2832100"/>
            <a:ext cx="2349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teoria general de conjuntos</a:t>
            </a:r>
          </a:p>
        </p:txBody>
      </p:sp>
      <p:sp>
        <p:nvSpPr>
          <p:cNvPr id="7370381" name="Line"/>
          <p:cNvSpPr>
            <a:spLocks noGrp="1"/>
          </p:cNvSpPr>
          <p:nvPr/>
        </p:nvSpPr>
        <p:spPr>
          <a:xfrm flipV="1">
            <a:off x="254000" y="36322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4585800" name="Text">
    </p:cNvPr>
          <p:cNvSpPr>
            <a:spLocks noGrp="1"/>
          </p:cNvSpPr>
          <p:nvPr/>
        </p:nvSpPr>
        <p:spPr>
          <a:xfrm rot="0">
            <a:off x="254000" y="32385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55</a:t>
            </a:r>
          </a:p>
        </p:txBody>
      </p:sp>
      <p:sp>
        <p:nvSpPr>
          <p:cNvPr id="24273547" name="Text">
    </p:cNvPr>
          <p:cNvSpPr>
            <a:spLocks noGrp="1"/>
          </p:cNvSpPr>
          <p:nvPr/>
        </p:nvSpPr>
        <p:spPr>
          <a:xfrm rot="0">
            <a:off x="2603500" y="32385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200</a:t>
            </a:r>
          </a:p>
        </p:txBody>
      </p:sp>
      <p:sp>
        <p:nvSpPr>
          <p:cNvPr id="10735594" name="Text">
    </p:cNvPr>
          <p:cNvSpPr>
            <a:spLocks noGrp="1"/>
          </p:cNvSpPr>
          <p:nvPr/>
        </p:nvSpPr>
        <p:spPr>
          <a:xfrm rot="0">
            <a:off x="4953000" y="3238500"/>
            <a:ext cx="2349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teoria general de conjuntos</a:t>
            </a:r>
          </a:p>
        </p:txBody>
      </p:sp>
      <p:sp>
        <p:nvSpPr>
          <p:cNvPr id="10952830" name="Line"/>
          <p:cNvSpPr>
            <a:spLocks noGrp="1"/>
          </p:cNvSpPr>
          <p:nvPr/>
        </p:nvSpPr>
        <p:spPr>
          <a:xfrm flipV="1">
            <a:off x="254000" y="40386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603357" name="Text">
    </p:cNvPr>
          <p:cNvSpPr>
            <a:spLocks noGrp="1"/>
          </p:cNvSpPr>
          <p:nvPr/>
        </p:nvSpPr>
        <p:spPr>
          <a:xfrm rot="0">
            <a:off x="254000" y="36449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1</a:t>
            </a:r>
          </a:p>
        </p:txBody>
      </p:sp>
      <p:sp>
        <p:nvSpPr>
          <p:cNvPr id="25666142" name="Text">
    </p:cNvPr>
          <p:cNvSpPr>
            <a:spLocks noGrp="1"/>
          </p:cNvSpPr>
          <p:nvPr/>
        </p:nvSpPr>
        <p:spPr>
          <a:xfrm rot="0">
            <a:off x="2603500" y="36449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6</a:t>
            </a:r>
          </a:p>
        </p:txBody>
      </p:sp>
      <p:sp>
        <p:nvSpPr>
          <p:cNvPr id="28625434" name="Text">
    </p:cNvPr>
          <p:cNvSpPr>
            <a:spLocks noGrp="1"/>
          </p:cNvSpPr>
          <p:nvPr/>
        </p:nvSpPr>
        <p:spPr>
          <a:xfrm rot="0">
            <a:off x="4953000" y="3644900"/>
            <a:ext cx="2349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teoria general de conjuntos</a:t>
            </a:r>
          </a:p>
        </p:txBody>
      </p:sp>
      <p:sp>
        <p:nvSpPr>
          <p:cNvPr id="4237889" name="Line"/>
          <p:cNvSpPr>
            <a:spLocks noGrp="1"/>
          </p:cNvSpPr>
          <p:nvPr/>
        </p:nvSpPr>
        <p:spPr>
          <a:xfrm flipV="1">
            <a:off x="254000" y="44450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3704943" name="Text">
    </p:cNvPr>
          <p:cNvSpPr>
            <a:spLocks noGrp="1"/>
          </p:cNvSpPr>
          <p:nvPr/>
        </p:nvSpPr>
        <p:spPr>
          <a:xfrm rot="0">
            <a:off x="254000" y="40513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1</a:t>
            </a:r>
          </a:p>
        </p:txBody>
      </p:sp>
      <p:sp>
        <p:nvSpPr>
          <p:cNvPr id="17214191" name="Text">
    </p:cNvPr>
          <p:cNvSpPr>
            <a:spLocks noGrp="1"/>
          </p:cNvSpPr>
          <p:nvPr/>
        </p:nvSpPr>
        <p:spPr>
          <a:xfrm rot="0">
            <a:off x="2603500" y="40513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6</a:t>
            </a:r>
          </a:p>
        </p:txBody>
      </p:sp>
      <p:sp>
        <p:nvSpPr>
          <p:cNvPr id="12602395" name="Text">
    </p:cNvPr>
          <p:cNvSpPr>
            <a:spLocks noGrp="1"/>
          </p:cNvSpPr>
          <p:nvPr/>
        </p:nvSpPr>
        <p:spPr>
          <a:xfrm rot="0">
            <a:off x="4953000" y="4051300"/>
            <a:ext cx="2349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teoria general de conjuntos</a:t>
            </a:r>
          </a:p>
        </p:txBody>
      </p:sp>
      <p:sp>
        <p:nvSpPr>
          <p:cNvPr id="12887533" name="Line"/>
          <p:cNvSpPr>
            <a:spLocks noGrp="1"/>
          </p:cNvSpPr>
          <p:nvPr/>
        </p:nvSpPr>
        <p:spPr>
          <a:xfrm flipV="1">
            <a:off x="254000" y="48514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918125" name="Text">
    </p:cNvPr>
          <p:cNvSpPr>
            <a:spLocks noGrp="1"/>
          </p:cNvSpPr>
          <p:nvPr/>
        </p:nvSpPr>
        <p:spPr>
          <a:xfrm rot="0">
            <a:off x="254000" y="44577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1</a:t>
            </a:r>
          </a:p>
        </p:txBody>
      </p:sp>
      <p:sp>
        <p:nvSpPr>
          <p:cNvPr id="6833442" name="Text">
    </p:cNvPr>
          <p:cNvSpPr>
            <a:spLocks noGrp="1"/>
          </p:cNvSpPr>
          <p:nvPr/>
        </p:nvSpPr>
        <p:spPr>
          <a:xfrm rot="0">
            <a:off x="2603500" y="44577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6</a:t>
            </a:r>
          </a:p>
        </p:txBody>
      </p:sp>
      <p:sp>
        <p:nvSpPr>
          <p:cNvPr id="26397120" name="Text">
    </p:cNvPr>
          <p:cNvSpPr>
            <a:spLocks noGrp="1"/>
          </p:cNvSpPr>
          <p:nvPr/>
        </p:nvSpPr>
        <p:spPr>
          <a:xfrm rot="0">
            <a:off x="4953000" y="4457700"/>
            <a:ext cx="2349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teoria general de conjuntos</a:t>
            </a:r>
          </a:p>
        </p:txBody>
      </p:sp>
      <p:sp>
        <p:nvSpPr>
          <p:cNvPr id="33250574" name="Line"/>
          <p:cNvSpPr>
            <a:spLocks noGrp="1"/>
          </p:cNvSpPr>
          <p:nvPr/>
        </p:nvSpPr>
        <p:spPr>
          <a:xfrm flipV="1">
            <a:off x="254000" y="52578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6896666" name="Text">
    </p:cNvPr>
          <p:cNvSpPr>
            <a:spLocks noGrp="1"/>
          </p:cNvSpPr>
          <p:nvPr/>
        </p:nvSpPr>
        <p:spPr>
          <a:xfrm rot="0">
            <a:off x="254000" y="48641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1</a:t>
            </a:r>
          </a:p>
        </p:txBody>
      </p:sp>
      <p:sp>
        <p:nvSpPr>
          <p:cNvPr id="6970636" name="Text">
    </p:cNvPr>
          <p:cNvSpPr>
            <a:spLocks noGrp="1"/>
          </p:cNvSpPr>
          <p:nvPr/>
        </p:nvSpPr>
        <p:spPr>
          <a:xfrm rot="0">
            <a:off x="2603500" y="48641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6</a:t>
            </a:r>
          </a:p>
        </p:txBody>
      </p:sp>
      <p:sp>
        <p:nvSpPr>
          <p:cNvPr id="16963234" name="Text">
    </p:cNvPr>
          <p:cNvSpPr>
            <a:spLocks noGrp="1"/>
          </p:cNvSpPr>
          <p:nvPr/>
        </p:nvSpPr>
        <p:spPr>
          <a:xfrm rot="0">
            <a:off x="4953000" y="4864100"/>
            <a:ext cx="2349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teoria general de conjuntos</a:t>
            </a:r>
          </a:p>
        </p:txBody>
      </p:sp>
      <p:sp>
        <p:nvSpPr>
          <p:cNvPr id="22629152" name="Line"/>
          <p:cNvSpPr>
            <a:spLocks noGrp="1"/>
          </p:cNvSpPr>
          <p:nvPr/>
        </p:nvSpPr>
        <p:spPr>
          <a:xfrm flipV="1">
            <a:off x="254000" y="56642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2237107" name="Text">
    </p:cNvPr>
          <p:cNvSpPr>
            <a:spLocks noGrp="1"/>
          </p:cNvSpPr>
          <p:nvPr/>
        </p:nvSpPr>
        <p:spPr>
          <a:xfrm rot="0">
            <a:off x="254000" y="52705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1</a:t>
            </a:r>
          </a:p>
        </p:txBody>
      </p:sp>
      <p:sp>
        <p:nvSpPr>
          <p:cNvPr id="9809138" name="Text">
    </p:cNvPr>
          <p:cNvSpPr>
            <a:spLocks noGrp="1"/>
          </p:cNvSpPr>
          <p:nvPr/>
        </p:nvSpPr>
        <p:spPr>
          <a:xfrm rot="0">
            <a:off x="2603500" y="52705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6</a:t>
            </a:r>
          </a:p>
        </p:txBody>
      </p:sp>
      <p:sp>
        <p:nvSpPr>
          <p:cNvPr id="9264329" name="Text">
    </p:cNvPr>
          <p:cNvSpPr>
            <a:spLocks noGrp="1"/>
          </p:cNvSpPr>
          <p:nvPr/>
        </p:nvSpPr>
        <p:spPr>
          <a:xfrm rot="0">
            <a:off x="4953000" y="5270500"/>
            <a:ext cx="2349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teoria general de conjuntos</a:t>
            </a:r>
          </a:p>
        </p:txBody>
      </p:sp>
      <p:sp>
        <p:nvSpPr>
          <p:cNvPr id="13019660" name="Line"/>
          <p:cNvSpPr>
            <a:spLocks noGrp="1"/>
          </p:cNvSpPr>
          <p:nvPr/>
        </p:nvSpPr>
        <p:spPr>
          <a:xfrm flipV="1">
            <a:off x="254000" y="60706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986992" name="Text">
    </p:cNvPr>
          <p:cNvSpPr>
            <a:spLocks noGrp="1"/>
          </p:cNvSpPr>
          <p:nvPr/>
        </p:nvSpPr>
        <p:spPr>
          <a:xfrm rot="0">
            <a:off x="254000" y="56769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1</a:t>
            </a:r>
          </a:p>
        </p:txBody>
      </p:sp>
      <p:sp>
        <p:nvSpPr>
          <p:cNvPr id="803414" name="Text">
    </p:cNvPr>
          <p:cNvSpPr>
            <a:spLocks noGrp="1"/>
          </p:cNvSpPr>
          <p:nvPr/>
        </p:nvSpPr>
        <p:spPr>
          <a:xfrm rot="0">
            <a:off x="2603500" y="56769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6</a:t>
            </a:r>
          </a:p>
        </p:txBody>
      </p:sp>
      <p:sp>
        <p:nvSpPr>
          <p:cNvPr id="14103480" name="Text">
    </p:cNvPr>
          <p:cNvSpPr>
            <a:spLocks noGrp="1"/>
          </p:cNvSpPr>
          <p:nvPr/>
        </p:nvSpPr>
        <p:spPr>
          <a:xfrm rot="0">
            <a:off x="4953000" y="5676900"/>
            <a:ext cx="2349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teoria general de conjuntos</a:t>
            </a:r>
          </a:p>
        </p:txBody>
      </p:sp>
      <p:sp>
        <p:nvSpPr>
          <p:cNvPr id="8685811" name="Line"/>
          <p:cNvSpPr>
            <a:spLocks noGrp="1"/>
          </p:cNvSpPr>
          <p:nvPr/>
        </p:nvSpPr>
        <p:spPr>
          <a:xfrm flipV="1">
            <a:off x="254000" y="64770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662364" name="Text">
    </p:cNvPr>
          <p:cNvSpPr>
            <a:spLocks noGrp="1"/>
          </p:cNvSpPr>
          <p:nvPr/>
        </p:nvSpPr>
        <p:spPr>
          <a:xfrm rot="0">
            <a:off x="254000" y="60833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1</a:t>
            </a:r>
          </a:p>
        </p:txBody>
      </p:sp>
      <p:sp>
        <p:nvSpPr>
          <p:cNvPr id="17537505" name="Text">
    </p:cNvPr>
          <p:cNvSpPr>
            <a:spLocks noGrp="1"/>
          </p:cNvSpPr>
          <p:nvPr/>
        </p:nvSpPr>
        <p:spPr>
          <a:xfrm rot="0">
            <a:off x="2603500" y="60833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6</a:t>
            </a:r>
          </a:p>
        </p:txBody>
      </p:sp>
      <p:sp>
        <p:nvSpPr>
          <p:cNvPr id="10719135" name="Text">
    </p:cNvPr>
          <p:cNvSpPr>
            <a:spLocks noGrp="1"/>
          </p:cNvSpPr>
          <p:nvPr/>
        </p:nvSpPr>
        <p:spPr>
          <a:xfrm rot="0">
            <a:off x="4953000" y="6083300"/>
            <a:ext cx="2349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teoria general de conjuntos</a:t>
            </a:r>
          </a:p>
        </p:txBody>
      </p:sp>
      <p:sp>
        <p:nvSpPr>
          <p:cNvPr id="2766074" name="Line"/>
          <p:cNvSpPr>
            <a:spLocks noGrp="1"/>
          </p:cNvSpPr>
          <p:nvPr/>
        </p:nvSpPr>
        <p:spPr>
          <a:xfrm flipV="1">
            <a:off x="254000" y="68834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531337" name="Text">
    </p:cNvPr>
          <p:cNvSpPr>
            <a:spLocks noGrp="1"/>
          </p:cNvSpPr>
          <p:nvPr/>
        </p:nvSpPr>
        <p:spPr>
          <a:xfrm rot="0">
            <a:off x="254000" y="64897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1</a:t>
            </a:r>
          </a:p>
        </p:txBody>
      </p:sp>
      <p:sp>
        <p:nvSpPr>
          <p:cNvPr id="11499884" name="Text">
    </p:cNvPr>
          <p:cNvSpPr>
            <a:spLocks noGrp="1"/>
          </p:cNvSpPr>
          <p:nvPr/>
        </p:nvSpPr>
        <p:spPr>
          <a:xfrm rot="0">
            <a:off x="2603500" y="64897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6</a:t>
            </a:r>
          </a:p>
        </p:txBody>
      </p:sp>
      <p:sp>
        <p:nvSpPr>
          <p:cNvPr id="5037914" name="Text">
    </p:cNvPr>
          <p:cNvSpPr>
            <a:spLocks noGrp="1"/>
          </p:cNvSpPr>
          <p:nvPr/>
        </p:nvSpPr>
        <p:spPr>
          <a:xfrm rot="0">
            <a:off x="4953000" y="6489700"/>
            <a:ext cx="2349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teoria general de conjuntos</a:t>
            </a:r>
          </a:p>
        </p:txBody>
      </p:sp>
      <p:sp>
        <p:nvSpPr>
          <p:cNvPr id="14398155" name="Text">
    </p:cNvPr>
          <p:cNvSpPr>
            <a:spLocks noGrp="1"/>
          </p:cNvSpPr>
          <p:nvPr/>
        </p:nvSpPr>
        <p:spPr>
          <a:xfrm rot="0">
            <a:off x="254000" y="6896100"/>
            <a:ext cx="1270000" cy="4064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666666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666666"/>
                </a:solidFill>
              </a:rPr>
              <a:t>proyectosespeciales</a:t>
            </a:r>
          </a:p>
        </p:txBody>
      </p:sp>
      <p:sp>
        <p:nvSpPr>
          <p:cNvPr id="28788085" name="Text">
    </p:cNvPr>
          <p:cNvSpPr>
            <a:spLocks noGrp="1"/>
          </p:cNvSpPr>
          <p:nvPr/>
        </p:nvSpPr>
        <p:spPr>
          <a:xfrm rot="0">
            <a:off x="1524000" y="6896100"/>
            <a:ext cx="5778500" cy="4064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2400" b="1">
                <a:solidFill>
                  <a:srgbClr val="006699"/>
                </a:solidFill>
              </a:rPr>
              <a:t>PEDIDOS 2013</a:t>
            </a:r>
          </a:p>
        </p:txBody>
      </p:sp>
      <p:sp>
        <p:nvSpPr>
          <p:cNvPr id="20001367" name="Line"/>
          <p:cNvSpPr>
            <a:spLocks noGrp="1"/>
          </p:cNvSpPr>
          <p:nvPr/>
        </p:nvSpPr>
        <p:spPr>
          <a:xfrm flipV="1">
            <a:off x="0" y="7302500"/>
            <a:ext cx="7556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677387" name="Text">
    </p:cNvPr>
          <p:cNvSpPr>
            <a:spLocks noGrp="1"/>
          </p:cNvSpPr>
          <p:nvPr/>
        </p:nvSpPr>
        <p:spPr>
          <a:xfrm rot="0">
            <a:off x="1524000" y="7315200"/>
            <a:ext cx="5778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2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2200" b="1">
                <a:solidFill>
                  <a:srgbClr val="006699"/>
                </a:solidFill>
              </a:rPr>
              <a:t>Principal calle 26</a:t>
            </a:r>
          </a:p>
        </p:txBody>
      </p:sp>
      <p:sp>
        <p:nvSpPr>
          <p:cNvPr id="24227184" name="Text">
    </p:cNvPr>
          <p:cNvSpPr>
            <a:spLocks noGrp="1"/>
          </p:cNvSpPr>
          <p:nvPr/>
        </p:nvSpPr>
        <p:spPr>
          <a:xfrm rot="0">
            <a:off x="254000" y="731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666666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666666"/>
                </a:solidFill>
              </a:rPr>
              <a:t>nombrebodega</a:t>
            </a:r>
          </a:p>
        </p:txBody>
      </p:sp>
      <p:sp>
        <p:nvSpPr>
          <p:cNvPr id="3265114" name="Text">
    </p:cNvPr>
          <p:cNvSpPr>
            <a:spLocks noGrp="1"/>
          </p:cNvSpPr>
          <p:nvPr/>
        </p:nvSpPr>
        <p:spPr>
          <a:xfrm rot="0">
            <a:off x="1524000" y="7721600"/>
            <a:ext cx="5778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2000" b="1">
                <a:solidFill>
                  <a:srgbClr val="006699"/>
                </a:solidFill>
              </a:rPr>
              <a:t>admin</a:t>
            </a:r>
          </a:p>
        </p:txBody>
      </p:sp>
      <p:sp>
        <p:nvSpPr>
          <p:cNvPr id="15277592" name="Text">
    </p:cNvPr>
          <p:cNvSpPr>
            <a:spLocks noGrp="1"/>
          </p:cNvSpPr>
          <p:nvPr/>
        </p:nvSpPr>
        <p:spPr>
          <a:xfrm rot="0">
            <a:off x="254000" y="7721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666666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666666"/>
                </a:solidFill>
              </a:rPr>
              <a:t>username</a:t>
            </a:r>
          </a:p>
        </p:txBody>
      </p:sp>
      <p:sp>
        <p:nvSpPr>
          <p:cNvPr id="11979401" name="Line"/>
          <p:cNvSpPr>
            <a:spLocks noGrp="1"/>
          </p:cNvSpPr>
          <p:nvPr/>
        </p:nvSpPr>
        <p:spPr>
          <a:xfrm flipV="1">
            <a:off x="254000" y="89408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205952" name="Text">
    </p:cNvPr>
          <p:cNvSpPr>
            <a:spLocks noGrp="1"/>
          </p:cNvSpPr>
          <p:nvPr/>
        </p:nvSpPr>
        <p:spPr>
          <a:xfrm rot="0">
            <a:off x="254000" y="81280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5</a:t>
            </a:r>
          </a:p>
        </p:txBody>
      </p:sp>
      <p:sp>
        <p:nvSpPr>
          <p:cNvPr id="30978724" name="Text">
    </p:cNvPr>
          <p:cNvSpPr>
            <a:spLocks noGrp="1"/>
          </p:cNvSpPr>
          <p:nvPr/>
        </p:nvSpPr>
        <p:spPr>
          <a:xfrm rot="0">
            <a:off x="2603500" y="81280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30</a:t>
            </a:r>
          </a:p>
        </p:txBody>
      </p:sp>
      <p:sp>
        <p:nvSpPr>
          <p:cNvPr id="28851800" name="Text">
    </p:cNvPr>
          <p:cNvSpPr>
            <a:spLocks noGrp="1"/>
          </p:cNvSpPr>
          <p:nvPr/>
        </p:nvSpPr>
        <p:spPr>
          <a:xfrm rot="0">
            <a:off x="4953000" y="8128000"/>
            <a:ext cx="2349500" cy="825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Gente de Aritama. La personalidad cultural de una aldea mestiza de Colombia, La</a:t>
            </a:r>
          </a:p>
        </p:txBody>
      </p:sp>
      <p:sp>
        <p:nvSpPr>
          <p:cNvPr id="17109145" name="Line"/>
          <p:cNvSpPr>
            <a:spLocks noGrp="1"/>
          </p:cNvSpPr>
          <p:nvPr/>
        </p:nvSpPr>
        <p:spPr>
          <a:xfrm flipV="1">
            <a:off x="254000" y="97663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5474179" name="Text">
    </p:cNvPr>
          <p:cNvSpPr>
            <a:spLocks noGrp="1"/>
          </p:cNvSpPr>
          <p:nvPr/>
        </p:nvSpPr>
        <p:spPr>
          <a:xfrm rot="0">
            <a:off x="254000" y="89535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33</a:t>
            </a:r>
          </a:p>
        </p:txBody>
      </p:sp>
      <p:sp>
        <p:nvSpPr>
          <p:cNvPr id="23531390" name="Text">
    </p:cNvPr>
          <p:cNvSpPr>
            <a:spLocks noGrp="1"/>
          </p:cNvSpPr>
          <p:nvPr/>
        </p:nvSpPr>
        <p:spPr>
          <a:xfrm rot="0">
            <a:off x="2603500" y="89535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66</a:t>
            </a:r>
          </a:p>
        </p:txBody>
      </p:sp>
      <p:sp>
        <p:nvSpPr>
          <p:cNvPr id="19543977" name="Text">
    </p:cNvPr>
          <p:cNvSpPr>
            <a:spLocks noGrp="1"/>
          </p:cNvSpPr>
          <p:nvPr/>
        </p:nvSpPr>
        <p:spPr>
          <a:xfrm rot="0">
            <a:off x="4953000" y="8953500"/>
            <a:ext cx="2349500" cy="825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Gente de Aritama. La personalidad cultural de una aldea mestiza de Colombia, La</a:t>
            </a:r>
          </a:p>
        </p:txBody>
      </p:sp>
      <p:sp>
        <p:nvSpPr>
          <p:cNvPr id="11300662" name="Text">
    </p:cNvPr>
          <p:cNvSpPr>
            <a:spLocks noGrp="1"/>
          </p:cNvSpPr>
          <p:nvPr/>
        </p:nvSpPr>
        <p:spPr>
          <a:xfrm rot="0">
            <a:off x="254000" y="97790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33</a:t>
            </a:r>
          </a:p>
        </p:txBody>
      </p:sp>
      <p:sp>
        <p:nvSpPr>
          <p:cNvPr id="12145404" name="Text">
    </p:cNvPr>
          <p:cNvSpPr>
            <a:spLocks noGrp="1"/>
          </p:cNvSpPr>
          <p:nvPr/>
        </p:nvSpPr>
        <p:spPr>
          <a:xfrm rot="0">
            <a:off x="2603500" y="97790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66</a:t>
            </a:r>
          </a:p>
        </p:txBody>
      </p:sp>
      <p:sp>
        <p:nvSpPr>
          <p:cNvPr id="16198418" name="Text">
    </p:cNvPr>
          <p:cNvSpPr>
            <a:spLocks noGrp="1"/>
          </p:cNvSpPr>
          <p:nvPr/>
        </p:nvSpPr>
        <p:spPr>
          <a:xfrm rot="0">
            <a:off x="4953000" y="9779000"/>
            <a:ext cx="2349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Gente de Aritama. La personalidad cultural de </a:t>
            </a:r>
          </a:p>
        </p:txBody>
      </p:sp>
      <p:sp>
        <p:nvSpPr>
          <p:cNvPr id="19710676" name="Text">
    </p:cNvPr>
          <p:cNvSpPr>
            <a:spLocks noGrp="1"/>
          </p:cNvSpPr>
          <p:nvPr/>
        </p:nvSpPr>
        <p:spPr>
          <a:xfrm rot="0">
            <a:off x="254000" y="10274300"/>
            <a:ext cx="6540500" cy="1651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Page 1 of</a:t>
            </a:r>
          </a:p>
        </p:txBody>
      </p:sp>
      <p:sp>
        <p:nvSpPr>
          <p:cNvPr id="1238614" name="Text">
    </p:cNvPr>
          <p:cNvSpPr>
            <a:spLocks noGrp="1"/>
          </p:cNvSpPr>
          <p:nvPr/>
        </p:nvSpPr>
        <p:spPr>
          <a:xfrm rot="0">
            <a:off x="6794500" y="10274300"/>
            <a:ext cx="508000" cy="1651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</a:t>
            </a:r>
          </a:p>
        </p:txBody>
      </p:sp>
      <p:sp>
        <p:nvSpPr>
          <p:cNvPr id="27992112" name="Text">
    </p:cNvPr>
          <p:cNvSpPr>
            <a:spLocks noGrp="1"/>
          </p:cNvSpPr>
          <p:nvPr/>
        </p:nvSpPr>
        <p:spPr>
          <a:xfrm rot="0">
            <a:off x="254000" y="10274300"/>
            <a:ext cx="12700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viernes 22 marzo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02043" name="Line"/>
          <p:cNvSpPr>
            <a:spLocks noGrp="1"/>
          </p:cNvSpPr>
          <p:nvPr/>
        </p:nvSpPr>
        <p:spPr>
          <a:xfrm flipV="1">
            <a:off x="0" y="673100"/>
            <a:ext cx="7556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0824049" name="Text">
    </p:cNvPr>
          <p:cNvSpPr>
            <a:spLocks noGrp="1"/>
          </p:cNvSpPr>
          <p:nvPr/>
        </p:nvSpPr>
        <p:spPr>
          <a:xfrm rot="0">
            <a:off x="254000" y="419100"/>
            <a:ext cx="2349500" cy="2540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6699"/>
                </a:solidFill>
              </a:rPr>
              <a:t>reservado</a:t>
            </a:r>
          </a:p>
        </p:txBody>
      </p:sp>
      <p:sp>
        <p:nvSpPr>
          <p:cNvPr id="12929529" name="Text">
    </p:cNvPr>
          <p:cNvSpPr>
            <a:spLocks noGrp="1"/>
          </p:cNvSpPr>
          <p:nvPr/>
        </p:nvSpPr>
        <p:spPr>
          <a:xfrm rot="0">
            <a:off x="2603500" y="419100"/>
            <a:ext cx="2349500" cy="2540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6699"/>
                </a:solidFill>
              </a:rPr>
              <a:t>solicitado</a:t>
            </a:r>
          </a:p>
        </p:txBody>
      </p:sp>
      <p:sp>
        <p:nvSpPr>
          <p:cNvPr id="8097624" name="Text">
    </p:cNvPr>
          <p:cNvSpPr>
            <a:spLocks noGrp="1"/>
          </p:cNvSpPr>
          <p:nvPr/>
        </p:nvSpPr>
        <p:spPr>
          <a:xfrm rot="0">
            <a:off x="4953000" y="419100"/>
            <a:ext cx="2349500" cy="2540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6699"/>
                </a:solidFill>
              </a:rPr>
              <a:t>nombre</a:t>
            </a:r>
          </a:p>
        </p:txBody>
      </p:sp>
      <p:sp>
        <p:nvSpPr>
          <p:cNvPr id="33551173" name="Line"/>
          <p:cNvSpPr>
            <a:spLocks noGrp="1"/>
          </p:cNvSpPr>
          <p:nvPr/>
        </p:nvSpPr>
        <p:spPr>
          <a:xfrm flipV="1">
            <a:off x="254000" y="1079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351657" name="Text">
    </p:cNvPr>
          <p:cNvSpPr>
            <a:spLocks noGrp="1"/>
          </p:cNvSpPr>
          <p:nvPr/>
        </p:nvSpPr>
        <p:spPr>
          <a:xfrm rot="0">
            <a:off x="4953000" y="685800"/>
            <a:ext cx="2349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una aldea mestiza de Colombia, La</a:t>
            </a:r>
          </a:p>
        </p:txBody>
      </p:sp>
      <p:sp>
        <p:nvSpPr>
          <p:cNvPr id="26599225" name="Text">
    </p:cNvPr>
          <p:cNvSpPr>
            <a:spLocks noGrp="1"/>
          </p:cNvSpPr>
          <p:nvPr/>
        </p:nvSpPr>
        <p:spPr>
          <a:xfrm rot="0">
            <a:off x="1524000" y="1092200"/>
            <a:ext cx="5778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2000" b="1">
                <a:solidFill>
                  <a:srgbClr val="006699"/>
                </a:solidFill>
              </a:rPr>
              <a:t>ogaleano</a:t>
            </a:r>
          </a:p>
        </p:txBody>
      </p:sp>
      <p:sp>
        <p:nvSpPr>
          <p:cNvPr id="7484600" name="Text">
    </p:cNvPr>
          <p:cNvSpPr>
            <a:spLocks noGrp="1"/>
          </p:cNvSpPr>
          <p:nvPr/>
        </p:nvSpPr>
        <p:spPr>
          <a:xfrm rot="0">
            <a:off x="254000" y="1092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666666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666666"/>
                </a:solidFill>
              </a:rPr>
              <a:t>username</a:t>
            </a:r>
          </a:p>
        </p:txBody>
      </p:sp>
      <p:sp>
        <p:nvSpPr>
          <p:cNvPr id="31665061" name="Line"/>
          <p:cNvSpPr>
            <a:spLocks noGrp="1"/>
          </p:cNvSpPr>
          <p:nvPr/>
        </p:nvSpPr>
        <p:spPr>
          <a:xfrm flipV="1">
            <a:off x="254000" y="23114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400772" name="Text">
    </p:cNvPr>
          <p:cNvSpPr>
            <a:spLocks noGrp="1"/>
          </p:cNvSpPr>
          <p:nvPr/>
        </p:nvSpPr>
        <p:spPr>
          <a:xfrm rot="0">
            <a:off x="254000" y="14986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50</a:t>
            </a:r>
          </a:p>
        </p:txBody>
      </p:sp>
      <p:sp>
        <p:nvSpPr>
          <p:cNvPr id="12822502" name="Text">
    </p:cNvPr>
          <p:cNvSpPr>
            <a:spLocks noGrp="1"/>
          </p:cNvSpPr>
          <p:nvPr/>
        </p:nvSpPr>
        <p:spPr>
          <a:xfrm rot="0">
            <a:off x="2603500" y="14986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-20</a:t>
            </a:r>
          </a:p>
        </p:txBody>
      </p:sp>
      <p:sp>
        <p:nvSpPr>
          <p:cNvPr id="21239414" name="Text">
    </p:cNvPr>
          <p:cNvSpPr>
            <a:spLocks noGrp="1"/>
          </p:cNvSpPr>
          <p:nvPr/>
        </p:nvSpPr>
        <p:spPr>
          <a:xfrm rot="0">
            <a:off x="4953000" y="1498600"/>
            <a:ext cx="2349500" cy="825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Gente de Aritama. La personalidad cultural de una aldea mestiza de Colombia, La</a:t>
            </a:r>
          </a:p>
        </p:txBody>
      </p:sp>
      <p:sp>
        <p:nvSpPr>
          <p:cNvPr id="18795728" name="Line"/>
          <p:cNvSpPr>
            <a:spLocks noGrp="1"/>
          </p:cNvSpPr>
          <p:nvPr/>
        </p:nvSpPr>
        <p:spPr>
          <a:xfrm flipV="1">
            <a:off x="254000" y="31369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381996" name="Text">
    </p:cNvPr>
          <p:cNvSpPr>
            <a:spLocks noGrp="1"/>
          </p:cNvSpPr>
          <p:nvPr/>
        </p:nvSpPr>
        <p:spPr>
          <a:xfrm rot="0">
            <a:off x="254000" y="23241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-60</a:t>
            </a:r>
          </a:p>
        </p:txBody>
      </p:sp>
      <p:sp>
        <p:nvSpPr>
          <p:cNvPr id="10565672" name="Text">
    </p:cNvPr>
          <p:cNvSpPr>
            <a:spLocks noGrp="1"/>
          </p:cNvSpPr>
          <p:nvPr/>
        </p:nvSpPr>
        <p:spPr>
          <a:xfrm rot="0">
            <a:off x="2603500" y="23241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-20</a:t>
            </a:r>
          </a:p>
        </p:txBody>
      </p:sp>
      <p:sp>
        <p:nvSpPr>
          <p:cNvPr id="7208110" name="Text">
    </p:cNvPr>
          <p:cNvSpPr>
            <a:spLocks noGrp="1"/>
          </p:cNvSpPr>
          <p:nvPr/>
        </p:nvSpPr>
        <p:spPr>
          <a:xfrm rot="0">
            <a:off x="4953000" y="2324100"/>
            <a:ext cx="2349500" cy="825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Gente de Aritama. La personalidad cultural de una aldea mestiza de Colombia, La</a:t>
            </a:r>
          </a:p>
        </p:txBody>
      </p:sp>
      <p:sp>
        <p:nvSpPr>
          <p:cNvPr id="15214497" name="Line"/>
          <p:cNvSpPr>
            <a:spLocks noGrp="1"/>
          </p:cNvSpPr>
          <p:nvPr/>
        </p:nvSpPr>
        <p:spPr>
          <a:xfrm flipV="1">
            <a:off x="254000" y="39624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5291700" name="Text">
    </p:cNvPr>
          <p:cNvSpPr>
            <a:spLocks noGrp="1"/>
          </p:cNvSpPr>
          <p:nvPr/>
        </p:nvSpPr>
        <p:spPr>
          <a:xfrm rot="0">
            <a:off x="254000" y="31496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0</a:t>
            </a:r>
          </a:p>
        </p:txBody>
      </p:sp>
      <p:sp>
        <p:nvSpPr>
          <p:cNvPr id="10069339" name="Text">
    </p:cNvPr>
          <p:cNvSpPr>
            <a:spLocks noGrp="1"/>
          </p:cNvSpPr>
          <p:nvPr/>
        </p:nvSpPr>
        <p:spPr>
          <a:xfrm rot="0">
            <a:off x="2603500" y="31496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-20</a:t>
            </a:r>
          </a:p>
        </p:txBody>
      </p:sp>
      <p:sp>
        <p:nvSpPr>
          <p:cNvPr id="20386115" name="Text">
    </p:cNvPr>
          <p:cNvSpPr>
            <a:spLocks noGrp="1"/>
          </p:cNvSpPr>
          <p:nvPr/>
        </p:nvSpPr>
        <p:spPr>
          <a:xfrm rot="0">
            <a:off x="4953000" y="3149600"/>
            <a:ext cx="2349500" cy="825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Gente de Aritama. La personalidad cultural de una aldea mestiza de Colombia, La</a:t>
            </a:r>
          </a:p>
        </p:txBody>
      </p:sp>
      <p:sp>
        <p:nvSpPr>
          <p:cNvPr id="5143468" name="Line"/>
          <p:cNvSpPr>
            <a:spLocks noGrp="1"/>
          </p:cNvSpPr>
          <p:nvPr/>
        </p:nvSpPr>
        <p:spPr>
          <a:xfrm flipV="1">
            <a:off x="254000" y="43688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053823" name="Text">
    </p:cNvPr>
          <p:cNvSpPr>
            <a:spLocks noGrp="1"/>
          </p:cNvSpPr>
          <p:nvPr/>
        </p:nvSpPr>
        <p:spPr>
          <a:xfrm rot="0">
            <a:off x="254000" y="39751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10</a:t>
            </a:r>
          </a:p>
        </p:txBody>
      </p:sp>
      <p:sp>
        <p:nvSpPr>
          <p:cNvPr id="28044684" name="Text">
    </p:cNvPr>
          <p:cNvSpPr>
            <a:spLocks noGrp="1"/>
          </p:cNvSpPr>
          <p:nvPr/>
        </p:nvSpPr>
        <p:spPr>
          <a:xfrm rot="0">
            <a:off x="2603500" y="39751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0</a:t>
            </a:r>
          </a:p>
        </p:txBody>
      </p:sp>
      <p:sp>
        <p:nvSpPr>
          <p:cNvPr id="7913134" name="Text">
    </p:cNvPr>
          <p:cNvSpPr>
            <a:spLocks noGrp="1"/>
          </p:cNvSpPr>
          <p:nvPr/>
        </p:nvSpPr>
        <p:spPr>
          <a:xfrm rot="0">
            <a:off x="4953000" y="3975100"/>
            <a:ext cx="2349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teoria general de conjuntos</a:t>
            </a:r>
          </a:p>
        </p:txBody>
      </p:sp>
      <p:sp>
        <p:nvSpPr>
          <p:cNvPr id="19843102" name="Text">
    </p:cNvPr>
          <p:cNvSpPr>
            <a:spLocks noGrp="1"/>
          </p:cNvSpPr>
          <p:nvPr/>
        </p:nvSpPr>
        <p:spPr>
          <a:xfrm rot="0">
            <a:off x="1524000" y="4381500"/>
            <a:ext cx="5778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2000" b="1">
                <a:solidFill>
                  <a:srgbClr val="006699"/>
                </a:solidFill>
              </a:rPr>
              <a:t>admin</a:t>
            </a:r>
          </a:p>
        </p:txBody>
      </p:sp>
      <p:sp>
        <p:nvSpPr>
          <p:cNvPr id="5519497" name="Text">
    </p:cNvPr>
          <p:cNvSpPr>
            <a:spLocks noGrp="1"/>
          </p:cNvSpPr>
          <p:nvPr/>
        </p:nvSpPr>
        <p:spPr>
          <a:xfrm rot="0">
            <a:off x="254000" y="4381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666666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666666"/>
                </a:solidFill>
              </a:rPr>
              <a:t>username</a:t>
            </a:r>
          </a:p>
        </p:txBody>
      </p:sp>
      <p:sp>
        <p:nvSpPr>
          <p:cNvPr id="21749992" name="Line"/>
          <p:cNvSpPr>
            <a:spLocks noGrp="1"/>
          </p:cNvSpPr>
          <p:nvPr/>
        </p:nvSpPr>
        <p:spPr>
          <a:xfrm flipV="1">
            <a:off x="254000" y="56007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141647" name="Text">
    </p:cNvPr>
          <p:cNvSpPr>
            <a:spLocks noGrp="1"/>
          </p:cNvSpPr>
          <p:nvPr/>
        </p:nvSpPr>
        <p:spPr>
          <a:xfrm rot="0">
            <a:off x="254000" y="47879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11</a:t>
            </a:r>
          </a:p>
        </p:txBody>
      </p:sp>
      <p:sp>
        <p:nvSpPr>
          <p:cNvPr id="27702918" name="Text">
    </p:cNvPr>
          <p:cNvSpPr>
            <a:spLocks noGrp="1"/>
          </p:cNvSpPr>
          <p:nvPr/>
        </p:nvSpPr>
        <p:spPr>
          <a:xfrm rot="0">
            <a:off x="2603500" y="47879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22</a:t>
            </a:r>
          </a:p>
        </p:txBody>
      </p:sp>
      <p:sp>
        <p:nvSpPr>
          <p:cNvPr id="1655115" name="Text">
    </p:cNvPr>
          <p:cNvSpPr>
            <a:spLocks noGrp="1"/>
          </p:cNvSpPr>
          <p:nvPr/>
        </p:nvSpPr>
        <p:spPr>
          <a:xfrm rot="0">
            <a:off x="4953000" y="4787900"/>
            <a:ext cx="2349500" cy="825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Gente de Aritama. La personalidad cultural de una aldea mestiza de Colombia, La</a:t>
            </a:r>
          </a:p>
        </p:txBody>
      </p:sp>
      <p:sp>
        <p:nvSpPr>
          <p:cNvPr id="896841" name="Text">
    </p:cNvPr>
          <p:cNvSpPr>
            <a:spLocks noGrp="1"/>
          </p:cNvSpPr>
          <p:nvPr/>
        </p:nvSpPr>
        <p:spPr>
          <a:xfrm rot="0">
            <a:off x="1524000" y="5613400"/>
            <a:ext cx="5778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2000" b="1">
                <a:solidFill>
                  <a:srgbClr val="006699"/>
                </a:solidFill>
              </a:rPr>
              <a:t>ogaleano</a:t>
            </a:r>
          </a:p>
        </p:txBody>
      </p:sp>
      <p:sp>
        <p:nvSpPr>
          <p:cNvPr id="7271190" name="Text">
    </p:cNvPr>
          <p:cNvSpPr>
            <a:spLocks noGrp="1"/>
          </p:cNvSpPr>
          <p:nvPr/>
        </p:nvSpPr>
        <p:spPr>
          <a:xfrm rot="0">
            <a:off x="254000" y="5613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666666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666666"/>
                </a:solidFill>
              </a:rPr>
              <a:t>username</a:t>
            </a:r>
          </a:p>
        </p:txBody>
      </p:sp>
      <p:sp>
        <p:nvSpPr>
          <p:cNvPr id="1655345" name="Line"/>
          <p:cNvSpPr>
            <a:spLocks noGrp="1"/>
          </p:cNvSpPr>
          <p:nvPr/>
        </p:nvSpPr>
        <p:spPr>
          <a:xfrm flipV="1">
            <a:off x="254000" y="68326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768228" name="Text">
    </p:cNvPr>
          <p:cNvSpPr>
            <a:spLocks noGrp="1"/>
          </p:cNvSpPr>
          <p:nvPr/>
        </p:nvSpPr>
        <p:spPr>
          <a:xfrm rot="0">
            <a:off x="254000" y="60198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4</a:t>
            </a:r>
          </a:p>
        </p:txBody>
      </p:sp>
      <p:sp>
        <p:nvSpPr>
          <p:cNvPr id="11635709" name="Text">
    </p:cNvPr>
          <p:cNvSpPr>
            <a:spLocks noGrp="1"/>
          </p:cNvSpPr>
          <p:nvPr/>
        </p:nvSpPr>
        <p:spPr>
          <a:xfrm rot="0">
            <a:off x="2603500" y="60198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22</a:t>
            </a:r>
          </a:p>
        </p:txBody>
      </p:sp>
      <p:sp>
        <p:nvSpPr>
          <p:cNvPr id="6140224" name="Text">
    </p:cNvPr>
          <p:cNvSpPr>
            <a:spLocks noGrp="1"/>
          </p:cNvSpPr>
          <p:nvPr/>
        </p:nvSpPr>
        <p:spPr>
          <a:xfrm rot="0">
            <a:off x="4953000" y="6019800"/>
            <a:ext cx="2349500" cy="825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Gente de Aritama. La personalidad cultural de una aldea mestiza de Colombia, La</a:t>
            </a:r>
          </a:p>
        </p:txBody>
      </p:sp>
      <p:sp>
        <p:nvSpPr>
          <p:cNvPr id="18869304" name="Text">
    </p:cNvPr>
          <p:cNvSpPr>
            <a:spLocks noGrp="1"/>
          </p:cNvSpPr>
          <p:nvPr/>
        </p:nvSpPr>
        <p:spPr>
          <a:xfrm rot="0">
            <a:off x="1524000" y="6845300"/>
            <a:ext cx="5778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2000" b="1">
                <a:solidFill>
                  <a:srgbClr val="006699"/>
                </a:solidFill>
              </a:rPr>
              <a:t>admin</a:t>
            </a:r>
          </a:p>
        </p:txBody>
      </p:sp>
      <p:sp>
        <p:nvSpPr>
          <p:cNvPr id="13468248" name="Text">
    </p:cNvPr>
          <p:cNvSpPr>
            <a:spLocks noGrp="1"/>
          </p:cNvSpPr>
          <p:nvPr/>
        </p:nvSpPr>
        <p:spPr>
          <a:xfrm rot="0">
            <a:off x="254000" y="6845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666666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666666"/>
                </a:solidFill>
              </a:rPr>
              <a:t>username</a:t>
            </a:r>
          </a:p>
        </p:txBody>
      </p:sp>
      <p:sp>
        <p:nvSpPr>
          <p:cNvPr id="2661463" name="Line"/>
          <p:cNvSpPr>
            <a:spLocks noGrp="1"/>
          </p:cNvSpPr>
          <p:nvPr/>
        </p:nvSpPr>
        <p:spPr>
          <a:xfrm flipV="1">
            <a:off x="254000" y="8064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156845" name="Text">
    </p:cNvPr>
          <p:cNvSpPr>
            <a:spLocks noGrp="1"/>
          </p:cNvSpPr>
          <p:nvPr/>
        </p:nvSpPr>
        <p:spPr>
          <a:xfrm rot="0">
            <a:off x="254000" y="72517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2</a:t>
            </a:r>
          </a:p>
        </p:txBody>
      </p:sp>
      <p:sp>
        <p:nvSpPr>
          <p:cNvPr id="7551128" name="Text">
    </p:cNvPr>
          <p:cNvSpPr>
            <a:spLocks noGrp="1"/>
          </p:cNvSpPr>
          <p:nvPr/>
        </p:nvSpPr>
        <p:spPr>
          <a:xfrm rot="0">
            <a:off x="2603500" y="72517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4</a:t>
            </a:r>
          </a:p>
        </p:txBody>
      </p:sp>
      <p:sp>
        <p:nvSpPr>
          <p:cNvPr id="8956772" name="Text">
    </p:cNvPr>
          <p:cNvSpPr>
            <a:spLocks noGrp="1"/>
          </p:cNvSpPr>
          <p:nvPr/>
        </p:nvSpPr>
        <p:spPr>
          <a:xfrm rot="0">
            <a:off x="4953000" y="7251700"/>
            <a:ext cx="2349500" cy="825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Gente de Aritama. La personalidad cultural de una aldea mestiza de Colombia, La</a:t>
            </a:r>
          </a:p>
        </p:txBody>
      </p:sp>
      <p:sp>
        <p:nvSpPr>
          <p:cNvPr id="11299565" name="Text">
    </p:cNvPr>
          <p:cNvSpPr>
            <a:spLocks noGrp="1"/>
          </p:cNvSpPr>
          <p:nvPr/>
        </p:nvSpPr>
        <p:spPr>
          <a:xfrm rot="0">
            <a:off x="1524000" y="8077200"/>
            <a:ext cx="5778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2000" b="1">
                <a:solidFill>
                  <a:srgbClr val="006699"/>
                </a:solidFill>
              </a:rPr>
              <a:t>ogaleano</a:t>
            </a:r>
          </a:p>
        </p:txBody>
      </p:sp>
      <p:sp>
        <p:nvSpPr>
          <p:cNvPr id="27268597" name="Text">
    </p:cNvPr>
          <p:cNvSpPr>
            <a:spLocks noGrp="1"/>
          </p:cNvSpPr>
          <p:nvPr/>
        </p:nvSpPr>
        <p:spPr>
          <a:xfrm rot="0">
            <a:off x="254000" y="8077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666666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666666"/>
                </a:solidFill>
              </a:rPr>
              <a:t>username</a:t>
            </a:r>
          </a:p>
        </p:txBody>
      </p:sp>
      <p:sp>
        <p:nvSpPr>
          <p:cNvPr id="16880887" name="Line"/>
          <p:cNvSpPr>
            <a:spLocks noGrp="1"/>
          </p:cNvSpPr>
          <p:nvPr/>
        </p:nvSpPr>
        <p:spPr>
          <a:xfrm flipV="1">
            <a:off x="254000" y="92964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357461" name="Text">
    </p:cNvPr>
          <p:cNvSpPr>
            <a:spLocks noGrp="1"/>
          </p:cNvSpPr>
          <p:nvPr/>
        </p:nvSpPr>
        <p:spPr>
          <a:xfrm rot="0">
            <a:off x="254000" y="84836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1</a:t>
            </a:r>
          </a:p>
        </p:txBody>
      </p:sp>
      <p:sp>
        <p:nvSpPr>
          <p:cNvPr id="15928990" name="Text">
    </p:cNvPr>
          <p:cNvSpPr>
            <a:spLocks noGrp="1"/>
          </p:cNvSpPr>
          <p:nvPr/>
        </p:nvSpPr>
        <p:spPr>
          <a:xfrm rot="0">
            <a:off x="2603500" y="84836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4</a:t>
            </a:r>
          </a:p>
        </p:txBody>
      </p:sp>
      <p:sp>
        <p:nvSpPr>
          <p:cNvPr id="21290739" name="Text">
    </p:cNvPr>
          <p:cNvSpPr>
            <a:spLocks noGrp="1"/>
          </p:cNvSpPr>
          <p:nvPr/>
        </p:nvSpPr>
        <p:spPr>
          <a:xfrm rot="0">
            <a:off x="4953000" y="8483600"/>
            <a:ext cx="2349500" cy="825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Gente de Aritama. La personalidad cultural de una aldea mestiza de Colombia, La</a:t>
            </a:r>
          </a:p>
        </p:txBody>
      </p:sp>
      <p:sp>
        <p:nvSpPr>
          <p:cNvPr id="8997145" name="Text">
    </p:cNvPr>
          <p:cNvSpPr>
            <a:spLocks noGrp="1"/>
          </p:cNvSpPr>
          <p:nvPr/>
        </p:nvSpPr>
        <p:spPr>
          <a:xfrm rot="0">
            <a:off x="254000" y="9309100"/>
            <a:ext cx="1270000" cy="4064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666666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666666"/>
                </a:solidFill>
              </a:rPr>
              <a:t>proyectosespeciales</a:t>
            </a:r>
          </a:p>
        </p:txBody>
      </p:sp>
      <p:sp>
        <p:nvSpPr>
          <p:cNvPr id="18754947" name="Text">
    </p:cNvPr>
          <p:cNvSpPr>
            <a:spLocks noGrp="1"/>
          </p:cNvSpPr>
          <p:nvPr/>
        </p:nvSpPr>
        <p:spPr>
          <a:xfrm rot="0">
            <a:off x="1524000" y="9309100"/>
            <a:ext cx="5778500" cy="4064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2400" b="1">
                <a:solidFill>
                  <a:srgbClr val="006699"/>
                </a:solidFill>
              </a:rPr>
              <a:t>null</a:t>
            </a:r>
          </a:p>
        </p:txBody>
      </p:sp>
      <p:sp>
        <p:nvSpPr>
          <p:cNvPr id="4065945" name="Line"/>
          <p:cNvSpPr>
            <a:spLocks noGrp="1"/>
          </p:cNvSpPr>
          <p:nvPr/>
        </p:nvSpPr>
        <p:spPr>
          <a:xfrm flipV="1">
            <a:off x="0" y="9715500"/>
            <a:ext cx="7556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517246" name="Text">
    </p:cNvPr>
          <p:cNvSpPr>
            <a:spLocks noGrp="1"/>
          </p:cNvSpPr>
          <p:nvPr/>
        </p:nvSpPr>
        <p:spPr>
          <a:xfrm rot="0">
            <a:off x="1524000" y="9728200"/>
            <a:ext cx="5778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2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2200" b="1">
                <a:solidFill>
                  <a:srgbClr val="006699"/>
                </a:solidFill>
              </a:rPr>
              <a:t>FILBO</a:t>
            </a:r>
          </a:p>
        </p:txBody>
      </p:sp>
      <p:sp>
        <p:nvSpPr>
          <p:cNvPr id="31782975" name="Text">
    </p:cNvPr>
          <p:cNvSpPr>
            <a:spLocks noGrp="1"/>
          </p:cNvSpPr>
          <p:nvPr/>
        </p:nvSpPr>
        <p:spPr>
          <a:xfrm rot="0">
            <a:off x="254000" y="9728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666666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666666"/>
                </a:solidFill>
              </a:rPr>
              <a:t>nombrebodega</a:t>
            </a:r>
          </a:p>
        </p:txBody>
      </p:sp>
      <p:sp>
        <p:nvSpPr>
          <p:cNvPr id="23468307" name="Text">
    </p:cNvPr>
          <p:cNvSpPr>
            <a:spLocks noGrp="1"/>
          </p:cNvSpPr>
          <p:nvPr/>
        </p:nvSpPr>
        <p:spPr>
          <a:xfrm rot="0">
            <a:off x="254000" y="10274300"/>
            <a:ext cx="6540500" cy="1651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Page 2 of</a:t>
            </a:r>
          </a:p>
        </p:txBody>
      </p:sp>
      <p:sp>
        <p:nvSpPr>
          <p:cNvPr id="3275473" name="Text">
    </p:cNvPr>
          <p:cNvSpPr>
            <a:spLocks noGrp="1"/>
          </p:cNvSpPr>
          <p:nvPr/>
        </p:nvSpPr>
        <p:spPr>
          <a:xfrm rot="0">
            <a:off x="6794500" y="10274300"/>
            <a:ext cx="508000" cy="1651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</a:t>
            </a:r>
          </a:p>
        </p:txBody>
      </p:sp>
      <p:sp>
        <p:nvSpPr>
          <p:cNvPr id="33050608" name="Text">
    </p:cNvPr>
          <p:cNvSpPr>
            <a:spLocks noGrp="1"/>
          </p:cNvSpPr>
          <p:nvPr/>
        </p:nvSpPr>
        <p:spPr>
          <a:xfrm rot="0">
            <a:off x="254000" y="10274300"/>
            <a:ext cx="12700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viernes 22 marzo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12" name="Line"/>
          <p:cNvSpPr>
            <a:spLocks noGrp="1"/>
          </p:cNvSpPr>
          <p:nvPr/>
        </p:nvSpPr>
        <p:spPr>
          <a:xfrm flipV="1">
            <a:off x="0" y="673100"/>
            <a:ext cx="7556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516785" name="Text">
    </p:cNvPr>
          <p:cNvSpPr>
            <a:spLocks noGrp="1"/>
          </p:cNvSpPr>
          <p:nvPr/>
        </p:nvSpPr>
        <p:spPr>
          <a:xfrm rot="0">
            <a:off x="254000" y="419100"/>
            <a:ext cx="2349500" cy="2540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6699"/>
                </a:solidFill>
              </a:rPr>
              <a:t>reservado</a:t>
            </a:r>
          </a:p>
        </p:txBody>
      </p:sp>
      <p:sp>
        <p:nvSpPr>
          <p:cNvPr id="5948689" name="Text">
    </p:cNvPr>
          <p:cNvSpPr>
            <a:spLocks noGrp="1"/>
          </p:cNvSpPr>
          <p:nvPr/>
        </p:nvSpPr>
        <p:spPr>
          <a:xfrm rot="0">
            <a:off x="2603500" y="419100"/>
            <a:ext cx="2349500" cy="2540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6699"/>
                </a:solidFill>
              </a:rPr>
              <a:t>solicitado</a:t>
            </a:r>
          </a:p>
        </p:txBody>
      </p:sp>
      <p:sp>
        <p:nvSpPr>
          <p:cNvPr id="20968656" name="Text">
    </p:cNvPr>
          <p:cNvSpPr>
            <a:spLocks noGrp="1"/>
          </p:cNvSpPr>
          <p:nvPr/>
        </p:nvSpPr>
        <p:spPr>
          <a:xfrm rot="0">
            <a:off x="4953000" y="419100"/>
            <a:ext cx="2349500" cy="2540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6699"/>
                </a:solidFill>
              </a:rPr>
              <a:t>nombre</a:t>
            </a:r>
          </a:p>
        </p:txBody>
      </p:sp>
      <p:sp>
        <p:nvSpPr>
          <p:cNvPr id="31562469" name="Text">
    </p:cNvPr>
          <p:cNvSpPr>
            <a:spLocks noGrp="1"/>
          </p:cNvSpPr>
          <p:nvPr/>
        </p:nvSpPr>
        <p:spPr>
          <a:xfrm rot="0">
            <a:off x="1524000" y="685800"/>
            <a:ext cx="5778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2000" b="1">
                <a:solidFill>
                  <a:srgbClr val="006699"/>
                </a:solidFill>
              </a:rPr>
              <a:t>admin</a:t>
            </a:r>
          </a:p>
        </p:txBody>
      </p:sp>
      <p:sp>
        <p:nvSpPr>
          <p:cNvPr id="8409645" name="Text">
    </p:cNvPr>
          <p:cNvSpPr>
            <a:spLocks noGrp="1"/>
          </p:cNvSpPr>
          <p:nvPr/>
        </p:nvSpPr>
        <p:spPr>
          <a:xfrm rot="0">
            <a:off x="254000" y="685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666666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666666"/>
                </a:solidFill>
              </a:rPr>
              <a:t>username</a:t>
            </a:r>
          </a:p>
        </p:txBody>
      </p:sp>
      <p:sp>
        <p:nvSpPr>
          <p:cNvPr id="9644662" name="Line"/>
          <p:cNvSpPr>
            <a:spLocks noGrp="1"/>
          </p:cNvSpPr>
          <p:nvPr/>
        </p:nvSpPr>
        <p:spPr>
          <a:xfrm flipV="1">
            <a:off x="254000" y="14859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9943243" name="Text">
    </p:cNvPr>
          <p:cNvSpPr>
            <a:spLocks noGrp="1"/>
          </p:cNvSpPr>
          <p:nvPr/>
        </p:nvSpPr>
        <p:spPr>
          <a:xfrm rot="0">
            <a:off x="254000" y="10922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66</a:t>
            </a:r>
          </a:p>
        </p:txBody>
      </p:sp>
      <p:sp>
        <p:nvSpPr>
          <p:cNvPr id="6721289" name="Text">
    </p:cNvPr>
          <p:cNvSpPr>
            <a:spLocks noGrp="1"/>
          </p:cNvSpPr>
          <p:nvPr/>
        </p:nvSpPr>
        <p:spPr>
          <a:xfrm rot="0">
            <a:off x="2603500" y="10922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200</a:t>
            </a:r>
          </a:p>
        </p:txBody>
      </p:sp>
      <p:sp>
        <p:nvSpPr>
          <p:cNvPr id="20499556" name="Text">
    </p:cNvPr>
          <p:cNvSpPr>
            <a:spLocks noGrp="1"/>
          </p:cNvSpPr>
          <p:nvPr/>
        </p:nvSpPr>
        <p:spPr>
          <a:xfrm rot="0">
            <a:off x="4953000" y="1092200"/>
            <a:ext cx="2349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teoria general de conjuntos</a:t>
            </a:r>
          </a:p>
        </p:txBody>
      </p:sp>
      <p:sp>
        <p:nvSpPr>
          <p:cNvPr id="32695800" name="Line"/>
          <p:cNvSpPr>
            <a:spLocks noGrp="1"/>
          </p:cNvSpPr>
          <p:nvPr/>
        </p:nvSpPr>
        <p:spPr>
          <a:xfrm flipV="1">
            <a:off x="254000" y="18923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0942928" name="Text">
    </p:cNvPr>
          <p:cNvSpPr>
            <a:spLocks noGrp="1"/>
          </p:cNvSpPr>
          <p:nvPr/>
        </p:nvSpPr>
        <p:spPr>
          <a:xfrm rot="0">
            <a:off x="254000" y="14986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2</a:t>
            </a:r>
          </a:p>
        </p:txBody>
      </p:sp>
      <p:sp>
        <p:nvSpPr>
          <p:cNvPr id="31208203" name="Text">
    </p:cNvPr>
          <p:cNvSpPr>
            <a:spLocks noGrp="1"/>
          </p:cNvSpPr>
          <p:nvPr/>
        </p:nvSpPr>
        <p:spPr>
          <a:xfrm rot="0">
            <a:off x="2603500" y="14986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6</a:t>
            </a:r>
          </a:p>
        </p:txBody>
      </p:sp>
      <p:sp>
        <p:nvSpPr>
          <p:cNvPr id="26956704" name="Text">
    </p:cNvPr>
          <p:cNvSpPr>
            <a:spLocks noGrp="1"/>
          </p:cNvSpPr>
          <p:nvPr/>
        </p:nvSpPr>
        <p:spPr>
          <a:xfrm rot="0">
            <a:off x="4953000" y="1498600"/>
            <a:ext cx="2349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teoria general de conjuntos</a:t>
            </a:r>
          </a:p>
        </p:txBody>
      </p:sp>
      <p:sp>
        <p:nvSpPr>
          <p:cNvPr id="9393191" name="Line"/>
          <p:cNvSpPr>
            <a:spLocks noGrp="1"/>
          </p:cNvSpPr>
          <p:nvPr/>
        </p:nvSpPr>
        <p:spPr>
          <a:xfrm flipV="1">
            <a:off x="254000" y="22987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1321748" name="Text">
    </p:cNvPr>
          <p:cNvSpPr>
            <a:spLocks noGrp="1"/>
          </p:cNvSpPr>
          <p:nvPr/>
        </p:nvSpPr>
        <p:spPr>
          <a:xfrm rot="0">
            <a:off x="254000" y="19050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2</a:t>
            </a:r>
          </a:p>
        </p:txBody>
      </p:sp>
      <p:sp>
        <p:nvSpPr>
          <p:cNvPr id="22699906" name="Text">
    </p:cNvPr>
          <p:cNvSpPr>
            <a:spLocks noGrp="1"/>
          </p:cNvSpPr>
          <p:nvPr/>
        </p:nvSpPr>
        <p:spPr>
          <a:xfrm rot="0">
            <a:off x="2603500" y="19050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6</a:t>
            </a:r>
          </a:p>
        </p:txBody>
      </p:sp>
      <p:sp>
        <p:nvSpPr>
          <p:cNvPr id="3443448" name="Text">
    </p:cNvPr>
          <p:cNvSpPr>
            <a:spLocks noGrp="1"/>
          </p:cNvSpPr>
          <p:nvPr/>
        </p:nvSpPr>
        <p:spPr>
          <a:xfrm rot="0">
            <a:off x="4953000" y="1905000"/>
            <a:ext cx="2349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teoria general de conjuntos</a:t>
            </a:r>
          </a:p>
        </p:txBody>
      </p:sp>
      <p:sp>
        <p:nvSpPr>
          <p:cNvPr id="26196360" name="Line"/>
          <p:cNvSpPr>
            <a:spLocks noGrp="1"/>
          </p:cNvSpPr>
          <p:nvPr/>
        </p:nvSpPr>
        <p:spPr>
          <a:xfrm flipV="1">
            <a:off x="254000" y="27051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523341" name="Text">
    </p:cNvPr>
          <p:cNvSpPr>
            <a:spLocks noGrp="1"/>
          </p:cNvSpPr>
          <p:nvPr/>
        </p:nvSpPr>
        <p:spPr>
          <a:xfrm rot="0">
            <a:off x="254000" y="23114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2</a:t>
            </a:r>
          </a:p>
        </p:txBody>
      </p:sp>
      <p:sp>
        <p:nvSpPr>
          <p:cNvPr id="18866012" name="Text">
    </p:cNvPr>
          <p:cNvSpPr>
            <a:spLocks noGrp="1"/>
          </p:cNvSpPr>
          <p:nvPr/>
        </p:nvSpPr>
        <p:spPr>
          <a:xfrm rot="0">
            <a:off x="2603500" y="23114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6</a:t>
            </a:r>
          </a:p>
        </p:txBody>
      </p:sp>
      <p:sp>
        <p:nvSpPr>
          <p:cNvPr id="25247418" name="Text">
    </p:cNvPr>
          <p:cNvSpPr>
            <a:spLocks noGrp="1"/>
          </p:cNvSpPr>
          <p:nvPr/>
        </p:nvSpPr>
        <p:spPr>
          <a:xfrm rot="0">
            <a:off x="4953000" y="2311400"/>
            <a:ext cx="2349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teoria general de conjuntos</a:t>
            </a:r>
          </a:p>
        </p:txBody>
      </p:sp>
      <p:sp>
        <p:nvSpPr>
          <p:cNvPr id="4015067" name="Line"/>
          <p:cNvSpPr>
            <a:spLocks noGrp="1"/>
          </p:cNvSpPr>
          <p:nvPr/>
        </p:nvSpPr>
        <p:spPr>
          <a:xfrm flipV="1">
            <a:off x="254000" y="3111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272812" name="Text">
    </p:cNvPr>
          <p:cNvSpPr>
            <a:spLocks noGrp="1"/>
          </p:cNvSpPr>
          <p:nvPr/>
        </p:nvSpPr>
        <p:spPr>
          <a:xfrm rot="0">
            <a:off x="254000" y="27178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2</a:t>
            </a:r>
          </a:p>
        </p:txBody>
      </p:sp>
      <p:sp>
        <p:nvSpPr>
          <p:cNvPr id="10450392" name="Text">
    </p:cNvPr>
          <p:cNvSpPr>
            <a:spLocks noGrp="1"/>
          </p:cNvSpPr>
          <p:nvPr/>
        </p:nvSpPr>
        <p:spPr>
          <a:xfrm rot="0">
            <a:off x="2603500" y="27178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6</a:t>
            </a:r>
          </a:p>
        </p:txBody>
      </p:sp>
      <p:sp>
        <p:nvSpPr>
          <p:cNvPr id="15842650" name="Text">
    </p:cNvPr>
          <p:cNvSpPr>
            <a:spLocks noGrp="1"/>
          </p:cNvSpPr>
          <p:nvPr/>
        </p:nvSpPr>
        <p:spPr>
          <a:xfrm rot="0">
            <a:off x="4953000" y="2717800"/>
            <a:ext cx="2349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teoria general de conjuntos</a:t>
            </a:r>
          </a:p>
        </p:txBody>
      </p:sp>
      <p:sp>
        <p:nvSpPr>
          <p:cNvPr id="13014672" name="Text">
    </p:cNvPr>
          <p:cNvSpPr>
            <a:spLocks noGrp="1"/>
          </p:cNvSpPr>
          <p:nvPr/>
        </p:nvSpPr>
        <p:spPr>
          <a:xfrm rot="0">
            <a:off x="254000" y="3124200"/>
            <a:ext cx="1270000" cy="4064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666666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666666"/>
                </a:solidFill>
              </a:rPr>
              <a:t>proyectosespeciales</a:t>
            </a:r>
          </a:p>
        </p:txBody>
      </p:sp>
      <p:sp>
        <p:nvSpPr>
          <p:cNvPr id="29809356" name="Text">
    </p:cNvPr>
          <p:cNvSpPr>
            <a:spLocks noGrp="1"/>
          </p:cNvSpPr>
          <p:nvPr/>
        </p:nvSpPr>
        <p:spPr>
          <a:xfrm rot="0">
            <a:off x="1524000" y="3124200"/>
            <a:ext cx="5778500" cy="4064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2400" b="1">
                <a:solidFill>
                  <a:srgbClr val="006699"/>
                </a:solidFill>
              </a:rPr>
              <a:t>PEDIDOS 2013</a:t>
            </a:r>
          </a:p>
        </p:txBody>
      </p:sp>
      <p:sp>
        <p:nvSpPr>
          <p:cNvPr id="4635988" name="Line"/>
          <p:cNvSpPr>
            <a:spLocks noGrp="1"/>
          </p:cNvSpPr>
          <p:nvPr/>
        </p:nvSpPr>
        <p:spPr>
          <a:xfrm flipV="1">
            <a:off x="0" y="3530600"/>
            <a:ext cx="7556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675792" name="Text">
    </p:cNvPr>
          <p:cNvSpPr>
            <a:spLocks noGrp="1"/>
          </p:cNvSpPr>
          <p:nvPr/>
        </p:nvSpPr>
        <p:spPr>
          <a:xfrm rot="0">
            <a:off x="1524000" y="3543300"/>
            <a:ext cx="5778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2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2200" b="1">
                <a:solidFill>
                  <a:srgbClr val="006699"/>
                </a:solidFill>
              </a:rPr>
              <a:t>FILBO</a:t>
            </a:r>
          </a:p>
        </p:txBody>
      </p:sp>
      <p:sp>
        <p:nvSpPr>
          <p:cNvPr id="5338152" name="Text">
    </p:cNvPr>
          <p:cNvSpPr>
            <a:spLocks noGrp="1"/>
          </p:cNvSpPr>
          <p:nvPr/>
        </p:nvSpPr>
        <p:spPr>
          <a:xfrm rot="0">
            <a:off x="254000" y="3543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666666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666666"/>
                </a:solidFill>
              </a:rPr>
              <a:t>nombrebodega</a:t>
            </a:r>
          </a:p>
        </p:txBody>
      </p:sp>
      <p:sp>
        <p:nvSpPr>
          <p:cNvPr id="27340251" name="Text">
    </p:cNvPr>
          <p:cNvSpPr>
            <a:spLocks noGrp="1"/>
          </p:cNvSpPr>
          <p:nvPr/>
        </p:nvSpPr>
        <p:spPr>
          <a:xfrm rot="0">
            <a:off x="1524000" y="3949700"/>
            <a:ext cx="5778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2000" b="1">
                <a:solidFill>
                  <a:srgbClr val="006699"/>
                </a:solidFill>
              </a:rPr>
              <a:t>admin</a:t>
            </a:r>
          </a:p>
        </p:txBody>
      </p:sp>
      <p:sp>
        <p:nvSpPr>
          <p:cNvPr id="13216154" name="Text">
    </p:cNvPr>
          <p:cNvSpPr>
            <a:spLocks noGrp="1"/>
          </p:cNvSpPr>
          <p:nvPr/>
        </p:nvSpPr>
        <p:spPr>
          <a:xfrm rot="0">
            <a:off x="254000" y="3949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666666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666666"/>
                </a:solidFill>
              </a:rPr>
              <a:t>username</a:t>
            </a:r>
          </a:p>
        </p:txBody>
      </p:sp>
      <p:sp>
        <p:nvSpPr>
          <p:cNvPr id="27119963" name="Line"/>
          <p:cNvSpPr>
            <a:spLocks noGrp="1"/>
          </p:cNvSpPr>
          <p:nvPr/>
        </p:nvSpPr>
        <p:spPr>
          <a:xfrm flipV="1">
            <a:off x="254000" y="45974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14065" name="Text">
    </p:cNvPr>
          <p:cNvSpPr>
            <a:spLocks noGrp="1"/>
          </p:cNvSpPr>
          <p:nvPr/>
        </p:nvSpPr>
        <p:spPr>
          <a:xfrm rot="0">
            <a:off x="254000" y="43561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4</a:t>
            </a:r>
          </a:p>
        </p:txBody>
      </p:sp>
      <p:sp>
        <p:nvSpPr>
          <p:cNvPr id="21570414" name="Text">
    </p:cNvPr>
          <p:cNvSpPr>
            <a:spLocks noGrp="1"/>
          </p:cNvSpPr>
          <p:nvPr/>
        </p:nvSpPr>
        <p:spPr>
          <a:xfrm rot="0">
            <a:off x="2603500" y="43561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55</a:t>
            </a:r>
          </a:p>
        </p:txBody>
      </p:sp>
      <p:sp>
        <p:nvSpPr>
          <p:cNvPr id="11880695" name="Text">
    </p:cNvPr>
          <p:cNvSpPr>
            <a:spLocks noGrp="1"/>
          </p:cNvSpPr>
          <p:nvPr/>
        </p:nvSpPr>
        <p:spPr>
          <a:xfrm rot="0">
            <a:off x="4953000" y="43561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tes nuevo</a:t>
            </a:r>
          </a:p>
        </p:txBody>
      </p:sp>
      <p:sp>
        <p:nvSpPr>
          <p:cNvPr id="29976860" name="Text">
    </p:cNvPr>
          <p:cNvSpPr>
            <a:spLocks noGrp="1"/>
          </p:cNvSpPr>
          <p:nvPr/>
        </p:nvSpPr>
        <p:spPr>
          <a:xfrm rot="0">
            <a:off x="1524000" y="4610100"/>
            <a:ext cx="5778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2000" b="1">
                <a:solidFill>
                  <a:srgbClr val="006699"/>
                </a:solidFill>
              </a:rPr>
              <a:t>hjimenez</a:t>
            </a:r>
          </a:p>
        </p:txBody>
      </p:sp>
      <p:sp>
        <p:nvSpPr>
          <p:cNvPr id="1299753" name="Text">
    </p:cNvPr>
          <p:cNvSpPr>
            <a:spLocks noGrp="1"/>
          </p:cNvSpPr>
          <p:nvPr/>
        </p:nvSpPr>
        <p:spPr>
          <a:xfrm rot="0">
            <a:off x="254000" y="4610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666666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666666"/>
                </a:solidFill>
              </a:rPr>
              <a:t>username</a:t>
            </a:r>
          </a:p>
        </p:txBody>
      </p:sp>
      <p:sp>
        <p:nvSpPr>
          <p:cNvPr id="1026317" name="Line"/>
          <p:cNvSpPr>
            <a:spLocks noGrp="1"/>
          </p:cNvSpPr>
          <p:nvPr/>
        </p:nvSpPr>
        <p:spPr>
          <a:xfrm flipV="1">
            <a:off x="254000" y="58293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332304" name="Text">
    </p:cNvPr>
          <p:cNvSpPr>
            <a:spLocks noGrp="1"/>
          </p:cNvSpPr>
          <p:nvPr/>
        </p:nvSpPr>
        <p:spPr>
          <a:xfrm rot="0">
            <a:off x="254000" y="50165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5</a:t>
            </a:r>
          </a:p>
        </p:txBody>
      </p:sp>
      <p:sp>
        <p:nvSpPr>
          <p:cNvPr id="7460972" name="Text">
    </p:cNvPr>
          <p:cNvSpPr>
            <a:spLocks noGrp="1"/>
          </p:cNvSpPr>
          <p:nvPr/>
        </p:nvSpPr>
        <p:spPr>
          <a:xfrm rot="0">
            <a:off x="2603500" y="50165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30</a:t>
            </a:r>
          </a:p>
        </p:txBody>
      </p:sp>
      <p:sp>
        <p:nvSpPr>
          <p:cNvPr id="3644078" name="Text">
    </p:cNvPr>
          <p:cNvSpPr>
            <a:spLocks noGrp="1"/>
          </p:cNvSpPr>
          <p:nvPr/>
        </p:nvSpPr>
        <p:spPr>
          <a:xfrm rot="0">
            <a:off x="4953000" y="5016500"/>
            <a:ext cx="2349500" cy="825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Gente de Aritama. La personalidad cultural de una aldea mestiza de Colombia, La</a:t>
            </a:r>
          </a:p>
        </p:txBody>
      </p:sp>
      <p:sp>
        <p:nvSpPr>
          <p:cNvPr id="9187139" name="Line"/>
          <p:cNvSpPr>
            <a:spLocks noGrp="1"/>
          </p:cNvSpPr>
          <p:nvPr/>
        </p:nvSpPr>
        <p:spPr>
          <a:xfrm flipV="1">
            <a:off x="254000" y="66548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4316218" name="Text">
    </p:cNvPr>
          <p:cNvSpPr>
            <a:spLocks noGrp="1"/>
          </p:cNvSpPr>
          <p:nvPr/>
        </p:nvSpPr>
        <p:spPr>
          <a:xfrm rot="0">
            <a:off x="254000" y="58420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33</a:t>
            </a:r>
          </a:p>
        </p:txBody>
      </p:sp>
      <p:sp>
        <p:nvSpPr>
          <p:cNvPr id="23251151" name="Text">
    </p:cNvPr>
          <p:cNvSpPr>
            <a:spLocks noGrp="1"/>
          </p:cNvSpPr>
          <p:nvPr/>
        </p:nvSpPr>
        <p:spPr>
          <a:xfrm rot="0">
            <a:off x="2603500" y="58420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66</a:t>
            </a:r>
          </a:p>
        </p:txBody>
      </p:sp>
      <p:sp>
        <p:nvSpPr>
          <p:cNvPr id="7193097" name="Text">
    </p:cNvPr>
          <p:cNvSpPr>
            <a:spLocks noGrp="1"/>
          </p:cNvSpPr>
          <p:nvPr/>
        </p:nvSpPr>
        <p:spPr>
          <a:xfrm rot="0">
            <a:off x="4953000" y="5842000"/>
            <a:ext cx="2349500" cy="825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Gente de Aritama. La personalidad cultural de una aldea mestiza de Colombia, La</a:t>
            </a:r>
          </a:p>
        </p:txBody>
      </p:sp>
      <p:sp>
        <p:nvSpPr>
          <p:cNvPr id="31324624" name="Line"/>
          <p:cNvSpPr>
            <a:spLocks noGrp="1"/>
          </p:cNvSpPr>
          <p:nvPr/>
        </p:nvSpPr>
        <p:spPr>
          <a:xfrm flipV="1">
            <a:off x="254000" y="74803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923510" name="Text">
    </p:cNvPr>
          <p:cNvSpPr>
            <a:spLocks noGrp="1"/>
          </p:cNvSpPr>
          <p:nvPr/>
        </p:nvSpPr>
        <p:spPr>
          <a:xfrm rot="0">
            <a:off x="254000" y="66675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33</a:t>
            </a:r>
          </a:p>
        </p:txBody>
      </p:sp>
      <p:sp>
        <p:nvSpPr>
          <p:cNvPr id="7983174" name="Text">
    </p:cNvPr>
          <p:cNvSpPr>
            <a:spLocks noGrp="1"/>
          </p:cNvSpPr>
          <p:nvPr/>
        </p:nvSpPr>
        <p:spPr>
          <a:xfrm rot="0">
            <a:off x="2603500" y="66675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66</a:t>
            </a:r>
          </a:p>
        </p:txBody>
      </p:sp>
      <p:sp>
        <p:nvSpPr>
          <p:cNvPr id="22597111" name="Text">
    </p:cNvPr>
          <p:cNvSpPr>
            <a:spLocks noGrp="1"/>
          </p:cNvSpPr>
          <p:nvPr/>
        </p:nvSpPr>
        <p:spPr>
          <a:xfrm rot="0">
            <a:off x="4953000" y="6667500"/>
            <a:ext cx="2349500" cy="825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Gente de Aritama. La personalidad cultural de una aldea mestiza de Colombia, La</a:t>
            </a:r>
          </a:p>
        </p:txBody>
      </p:sp>
      <p:sp>
        <p:nvSpPr>
          <p:cNvPr id="20590993" name="Text">
    </p:cNvPr>
          <p:cNvSpPr>
            <a:spLocks noGrp="1"/>
          </p:cNvSpPr>
          <p:nvPr/>
        </p:nvSpPr>
        <p:spPr>
          <a:xfrm rot="0">
            <a:off x="1524000" y="7493000"/>
            <a:ext cx="5778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2000" b="1">
                <a:solidFill>
                  <a:srgbClr val="006699"/>
                </a:solidFill>
              </a:rPr>
              <a:t>ogaleano</a:t>
            </a:r>
          </a:p>
        </p:txBody>
      </p:sp>
      <p:sp>
        <p:nvSpPr>
          <p:cNvPr id="25970962" name="Text">
    </p:cNvPr>
          <p:cNvSpPr>
            <a:spLocks noGrp="1"/>
          </p:cNvSpPr>
          <p:nvPr/>
        </p:nvSpPr>
        <p:spPr>
          <a:xfrm rot="0">
            <a:off x="254000" y="7493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666666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666666"/>
                </a:solidFill>
              </a:rPr>
              <a:t>username</a:t>
            </a:r>
          </a:p>
        </p:txBody>
      </p:sp>
      <p:sp>
        <p:nvSpPr>
          <p:cNvPr id="17911283" name="Line"/>
          <p:cNvSpPr>
            <a:spLocks noGrp="1"/>
          </p:cNvSpPr>
          <p:nvPr/>
        </p:nvSpPr>
        <p:spPr>
          <a:xfrm flipV="1">
            <a:off x="254000" y="87122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124049" name="Text">
    </p:cNvPr>
          <p:cNvSpPr>
            <a:spLocks noGrp="1"/>
          </p:cNvSpPr>
          <p:nvPr/>
        </p:nvSpPr>
        <p:spPr>
          <a:xfrm rot="0">
            <a:off x="254000" y="78994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3</a:t>
            </a:r>
          </a:p>
        </p:txBody>
      </p:sp>
      <p:sp>
        <p:nvSpPr>
          <p:cNvPr id="3760877" name="Text">
    </p:cNvPr>
          <p:cNvSpPr>
            <a:spLocks noGrp="1"/>
          </p:cNvSpPr>
          <p:nvPr/>
        </p:nvSpPr>
        <p:spPr>
          <a:xfrm rot="0">
            <a:off x="2603500" y="78994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-20</a:t>
            </a:r>
          </a:p>
        </p:txBody>
      </p:sp>
      <p:sp>
        <p:nvSpPr>
          <p:cNvPr id="26073503" name="Text">
    </p:cNvPr>
          <p:cNvSpPr>
            <a:spLocks noGrp="1"/>
          </p:cNvSpPr>
          <p:nvPr/>
        </p:nvSpPr>
        <p:spPr>
          <a:xfrm rot="0">
            <a:off x="4953000" y="7899400"/>
            <a:ext cx="2349500" cy="825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Gente de Aritama. La personalidad cultural de una aldea mestiza de Colombia, La</a:t>
            </a:r>
          </a:p>
        </p:txBody>
      </p:sp>
      <p:sp>
        <p:nvSpPr>
          <p:cNvPr id="30050242" name="Text">
    </p:cNvPr>
          <p:cNvSpPr>
            <a:spLocks noGrp="1"/>
          </p:cNvSpPr>
          <p:nvPr/>
        </p:nvSpPr>
        <p:spPr>
          <a:xfrm rot="0">
            <a:off x="1524000" y="8724900"/>
            <a:ext cx="5778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2000" b="1">
                <a:solidFill>
                  <a:srgbClr val="006699"/>
                </a:solidFill>
              </a:rPr>
              <a:t>admin</a:t>
            </a:r>
          </a:p>
        </p:txBody>
      </p:sp>
      <p:sp>
        <p:nvSpPr>
          <p:cNvPr id="26666486" name="Text">
    </p:cNvPr>
          <p:cNvSpPr>
            <a:spLocks noGrp="1"/>
          </p:cNvSpPr>
          <p:nvPr/>
        </p:nvSpPr>
        <p:spPr>
          <a:xfrm rot="0">
            <a:off x="254000" y="8724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666666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666666"/>
                </a:solidFill>
              </a:rPr>
              <a:t>username</a:t>
            </a:r>
          </a:p>
        </p:txBody>
      </p:sp>
      <p:sp>
        <p:nvSpPr>
          <p:cNvPr id="30649223" name="Line"/>
          <p:cNvSpPr>
            <a:spLocks noGrp="1"/>
          </p:cNvSpPr>
          <p:nvPr/>
        </p:nvSpPr>
        <p:spPr>
          <a:xfrm flipV="1">
            <a:off x="254000" y="95250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7421325" name="Text">
    </p:cNvPr>
          <p:cNvSpPr>
            <a:spLocks noGrp="1"/>
          </p:cNvSpPr>
          <p:nvPr/>
        </p:nvSpPr>
        <p:spPr>
          <a:xfrm rot="0">
            <a:off x="254000" y="91313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40</a:t>
            </a:r>
          </a:p>
        </p:txBody>
      </p:sp>
      <p:sp>
        <p:nvSpPr>
          <p:cNvPr id="93060" name="Text">
    </p:cNvPr>
          <p:cNvSpPr>
            <a:spLocks noGrp="1"/>
          </p:cNvSpPr>
          <p:nvPr/>
        </p:nvSpPr>
        <p:spPr>
          <a:xfrm rot="0">
            <a:off x="2603500" y="91313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100</a:t>
            </a:r>
          </a:p>
        </p:txBody>
      </p:sp>
      <p:sp>
        <p:nvSpPr>
          <p:cNvPr id="20556599" name="Text">
    </p:cNvPr>
          <p:cNvSpPr>
            <a:spLocks noGrp="1"/>
          </p:cNvSpPr>
          <p:nvPr/>
        </p:nvSpPr>
        <p:spPr>
          <a:xfrm rot="0">
            <a:off x="4953000" y="9131300"/>
            <a:ext cx="2349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teoria general de conjuntos</a:t>
            </a:r>
          </a:p>
        </p:txBody>
      </p:sp>
      <p:sp>
        <p:nvSpPr>
          <p:cNvPr id="18330307" name="Line"/>
          <p:cNvSpPr>
            <a:spLocks noGrp="1"/>
          </p:cNvSpPr>
          <p:nvPr/>
        </p:nvSpPr>
        <p:spPr>
          <a:xfrm flipV="1">
            <a:off x="254000" y="99314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245982" name="Text">
    </p:cNvPr>
          <p:cNvSpPr>
            <a:spLocks noGrp="1"/>
          </p:cNvSpPr>
          <p:nvPr/>
        </p:nvSpPr>
        <p:spPr>
          <a:xfrm rot="0">
            <a:off x="254000" y="95377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5</a:t>
            </a:r>
          </a:p>
        </p:txBody>
      </p:sp>
      <p:sp>
        <p:nvSpPr>
          <p:cNvPr id="21351204" name="Text">
    </p:cNvPr>
          <p:cNvSpPr>
            <a:spLocks noGrp="1"/>
          </p:cNvSpPr>
          <p:nvPr/>
        </p:nvSpPr>
        <p:spPr>
          <a:xfrm rot="0">
            <a:off x="2603500" y="95377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30</a:t>
            </a:r>
          </a:p>
        </p:txBody>
      </p:sp>
      <p:sp>
        <p:nvSpPr>
          <p:cNvPr id="18600491" name="Text">
    </p:cNvPr>
          <p:cNvSpPr>
            <a:spLocks noGrp="1"/>
          </p:cNvSpPr>
          <p:nvPr/>
        </p:nvSpPr>
        <p:spPr>
          <a:xfrm rot="0">
            <a:off x="4953000" y="9537700"/>
            <a:ext cx="2349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teoria general de conjuntos</a:t>
            </a:r>
          </a:p>
        </p:txBody>
      </p:sp>
      <p:sp>
        <p:nvSpPr>
          <p:cNvPr id="25371748" name="Text">
    </p:cNvPr>
          <p:cNvSpPr>
            <a:spLocks noGrp="1"/>
          </p:cNvSpPr>
          <p:nvPr/>
        </p:nvSpPr>
        <p:spPr>
          <a:xfrm rot="0">
            <a:off x="254000" y="10274300"/>
            <a:ext cx="6540500" cy="1651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Page 3 of</a:t>
            </a:r>
          </a:p>
        </p:txBody>
      </p:sp>
      <p:sp>
        <p:nvSpPr>
          <p:cNvPr id="20259810" name="Text">
    </p:cNvPr>
          <p:cNvSpPr>
            <a:spLocks noGrp="1"/>
          </p:cNvSpPr>
          <p:nvPr/>
        </p:nvSpPr>
        <p:spPr>
          <a:xfrm rot="0">
            <a:off x="6794500" y="10274300"/>
            <a:ext cx="508000" cy="1651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</a:t>
            </a:r>
          </a:p>
        </p:txBody>
      </p:sp>
      <p:sp>
        <p:nvSpPr>
          <p:cNvPr id="13261159" name="Text">
    </p:cNvPr>
          <p:cNvSpPr>
            <a:spLocks noGrp="1"/>
          </p:cNvSpPr>
          <p:nvPr/>
        </p:nvSpPr>
        <p:spPr>
          <a:xfrm rot="0">
            <a:off x="254000" y="10274300"/>
            <a:ext cx="12700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viernes 22 marzo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9951" name="Line"/>
          <p:cNvSpPr>
            <a:spLocks noGrp="1"/>
          </p:cNvSpPr>
          <p:nvPr/>
        </p:nvSpPr>
        <p:spPr>
          <a:xfrm flipV="1">
            <a:off x="0" y="673100"/>
            <a:ext cx="7556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190959" name="Text">
    </p:cNvPr>
          <p:cNvSpPr>
            <a:spLocks noGrp="1"/>
          </p:cNvSpPr>
          <p:nvPr/>
        </p:nvSpPr>
        <p:spPr>
          <a:xfrm rot="0">
            <a:off x="254000" y="419100"/>
            <a:ext cx="2349500" cy="2540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6699"/>
                </a:solidFill>
              </a:rPr>
              <a:t>reservado</a:t>
            </a:r>
          </a:p>
        </p:txBody>
      </p:sp>
      <p:sp>
        <p:nvSpPr>
          <p:cNvPr id="2554559" name="Text">
    </p:cNvPr>
          <p:cNvSpPr>
            <a:spLocks noGrp="1"/>
          </p:cNvSpPr>
          <p:nvPr/>
        </p:nvSpPr>
        <p:spPr>
          <a:xfrm rot="0">
            <a:off x="2603500" y="419100"/>
            <a:ext cx="2349500" cy="2540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6699"/>
                </a:solidFill>
              </a:rPr>
              <a:t>solicitado</a:t>
            </a:r>
          </a:p>
        </p:txBody>
      </p:sp>
      <p:sp>
        <p:nvSpPr>
          <p:cNvPr id="18361170" name="Text">
    </p:cNvPr>
          <p:cNvSpPr>
            <a:spLocks noGrp="1"/>
          </p:cNvSpPr>
          <p:nvPr/>
        </p:nvSpPr>
        <p:spPr>
          <a:xfrm rot="0">
            <a:off x="4953000" y="419100"/>
            <a:ext cx="2349500" cy="2540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1400" b="1">
                <a:solidFill>
                  <a:srgbClr val="006699"/>
                </a:solidFill>
              </a:rPr>
              <a:t>nombre</a:t>
            </a:r>
          </a:p>
        </p:txBody>
      </p:sp>
      <p:sp>
        <p:nvSpPr>
          <p:cNvPr id="29631338" name="Text">
    </p:cNvPr>
          <p:cNvSpPr>
            <a:spLocks noGrp="1"/>
          </p:cNvSpPr>
          <p:nvPr/>
        </p:nvSpPr>
        <p:spPr>
          <a:xfrm rot="0">
            <a:off x="1524000" y="685800"/>
            <a:ext cx="5778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2000" b="1">
                <a:solidFill>
                  <a:srgbClr val="006699"/>
                </a:solidFill>
              </a:rPr>
              <a:t>hjimenez</a:t>
            </a:r>
          </a:p>
        </p:txBody>
      </p:sp>
      <p:sp>
        <p:nvSpPr>
          <p:cNvPr id="32576362" name="Text">
    </p:cNvPr>
          <p:cNvSpPr>
            <a:spLocks noGrp="1"/>
          </p:cNvSpPr>
          <p:nvPr/>
        </p:nvSpPr>
        <p:spPr>
          <a:xfrm rot="0">
            <a:off x="254000" y="685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666666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666666"/>
                </a:solidFill>
              </a:rPr>
              <a:t>username</a:t>
            </a:r>
          </a:p>
        </p:txBody>
      </p:sp>
      <p:sp>
        <p:nvSpPr>
          <p:cNvPr id="3256535" name="Line"/>
          <p:cNvSpPr>
            <a:spLocks noGrp="1"/>
          </p:cNvSpPr>
          <p:nvPr/>
        </p:nvSpPr>
        <p:spPr>
          <a:xfrm flipV="1">
            <a:off x="254000" y="19050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312006" name="Text">
    </p:cNvPr>
          <p:cNvSpPr>
            <a:spLocks noGrp="1"/>
          </p:cNvSpPr>
          <p:nvPr/>
        </p:nvSpPr>
        <p:spPr>
          <a:xfrm rot="0">
            <a:off x="254000" y="10922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7</a:t>
            </a:r>
          </a:p>
        </p:txBody>
      </p:sp>
      <p:sp>
        <p:nvSpPr>
          <p:cNvPr id="24101278" name="Text">
    </p:cNvPr>
          <p:cNvSpPr>
            <a:spLocks noGrp="1"/>
          </p:cNvSpPr>
          <p:nvPr/>
        </p:nvSpPr>
        <p:spPr>
          <a:xfrm rot="0">
            <a:off x="2603500" y="10922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22</a:t>
            </a:r>
          </a:p>
        </p:txBody>
      </p:sp>
      <p:sp>
        <p:nvSpPr>
          <p:cNvPr id="1082470" name="Text">
    </p:cNvPr>
          <p:cNvSpPr>
            <a:spLocks noGrp="1"/>
          </p:cNvSpPr>
          <p:nvPr/>
        </p:nvSpPr>
        <p:spPr>
          <a:xfrm rot="0">
            <a:off x="4953000" y="1092200"/>
            <a:ext cx="2349500" cy="825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Gente de Aritama. La personalidad cultural de una aldea mestiza de Colombia, La</a:t>
            </a:r>
          </a:p>
        </p:txBody>
      </p:sp>
      <p:sp>
        <p:nvSpPr>
          <p:cNvPr id="6581921" name="Line"/>
          <p:cNvSpPr>
            <a:spLocks noGrp="1"/>
          </p:cNvSpPr>
          <p:nvPr/>
        </p:nvSpPr>
        <p:spPr>
          <a:xfrm flipV="1">
            <a:off x="254000" y="27305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6946042" name="Text">
    </p:cNvPr>
          <p:cNvSpPr>
            <a:spLocks noGrp="1"/>
          </p:cNvSpPr>
          <p:nvPr/>
        </p:nvSpPr>
        <p:spPr>
          <a:xfrm rot="0">
            <a:off x="254000" y="19177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1</a:t>
            </a:r>
          </a:p>
        </p:txBody>
      </p:sp>
      <p:sp>
        <p:nvSpPr>
          <p:cNvPr id="31516721" name="Text">
    </p:cNvPr>
          <p:cNvSpPr>
            <a:spLocks noGrp="1"/>
          </p:cNvSpPr>
          <p:nvPr/>
        </p:nvSpPr>
        <p:spPr>
          <a:xfrm rot="0">
            <a:off x="2603500" y="19177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4</a:t>
            </a:r>
          </a:p>
        </p:txBody>
      </p:sp>
      <p:sp>
        <p:nvSpPr>
          <p:cNvPr id="11276258" name="Text">
    </p:cNvPr>
          <p:cNvSpPr>
            <a:spLocks noGrp="1"/>
          </p:cNvSpPr>
          <p:nvPr/>
        </p:nvSpPr>
        <p:spPr>
          <a:xfrm rot="0">
            <a:off x="4953000" y="1917700"/>
            <a:ext cx="2349500" cy="825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Gente de Aritama. La personalidad cultural de una aldea mestiza de Colombia, La</a:t>
            </a:r>
          </a:p>
        </p:txBody>
      </p:sp>
      <p:sp>
        <p:nvSpPr>
          <p:cNvPr id="4639772" name="Text">
    </p:cNvPr>
          <p:cNvSpPr>
            <a:spLocks noGrp="1"/>
          </p:cNvSpPr>
          <p:nvPr/>
        </p:nvSpPr>
        <p:spPr>
          <a:xfrm rot="0">
            <a:off x="254000" y="2743200"/>
            <a:ext cx="1270000" cy="4064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666666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666666"/>
                </a:solidFill>
              </a:rPr>
              <a:t>proyectosespeciales</a:t>
            </a:r>
          </a:p>
        </p:txBody>
      </p:sp>
      <p:sp>
        <p:nvSpPr>
          <p:cNvPr id="150961" name="Text">
    </p:cNvPr>
          <p:cNvSpPr>
            <a:spLocks noGrp="1"/>
          </p:cNvSpPr>
          <p:nvPr/>
        </p:nvSpPr>
        <p:spPr>
          <a:xfrm rot="0">
            <a:off x="1524000" y="2743200"/>
            <a:ext cx="5778500" cy="4064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2400" b="1">
                <a:solidFill>
                  <a:srgbClr val="006699"/>
                </a:solidFill>
              </a:rPr>
              <a:t>null</a:t>
            </a:r>
          </a:p>
        </p:txBody>
      </p:sp>
      <p:sp>
        <p:nvSpPr>
          <p:cNvPr id="20619390" name="Line"/>
          <p:cNvSpPr>
            <a:spLocks noGrp="1"/>
          </p:cNvSpPr>
          <p:nvPr/>
        </p:nvSpPr>
        <p:spPr>
          <a:xfrm flipV="1">
            <a:off x="0" y="3149600"/>
            <a:ext cx="7556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3481757" name="Text">
    </p:cNvPr>
          <p:cNvSpPr>
            <a:spLocks noGrp="1"/>
          </p:cNvSpPr>
          <p:nvPr/>
        </p:nvSpPr>
        <p:spPr>
          <a:xfrm rot="0">
            <a:off x="1524000" y="3162300"/>
            <a:ext cx="5778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2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2200" b="1">
                <a:solidFill>
                  <a:srgbClr val="006699"/>
                </a:solidFill>
              </a:rPr>
              <a:t>Libreria Lerner Centro</a:t>
            </a:r>
          </a:p>
        </p:txBody>
      </p:sp>
      <p:sp>
        <p:nvSpPr>
          <p:cNvPr id="20079439" name="Text">
    </p:cNvPr>
          <p:cNvSpPr>
            <a:spLocks noGrp="1"/>
          </p:cNvSpPr>
          <p:nvPr/>
        </p:nvSpPr>
        <p:spPr>
          <a:xfrm rot="0">
            <a:off x="254000" y="3162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666666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666666"/>
                </a:solidFill>
              </a:rPr>
              <a:t>nombrebodega</a:t>
            </a:r>
          </a:p>
        </p:txBody>
      </p:sp>
      <p:sp>
        <p:nvSpPr>
          <p:cNvPr id="18214320" name="Text">
    </p:cNvPr>
          <p:cNvSpPr>
            <a:spLocks noGrp="1"/>
          </p:cNvSpPr>
          <p:nvPr/>
        </p:nvSpPr>
        <p:spPr>
          <a:xfrm rot="0">
            <a:off x="1524000" y="3568700"/>
            <a:ext cx="5778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2000" b="1">
                <a:solidFill>
                  <a:srgbClr val="006699"/>
                </a:solidFill>
              </a:rPr>
              <a:t>admin</a:t>
            </a:r>
          </a:p>
        </p:txBody>
      </p:sp>
      <p:sp>
        <p:nvSpPr>
          <p:cNvPr id="11009003" name="Text">
    </p:cNvPr>
          <p:cNvSpPr>
            <a:spLocks noGrp="1"/>
          </p:cNvSpPr>
          <p:nvPr/>
        </p:nvSpPr>
        <p:spPr>
          <a:xfrm rot="0">
            <a:off x="254000" y="3568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666666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666666"/>
                </a:solidFill>
              </a:rPr>
              <a:t>username</a:t>
            </a:r>
          </a:p>
        </p:txBody>
      </p:sp>
      <p:sp>
        <p:nvSpPr>
          <p:cNvPr id="9177297" name="Line"/>
          <p:cNvSpPr>
            <a:spLocks noGrp="1"/>
          </p:cNvSpPr>
          <p:nvPr/>
        </p:nvSpPr>
        <p:spPr>
          <a:xfrm flipV="1">
            <a:off x="254000" y="43688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6668369" name="Text">
    </p:cNvPr>
          <p:cNvSpPr>
            <a:spLocks noGrp="1"/>
          </p:cNvSpPr>
          <p:nvPr/>
        </p:nvSpPr>
        <p:spPr>
          <a:xfrm rot="0">
            <a:off x="254000" y="39751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26</a:t>
            </a:r>
          </a:p>
        </p:txBody>
      </p:sp>
      <p:sp>
        <p:nvSpPr>
          <p:cNvPr id="28734232" name="Text">
    </p:cNvPr>
          <p:cNvSpPr>
            <a:spLocks noGrp="1"/>
          </p:cNvSpPr>
          <p:nvPr/>
        </p:nvSpPr>
        <p:spPr>
          <a:xfrm rot="0">
            <a:off x="2603500" y="39751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200</a:t>
            </a:r>
          </a:p>
        </p:txBody>
      </p:sp>
      <p:sp>
        <p:nvSpPr>
          <p:cNvPr id="20853155" name="Text">
    </p:cNvPr>
          <p:cNvSpPr>
            <a:spLocks noGrp="1"/>
          </p:cNvSpPr>
          <p:nvPr/>
        </p:nvSpPr>
        <p:spPr>
          <a:xfrm rot="0">
            <a:off x="4953000" y="3975100"/>
            <a:ext cx="2349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teoria general de conjuntos</a:t>
            </a:r>
          </a:p>
        </p:txBody>
      </p:sp>
      <p:sp>
        <p:nvSpPr>
          <p:cNvPr id="2939260" name="Text">
    </p:cNvPr>
          <p:cNvSpPr>
            <a:spLocks noGrp="1"/>
          </p:cNvSpPr>
          <p:nvPr/>
        </p:nvSpPr>
        <p:spPr>
          <a:xfrm rot="0">
            <a:off x="254000" y="4381500"/>
            <a:ext cx="1270000" cy="4064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666666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666666"/>
                </a:solidFill>
              </a:rPr>
              <a:t>proyectosespeciales</a:t>
            </a:r>
          </a:p>
        </p:txBody>
      </p:sp>
      <p:sp>
        <p:nvSpPr>
          <p:cNvPr id="8025504" name="Text">
    </p:cNvPr>
          <p:cNvSpPr>
            <a:spLocks noGrp="1"/>
          </p:cNvSpPr>
          <p:nvPr/>
        </p:nvSpPr>
        <p:spPr>
          <a:xfrm rot="0">
            <a:off x="1524000" y="4381500"/>
            <a:ext cx="5778500" cy="4064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4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2400" b="1">
                <a:solidFill>
                  <a:srgbClr val="006699"/>
                </a:solidFill>
              </a:rPr>
              <a:t>PEDIDOS 2013</a:t>
            </a:r>
          </a:p>
        </p:txBody>
      </p:sp>
      <p:sp>
        <p:nvSpPr>
          <p:cNvPr id="29387521" name="Line"/>
          <p:cNvSpPr>
            <a:spLocks noGrp="1"/>
          </p:cNvSpPr>
          <p:nvPr/>
        </p:nvSpPr>
        <p:spPr>
          <a:xfrm flipV="1">
            <a:off x="0" y="4787900"/>
            <a:ext cx="7556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8396825" name="Text">
    </p:cNvPr>
          <p:cNvSpPr>
            <a:spLocks noGrp="1"/>
          </p:cNvSpPr>
          <p:nvPr/>
        </p:nvSpPr>
        <p:spPr>
          <a:xfrm rot="0">
            <a:off x="1524000" y="4800600"/>
            <a:ext cx="5778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2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2200" b="1">
                <a:solidFill>
                  <a:srgbClr val="006699"/>
                </a:solidFill>
              </a:rPr>
              <a:t>Libreria Lerner Centro</a:t>
            </a:r>
          </a:p>
        </p:txBody>
      </p:sp>
      <p:sp>
        <p:nvSpPr>
          <p:cNvPr id="20760852" name="Text">
    </p:cNvPr>
          <p:cNvSpPr>
            <a:spLocks noGrp="1"/>
          </p:cNvSpPr>
          <p:nvPr/>
        </p:nvSpPr>
        <p:spPr>
          <a:xfrm rot="0">
            <a:off x="254000" y="4800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666666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666666"/>
                </a:solidFill>
              </a:rPr>
              <a:t>nombrebodega</a:t>
            </a:r>
          </a:p>
        </p:txBody>
      </p:sp>
      <p:sp>
        <p:nvSpPr>
          <p:cNvPr id="28665244" name="Text">
    </p:cNvPr>
          <p:cNvSpPr>
            <a:spLocks noGrp="1"/>
          </p:cNvSpPr>
          <p:nvPr/>
        </p:nvSpPr>
        <p:spPr>
          <a:xfrm rot="0">
            <a:off x="1524000" y="5207000"/>
            <a:ext cx="5778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2000" b="1">
                <a:solidFill>
                  <a:srgbClr val="006699"/>
                </a:solidFill>
              </a:rPr>
              <a:t>admin</a:t>
            </a:r>
          </a:p>
        </p:txBody>
      </p:sp>
      <p:sp>
        <p:nvSpPr>
          <p:cNvPr id="2228304" name="Text">
    </p:cNvPr>
          <p:cNvSpPr>
            <a:spLocks noGrp="1"/>
          </p:cNvSpPr>
          <p:nvPr/>
        </p:nvSpPr>
        <p:spPr>
          <a:xfrm rot="0">
            <a:off x="254000" y="5207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666666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666666"/>
                </a:solidFill>
              </a:rPr>
              <a:t>username</a:t>
            </a:r>
          </a:p>
        </p:txBody>
      </p:sp>
      <p:sp>
        <p:nvSpPr>
          <p:cNvPr id="4362384" name="Line"/>
          <p:cNvSpPr>
            <a:spLocks noGrp="1"/>
          </p:cNvSpPr>
          <p:nvPr/>
        </p:nvSpPr>
        <p:spPr>
          <a:xfrm flipV="1">
            <a:off x="254000" y="58547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66607" name="Text">
    </p:cNvPr>
          <p:cNvSpPr>
            <a:spLocks noGrp="1"/>
          </p:cNvSpPr>
          <p:nvPr/>
        </p:nvSpPr>
        <p:spPr>
          <a:xfrm rot="0">
            <a:off x="254000" y="56134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6</a:t>
            </a:r>
          </a:p>
        </p:txBody>
      </p:sp>
      <p:sp>
        <p:nvSpPr>
          <p:cNvPr id="7611711" name="Text">
    </p:cNvPr>
          <p:cNvSpPr>
            <a:spLocks noGrp="1"/>
          </p:cNvSpPr>
          <p:nvPr/>
        </p:nvSpPr>
        <p:spPr>
          <a:xfrm rot="0">
            <a:off x="2603500" y="56134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55</a:t>
            </a:r>
          </a:p>
        </p:txBody>
      </p:sp>
      <p:sp>
        <p:nvSpPr>
          <p:cNvPr id="20535203" name="Text">
    </p:cNvPr>
          <p:cNvSpPr>
            <a:spLocks noGrp="1"/>
          </p:cNvSpPr>
          <p:nvPr/>
        </p:nvSpPr>
        <p:spPr>
          <a:xfrm rot="0">
            <a:off x="4953000" y="56134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tes nuevo</a:t>
            </a:r>
          </a:p>
        </p:txBody>
      </p:sp>
      <p:sp>
        <p:nvSpPr>
          <p:cNvPr id="27838567" name="Text">
    </p:cNvPr>
          <p:cNvSpPr>
            <a:spLocks noGrp="1"/>
          </p:cNvSpPr>
          <p:nvPr/>
        </p:nvSpPr>
        <p:spPr>
          <a:xfrm rot="0">
            <a:off x="1524000" y="5867400"/>
            <a:ext cx="5778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2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2200" b="1">
                <a:solidFill>
                  <a:srgbClr val="006699"/>
                </a:solidFill>
              </a:rPr>
              <a:t>Libreria Lerner Norte</a:t>
            </a:r>
          </a:p>
        </p:txBody>
      </p:sp>
      <p:sp>
        <p:nvSpPr>
          <p:cNvPr id="33364329" name="Text">
    </p:cNvPr>
          <p:cNvSpPr>
            <a:spLocks noGrp="1"/>
          </p:cNvSpPr>
          <p:nvPr/>
        </p:nvSpPr>
        <p:spPr>
          <a:xfrm rot="0">
            <a:off x="254000" y="5867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666666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666666"/>
                </a:solidFill>
              </a:rPr>
              <a:t>nombrebodega</a:t>
            </a:r>
          </a:p>
        </p:txBody>
      </p:sp>
      <p:sp>
        <p:nvSpPr>
          <p:cNvPr id="26167238" name="Text">
    </p:cNvPr>
          <p:cNvSpPr>
            <a:spLocks noGrp="1"/>
          </p:cNvSpPr>
          <p:nvPr/>
        </p:nvSpPr>
        <p:spPr>
          <a:xfrm rot="0">
            <a:off x="1524000" y="6273800"/>
            <a:ext cx="5778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 b="1">
                <a:solidFill>
                  <a:srgbClr val="006699"/>
                </a:solidFill>
                <a:latin typeface="SansSerif"/>
                <a:ea typeface="SansSerif"/>
                <a:cs typeface="SansSerif"/>
              </a:defRPr>
            </a:pPr>
            <a:r>
              <a:rPr sz="2000" b="1">
                <a:solidFill>
                  <a:srgbClr val="006699"/>
                </a:solidFill>
              </a:rPr>
              <a:t>admin</a:t>
            </a:r>
          </a:p>
        </p:txBody>
      </p:sp>
      <p:sp>
        <p:nvSpPr>
          <p:cNvPr id="28386892" name="Text">
    </p:cNvPr>
          <p:cNvSpPr>
            <a:spLocks noGrp="1"/>
          </p:cNvSpPr>
          <p:nvPr/>
        </p:nvSpPr>
        <p:spPr>
          <a:xfrm rot="0">
            <a:off x="254000" y="6273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666666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666666"/>
                </a:solidFill>
              </a:rPr>
              <a:t>username</a:t>
            </a:r>
          </a:p>
        </p:txBody>
      </p:sp>
      <p:sp>
        <p:nvSpPr>
          <p:cNvPr id="21591707" name="Line"/>
          <p:cNvSpPr>
            <a:spLocks noGrp="1"/>
          </p:cNvSpPr>
          <p:nvPr/>
        </p:nvSpPr>
        <p:spPr>
          <a:xfrm flipV="1">
            <a:off x="254000" y="70739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47354" name="Text">
    </p:cNvPr>
          <p:cNvSpPr>
            <a:spLocks noGrp="1"/>
          </p:cNvSpPr>
          <p:nvPr/>
        </p:nvSpPr>
        <p:spPr>
          <a:xfrm rot="0">
            <a:off x="254000" y="66802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30</a:t>
            </a:r>
          </a:p>
        </p:txBody>
      </p:sp>
      <p:sp>
        <p:nvSpPr>
          <p:cNvPr id="8451643" name="Text">
    </p:cNvPr>
          <p:cNvSpPr>
            <a:spLocks noGrp="1"/>
          </p:cNvSpPr>
          <p:nvPr/>
        </p:nvSpPr>
        <p:spPr>
          <a:xfrm rot="0">
            <a:off x="2603500" y="6680200"/>
            <a:ext cx="234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100</a:t>
            </a:r>
          </a:p>
        </p:txBody>
      </p:sp>
      <p:sp>
        <p:nvSpPr>
          <p:cNvPr id="10866441" name="Text">
    </p:cNvPr>
          <p:cNvSpPr>
            <a:spLocks noGrp="1"/>
          </p:cNvSpPr>
          <p:nvPr/>
        </p:nvSpPr>
        <p:spPr>
          <a:xfrm rot="0">
            <a:off x="4953000" y="6680200"/>
            <a:ext cx="23495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>
</a:rPr>
              <a:t>teoria general de conjuntos</a:t>
            </a:r>
          </a:p>
        </p:txBody>
      </p:sp>
      <p:sp>
        <p:nvSpPr>
          <p:cNvPr id="29065269" name="Text">
    </p:cNvPr>
          <p:cNvSpPr>
            <a:spLocks noGrp="1"/>
          </p:cNvSpPr>
          <p:nvPr/>
        </p:nvSpPr>
        <p:spPr>
          <a:xfrm rot="0">
            <a:off x="254000" y="10274300"/>
            <a:ext cx="6540500" cy="1651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Page 4 of</a:t>
            </a:r>
          </a:p>
        </p:txBody>
      </p:sp>
      <p:sp>
        <p:nvSpPr>
          <p:cNvPr id="12291096" name="Text">
    </p:cNvPr>
          <p:cNvSpPr>
            <a:spLocks noGrp="1"/>
          </p:cNvSpPr>
          <p:nvPr/>
        </p:nvSpPr>
        <p:spPr>
          <a:xfrm rot="0">
            <a:off x="6794500" y="10274300"/>
            <a:ext cx="508000" cy="165100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</a:t>
            </a:r>
          </a:p>
        </p:txBody>
      </p:sp>
      <p:sp>
        <p:nvSpPr>
          <p:cNvPr id="14568647" name="Text">
    </p:cNvPr>
          <p:cNvSpPr>
            <a:spLocks noGrp="1"/>
          </p:cNvSpPr>
          <p:nvPr/>
        </p:nvSpPr>
        <p:spPr>
          <a:xfrm rot="0">
            <a:off x="254000" y="10274300"/>
            <a:ext cx="1270000" cy="165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viernes 22 marzo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