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8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9D8F148-6704-4194-98BC-301D4E8FB4C3}"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0B2D6-D51E-4260-BB4E-DC6BF9288C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8F148-6704-4194-98BC-301D4E8FB4C3}"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0B2D6-D51E-4260-BB4E-DC6BF9288C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8F148-6704-4194-98BC-301D4E8FB4C3}"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0B2D6-D51E-4260-BB4E-DC6BF9288C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8F148-6704-4194-98BC-301D4E8FB4C3}"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0B2D6-D51E-4260-BB4E-DC6BF9288C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8F148-6704-4194-98BC-301D4E8FB4C3}"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0B2D6-D51E-4260-BB4E-DC6BF9288C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D8F148-6704-4194-98BC-301D4E8FB4C3}"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0B2D6-D51E-4260-BB4E-DC6BF9288C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D8F148-6704-4194-98BC-301D4E8FB4C3}"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0B2D6-D51E-4260-BB4E-DC6BF9288C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D8F148-6704-4194-98BC-301D4E8FB4C3}"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0B2D6-D51E-4260-BB4E-DC6BF9288C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8F148-6704-4194-98BC-301D4E8FB4C3}"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0B2D6-D51E-4260-BB4E-DC6BF9288C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D8F148-6704-4194-98BC-301D4E8FB4C3}"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0B2D6-D51E-4260-BB4E-DC6BF9288C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D8F148-6704-4194-98BC-301D4E8FB4C3}"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0B2D6-D51E-4260-BB4E-DC6BF9288C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8F148-6704-4194-98BC-301D4E8FB4C3}" type="datetimeFigureOut">
              <a:rPr lang="en-US" smtClean="0"/>
              <a:t>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0B2D6-D51E-4260-BB4E-DC6BF9288C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37472"/>
            <a:ext cx="7772400" cy="1470025"/>
          </a:xfrm>
        </p:spPr>
        <p:txBody>
          <a:bodyPr>
            <a:normAutofit/>
          </a:bodyPr>
          <a:lstStyle/>
          <a:p>
            <a:r>
              <a:rPr lang="en-US" sz="2400" b="1" dirty="0">
                <a:latin typeface="Times New Roman" panose="02020603050405020304" pitchFamily="18" charset="0"/>
                <a:cs typeface="Times New Roman" panose="02020603050405020304" pitchFamily="18" charset="0"/>
              </a:rPr>
              <a:t>DIGITAL IMAGE PROCESSING </a:t>
            </a:r>
            <a:br>
              <a:rPr lang="en-US" sz="2400" b="1" dirty="0">
                <a:latin typeface="Times New Roman" panose="02020603050405020304" pitchFamily="18" charset="0"/>
                <a:cs typeface="Times New Roman" panose="02020603050405020304" pitchFamily="18" charset="0"/>
              </a:rPr>
            </a:br>
            <a:r>
              <a:rPr lang="en-US" sz="2400" b="1" i="1" dirty="0">
                <a:latin typeface="Times New Roman" panose="02020603050405020304" pitchFamily="18" charset="0"/>
                <a:cs typeface="Times New Roman" panose="02020603050405020304" pitchFamily="18" charset="0"/>
              </a:rPr>
              <a:t>submitted by</a:t>
            </a:r>
            <a:br>
              <a:rPr lang="en-US" sz="2400" b="1" i="1" dirty="0">
                <a:latin typeface="Times New Roman" panose="02020603050405020304" pitchFamily="18" charset="0"/>
                <a:cs typeface="Times New Roman" panose="02020603050405020304" pitchFamily="18" charset="0"/>
              </a:rPr>
            </a:br>
            <a:br>
              <a:rPr lang="en-US" sz="2400" b="1" i="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Omkar V. Patil 2GI21CS106</a:t>
            </a:r>
          </a:p>
        </p:txBody>
      </p:sp>
      <p:sp>
        <p:nvSpPr>
          <p:cNvPr id="3" name="Subtitle 2"/>
          <p:cNvSpPr>
            <a:spLocks noGrp="1"/>
          </p:cNvSpPr>
          <p:nvPr>
            <p:ph type="subTitle" idx="1"/>
          </p:nvPr>
        </p:nvSpPr>
        <p:spPr>
          <a:xfrm>
            <a:off x="1371600" y="3048000"/>
            <a:ext cx="6400800" cy="609600"/>
          </a:xfrm>
        </p:spPr>
        <p:txBody>
          <a:bodyPr/>
          <a:lstStyle/>
          <a:p>
            <a:r>
              <a:rPr lang="en-US" b="1" dirty="0"/>
              <a:t>ACTIVITY REPORT ON </a:t>
            </a:r>
          </a:p>
        </p:txBody>
      </p:sp>
      <p:pic>
        <p:nvPicPr>
          <p:cNvPr id="4" name="Picture 3" descr="GIT Good quality"/>
          <p:cNvPicPr/>
          <p:nvPr/>
        </p:nvPicPr>
        <p:blipFill>
          <a:blip r:embed="rId2" cstate="print"/>
          <a:srcRect/>
          <a:stretch>
            <a:fillRect/>
          </a:stretch>
        </p:blipFill>
        <p:spPr bwMode="auto">
          <a:xfrm>
            <a:off x="3657600" y="1676400"/>
            <a:ext cx="1225550" cy="1288289"/>
          </a:xfrm>
          <a:prstGeom prst="rect">
            <a:avLst/>
          </a:prstGeom>
          <a:noFill/>
          <a:ln w="9525">
            <a:noFill/>
            <a:miter lim="800000"/>
            <a:headEnd/>
            <a:tailEnd/>
          </a:ln>
        </p:spPr>
      </p:pic>
      <p:sp>
        <p:nvSpPr>
          <p:cNvPr id="18433" name="Rectangle 1"/>
          <p:cNvSpPr>
            <a:spLocks noChangeArrowheads="1"/>
          </p:cNvSpPr>
          <p:nvPr/>
        </p:nvSpPr>
        <p:spPr bwMode="auto">
          <a:xfrm>
            <a:off x="0" y="123738"/>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Karnatak</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Law Society</a:t>
            </a:r>
            <a:r>
              <a:rPr kumimoji="0" lang="en-US" sz="24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 </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GOGTE INSTITUTE OF TECHNOLOGY</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UDYAMBAG, BELAGAVI-590008</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algn="just">
              <a:buNone/>
            </a:pPr>
            <a:r>
              <a:rPr lang="en-US" dirty="0"/>
              <a:t>    </a:t>
            </a:r>
            <a:r>
              <a:rPr lang="en-US" sz="2400" dirty="0">
                <a:latin typeface="Times New Roman" pitchFamily="18" charset="0"/>
                <a:cs typeface="Times New Roman" pitchFamily="18" charset="0"/>
              </a:rPr>
              <a:t>Computer digital image technology is a very important branch of the computer application discipline, and its application areas include measurement, computer-aided design, physics, three-dimensional simulation and other industries. Moreover, with the improvement of computer hardware performance, image processing algorithms have improved the application of digital image processing technology. This article focuses on the current digital image processing technology and its application status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295400"/>
            <a:ext cx="7772400" cy="5334000"/>
          </a:xfrm>
        </p:spPr>
        <p:txBody>
          <a:bodyPr>
            <a:noAutofit/>
          </a:bodyPr>
          <a:lstStyle/>
          <a:p>
            <a:pPr algn="just">
              <a:buNone/>
            </a:pPr>
            <a:r>
              <a:rPr lang="en-US" sz="2000" dirty="0">
                <a:latin typeface="Times New Roman" pitchFamily="18" charset="0"/>
                <a:cs typeface="Times New Roman" pitchFamily="18" charset="0"/>
              </a:rPr>
              <a:t>     Digital image processing technology is the use of computer technology to remove the image noise, enhance, segmentation, recovery and so on. The development of computer network technology has led to the development of digital image processing technology, the increasing level of mathematics, and the constant demand for digital image processing technology from various industries in society, which has brought new opportunities for digital image technology and provided advancement. In the 1920s, human beings used digital image processing technology for the first time. They used cables to transfer photos between the United Kingdom and the United States. However, the quality of images transmitted was not very good. Therefore, image quality should be improved and optimized. It was not until the 1970s that digital image processing technology had been updated. As technology is continuously updated and applied to different fields, the requirements for digital image processing technology are getting higher and higher, which also accelerates the development of digital image processing technology.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a:t>
            </a:r>
          </a:p>
        </p:txBody>
      </p:sp>
      <p:sp>
        <p:nvSpPr>
          <p:cNvPr id="3" name="Content Placeholder 2"/>
          <p:cNvSpPr>
            <a:spLocks noGrp="1"/>
          </p:cNvSpPr>
          <p:nvPr>
            <p:ph idx="1"/>
          </p:nvPr>
        </p:nvSpPr>
        <p:spPr/>
        <p:txBody>
          <a:bodyPr>
            <a:normAutofit fontScale="77500" lnSpcReduction="20000"/>
          </a:bodyPr>
          <a:lstStyle/>
          <a:p>
            <a:pPr algn="just">
              <a:buNone/>
            </a:pPr>
            <a:r>
              <a:rPr lang="en-US" dirty="0">
                <a:latin typeface="Times New Roman" pitchFamily="18" charset="0"/>
                <a:cs typeface="Times New Roman" pitchFamily="18" charset="0"/>
              </a:rPr>
              <a:t>    Digital image processing, also known as computer image processing, refers to the process of converting an image signal into a digital signal and processing it with a computer. This process includes image enhancement, noise reduction, segmentation, restoration, encoding, compression, and extraction of features. The process of digital image processing is shown in figure 1. Image processing technology cannot be developed without the development of computers, the development of mathematics, and the growth of application requirements in various industries. In the 1960s, the image processing technology began to be applied more scientifically, and people used this technology to perform idealized processing of output images.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FLOW DIAGRAM </a:t>
            </a:r>
          </a:p>
        </p:txBody>
      </p:sp>
      <p:pic>
        <p:nvPicPr>
          <p:cNvPr id="4" name="Content Placeholder 3" descr="imgBio.jpg"/>
          <p:cNvPicPr>
            <a:picLocks noGrp="1" noChangeAspect="1"/>
          </p:cNvPicPr>
          <p:nvPr>
            <p:ph idx="1"/>
          </p:nvPr>
        </p:nvPicPr>
        <p:blipFill>
          <a:blip r:embed="rId2" cstate="print"/>
          <a:stretch>
            <a:fillRect/>
          </a:stretch>
        </p:blipFill>
        <p:spPr>
          <a:xfrm>
            <a:off x="2133600" y="2034381"/>
            <a:ext cx="4876800" cy="36576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 OF DIGITAL IMAGE PROCESSING</a:t>
            </a:r>
          </a:p>
        </p:txBody>
      </p:sp>
      <p:graphicFrame>
        <p:nvGraphicFramePr>
          <p:cNvPr id="6" name="Content Placeholder 5"/>
          <p:cNvGraphicFramePr>
            <a:graphicFrameLocks noGrp="1"/>
          </p:cNvGraphicFramePr>
          <p:nvPr>
            <p:ph idx="1"/>
          </p:nvPr>
        </p:nvGraphicFramePr>
        <p:xfrm>
          <a:off x="533400" y="1981200"/>
          <a:ext cx="8229600" cy="4145280"/>
        </p:xfrm>
        <a:graphic>
          <a:graphicData uri="http://schemas.openxmlformats.org/drawingml/2006/table">
            <a:tbl>
              <a:tblPr firstRow="1" bandRow="1">
                <a:tableStyleId>{3C2FFA5D-87B4-456A-9821-1D502468CF0F}</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sz="2800" dirty="0"/>
                        <a:t>FIELD</a:t>
                      </a:r>
                    </a:p>
                  </a:txBody>
                  <a:tcPr/>
                </a:tc>
                <a:tc>
                  <a:txBody>
                    <a:bodyPr/>
                    <a:lstStyle/>
                    <a:p>
                      <a:r>
                        <a:rPr lang="en-US" sz="2800" dirty="0"/>
                        <a:t>APPLICATION</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Physics and Chemistry</a:t>
                      </a:r>
                    </a:p>
                  </a:txBody>
                  <a:tcPr/>
                </a:tc>
                <a:tc>
                  <a:txBody>
                    <a:bodyPr/>
                    <a:lstStyle/>
                    <a:p>
                      <a:r>
                        <a:rPr lang="en-US" sz="2800" dirty="0"/>
                        <a:t>Spectrum Analysis</a:t>
                      </a:r>
                    </a:p>
                  </a:txBody>
                  <a:tcPr/>
                </a:tc>
                <a:extLst>
                  <a:ext uri="{0D108BD9-81ED-4DB2-BD59-A6C34878D82A}">
                    <a16:rowId xmlns:a16="http://schemas.microsoft.com/office/drawing/2014/main" val="10001"/>
                  </a:ext>
                </a:extLst>
              </a:tr>
              <a:tr h="370840">
                <a:tc>
                  <a:txBody>
                    <a:bodyPr/>
                    <a:lstStyle/>
                    <a:p>
                      <a:r>
                        <a:rPr lang="en-US" sz="2800" dirty="0"/>
                        <a:t>Biology</a:t>
                      </a:r>
                      <a:r>
                        <a:rPr lang="en-US" sz="2800" baseline="0" dirty="0"/>
                        <a:t> and Medicine</a:t>
                      </a:r>
                      <a:endParaRPr lang="en-US" sz="2800" dirty="0"/>
                    </a:p>
                  </a:txBody>
                  <a:tcPr/>
                </a:tc>
                <a:tc>
                  <a:txBody>
                    <a:bodyPr/>
                    <a:lstStyle/>
                    <a:p>
                      <a:r>
                        <a:rPr lang="en-US" sz="2800" dirty="0"/>
                        <a:t>Cell</a:t>
                      </a:r>
                      <a:r>
                        <a:rPr lang="en-US" sz="2800" baseline="0" dirty="0"/>
                        <a:t> analysis, CT,X-ray</a:t>
                      </a:r>
                      <a:endParaRPr lang="en-US" sz="2800" dirty="0"/>
                    </a:p>
                  </a:txBody>
                  <a:tcPr/>
                </a:tc>
                <a:extLst>
                  <a:ext uri="{0D108BD9-81ED-4DB2-BD59-A6C34878D82A}">
                    <a16:rowId xmlns:a16="http://schemas.microsoft.com/office/drawing/2014/main" val="10002"/>
                  </a:ext>
                </a:extLst>
              </a:tr>
              <a:tr h="370840">
                <a:tc>
                  <a:txBody>
                    <a:bodyPr/>
                    <a:lstStyle/>
                    <a:p>
                      <a:r>
                        <a:rPr lang="en-US" sz="2800" dirty="0"/>
                        <a:t>Environment Protection</a:t>
                      </a:r>
                    </a:p>
                  </a:txBody>
                  <a:tcPr/>
                </a:tc>
                <a:tc>
                  <a:txBody>
                    <a:bodyPr/>
                    <a:lstStyle/>
                    <a:p>
                      <a:r>
                        <a:rPr lang="en-US" sz="2800" dirty="0"/>
                        <a:t>Research of atmosphere</a:t>
                      </a:r>
                    </a:p>
                  </a:txBody>
                  <a:tcPr/>
                </a:tc>
                <a:extLst>
                  <a:ext uri="{0D108BD9-81ED-4DB2-BD59-A6C34878D82A}">
                    <a16:rowId xmlns:a16="http://schemas.microsoft.com/office/drawing/2014/main" val="10003"/>
                  </a:ext>
                </a:extLst>
              </a:tr>
              <a:tr h="370840">
                <a:tc>
                  <a:txBody>
                    <a:bodyPr/>
                    <a:lstStyle/>
                    <a:p>
                      <a:r>
                        <a:rPr lang="en-US" sz="2800" dirty="0"/>
                        <a:t>Agriculture</a:t>
                      </a:r>
                    </a:p>
                  </a:txBody>
                  <a:tcPr/>
                </a:tc>
                <a:tc>
                  <a:txBody>
                    <a:bodyPr/>
                    <a:lstStyle/>
                    <a:p>
                      <a:r>
                        <a:rPr lang="en-US" sz="2800" dirty="0"/>
                        <a:t>Estimation of plants</a:t>
                      </a:r>
                    </a:p>
                  </a:txBody>
                  <a:tcPr/>
                </a:tc>
                <a:extLst>
                  <a:ext uri="{0D108BD9-81ED-4DB2-BD59-A6C34878D82A}">
                    <a16:rowId xmlns:a16="http://schemas.microsoft.com/office/drawing/2014/main" val="10004"/>
                  </a:ext>
                </a:extLst>
              </a:tr>
              <a:tr h="370840">
                <a:tc>
                  <a:txBody>
                    <a:bodyPr/>
                    <a:lstStyle/>
                    <a:p>
                      <a:r>
                        <a:rPr lang="en-US" sz="2800" dirty="0"/>
                        <a:t>Irrigation works</a:t>
                      </a:r>
                    </a:p>
                  </a:txBody>
                  <a:tcPr/>
                </a:tc>
                <a:tc>
                  <a:txBody>
                    <a:bodyPr/>
                    <a:lstStyle/>
                    <a:p>
                      <a:r>
                        <a:rPr lang="en-US" sz="2800" dirty="0"/>
                        <a:t>Lake, river and dam</a:t>
                      </a:r>
                    </a:p>
                  </a:txBody>
                  <a:tcPr/>
                </a:tc>
                <a:extLst>
                  <a:ext uri="{0D108BD9-81ED-4DB2-BD59-A6C34878D82A}">
                    <a16:rowId xmlns:a16="http://schemas.microsoft.com/office/drawing/2014/main" val="10005"/>
                  </a:ext>
                </a:extLst>
              </a:tr>
              <a:tr h="370840">
                <a:tc>
                  <a:txBody>
                    <a:bodyPr/>
                    <a:lstStyle/>
                    <a:p>
                      <a:r>
                        <a:rPr lang="en-US" sz="2800" dirty="0"/>
                        <a:t>Economics</a:t>
                      </a:r>
                    </a:p>
                  </a:txBody>
                  <a:tcPr/>
                </a:tc>
                <a:tc>
                  <a:txBody>
                    <a:bodyPr/>
                    <a:lstStyle/>
                    <a:p>
                      <a:r>
                        <a:rPr lang="en-US" sz="2800" dirty="0"/>
                        <a:t>IC-card</a:t>
                      </a:r>
                    </a:p>
                  </a:txBody>
                  <a:tcPr/>
                </a:tc>
                <a:extLst>
                  <a:ext uri="{0D108BD9-81ED-4DB2-BD59-A6C34878D82A}">
                    <a16:rowId xmlns:a16="http://schemas.microsoft.com/office/drawing/2014/main" val="10006"/>
                  </a:ext>
                </a:extLst>
              </a:tr>
              <a:tr h="370840">
                <a:tc>
                  <a:txBody>
                    <a:bodyPr/>
                    <a:lstStyle/>
                    <a:p>
                      <a:r>
                        <a:rPr lang="en-US" sz="2800" dirty="0"/>
                        <a:t>Weather</a:t>
                      </a:r>
                    </a:p>
                  </a:txBody>
                  <a:tcPr/>
                </a:tc>
                <a:tc>
                  <a:txBody>
                    <a:bodyPr/>
                    <a:lstStyle/>
                    <a:p>
                      <a:r>
                        <a:rPr lang="en-US" sz="2800" dirty="0"/>
                        <a:t>Cloud and weather report</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fontScale="85000" lnSpcReduction="10000"/>
          </a:bodyPr>
          <a:lstStyle/>
          <a:p>
            <a:pPr algn="just">
              <a:buNone/>
            </a:pPr>
            <a:r>
              <a:rPr lang="en-US" dirty="0"/>
              <a:t>     To sum up, this paper first analyzes the research status and major application fields of digital image processing technology, and then studies the development trend of digital image technology. At present, digital image processing technology has been widely used in life. For example, applications in networks, mobile phones, etc., the development of digital image processing technology is closely related to people's lives. With the continuous development of technology, digital image processing technology will continue to be obtained. Progress, these also need more people to study.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noAutofit/>
          </a:bodyPr>
          <a:lstStyle/>
          <a:p>
            <a:pPr algn="just">
              <a:buNone/>
            </a:pPr>
            <a:r>
              <a:rPr lang="en-US" sz="2000" dirty="0"/>
              <a:t>     </a:t>
            </a:r>
            <a:r>
              <a:rPr lang="en-US" sz="2400" dirty="0">
                <a:latin typeface="Times New Roman" pitchFamily="18" charset="0"/>
                <a:cs typeface="Times New Roman" pitchFamily="18" charset="0"/>
              </a:rPr>
              <a:t>Advances in Intelligent Systems Research, volume 163 </a:t>
            </a:r>
          </a:p>
          <a:p>
            <a:pPr algn="just">
              <a:buNone/>
            </a:pPr>
            <a:r>
              <a:rPr lang="en-US" sz="2400" dirty="0">
                <a:latin typeface="Times New Roman" pitchFamily="18" charset="0"/>
                <a:cs typeface="Times New Roman" pitchFamily="18" charset="0"/>
              </a:rPr>
              <a:t>      8th International Conference on Management, Education and Information (MEICI 2018) , the Authors. Published by Atlantis Press. </a:t>
            </a:r>
          </a:p>
          <a:p>
            <a:pPr>
              <a:buNone/>
            </a:pPr>
            <a:r>
              <a:rPr lang="en-US" sz="2000" dirty="0"/>
              <a:t> </a:t>
            </a: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583</Words>
  <Application>Microsoft Office PowerPoint</Application>
  <PresentationFormat>On-screen Show (4:3)</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DIGITAL IMAGE PROCESSING  submitted by  Omkar V. Patil 2GI21CS106</vt:lpstr>
      <vt:lpstr>ABSTRACT</vt:lpstr>
      <vt:lpstr>Introduction</vt:lpstr>
      <vt:lpstr>OVERVIEW </vt:lpstr>
      <vt:lpstr>PROCESS FLOW DIAGRAM </vt:lpstr>
      <vt:lpstr>APPLICATIONS OF DIGITAL IMAGE PROCESSING</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dc:title>
  <dc:creator>IRFAN HUSSAIN</dc:creator>
  <cp:lastModifiedBy>OMKAR PATIL</cp:lastModifiedBy>
  <cp:revision>6</cp:revision>
  <dcterms:created xsi:type="dcterms:W3CDTF">2024-01-18T14:06:14Z</dcterms:created>
  <dcterms:modified xsi:type="dcterms:W3CDTF">2024-01-21T07:01:11Z</dcterms:modified>
</cp:coreProperties>
</file>