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22" autoAdjust="0"/>
  </p:normalViewPr>
  <p:slideViewPr>
    <p:cSldViewPr snapToGrid="0">
      <p:cViewPr varScale="1">
        <p:scale>
          <a:sx n="75" d="100"/>
          <a:sy n="75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5918E-A2C0-44A2-BF3F-00A5DA1B7BBB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8F356-A36A-4465-93C1-A6D25331E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933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Factor: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variable that can be manipulated in an experiment (e.g., Detergent Type or Water Temperature).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Level: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The specific values or categories within each factor (e.g., Detergent X and Detergent Y for Detergent Type).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8F356-A36A-4465-93C1-A6D25331E1C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861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D3074-2D02-A3ED-513D-5B9EDE530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578D5-98A7-356A-31D1-0967D125C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543C5-DE23-9952-13F9-EC95EA0E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AC28-D7FA-49C9-A2BB-B58B55F2186A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B280F-14BA-9343-8170-07CC573E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D511E-6399-EB12-7CDF-251FB7CE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E671-75BC-4E67-8AE7-68EF747F1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73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8EB14-CF8C-F861-3CF5-F566D37A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973FE-0DFE-DD78-4DB3-FD4B263E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D1B15-EF8C-1B5E-6435-3217F5F48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AC28-D7FA-49C9-A2BB-B58B55F2186A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EBA1F-5A79-AB8B-1A88-F2919EB9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510A0-4972-EA87-8EC3-59C7602E1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E671-75BC-4E67-8AE7-68EF747F1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8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B704F-AD51-0D50-CCE7-553E51EFF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AFB6E-798B-A60A-5621-BFC762D00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1CD7D-8099-0C2A-CB7E-C14F9B01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AC28-D7FA-49C9-A2BB-B58B55F2186A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44FA2-92E8-F27C-C787-679FF39EB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CD406-F7B3-C0D6-65F7-123BDF17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E671-75BC-4E67-8AE7-68EF747F1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89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720A9-C44C-1D6C-1B3A-571EAA569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F7E78-2D15-E774-5681-691E2CCAA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B79FB-DC71-019D-1597-89B8F6E9A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AC28-D7FA-49C9-A2BB-B58B55F2186A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EF0A-462A-DD97-4415-F373FC85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9F29A-7461-A9DC-C562-C8C67529E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E671-75BC-4E67-8AE7-68EF747F1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34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BA37-24E5-E182-3AF8-8160BDB9B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B41B2-1B61-D750-8190-E3AE379AF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08B7B-9566-2D02-AEB0-075C3A5B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AC28-D7FA-49C9-A2BB-B58B55F2186A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C5619-E3FC-AF6D-4BE9-268DEB8A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1286F-3F41-F186-4058-AFA1DC1A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E671-75BC-4E67-8AE7-68EF747F1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74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3144-C164-0C6F-65F9-2E063F14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22FCC-0334-16F7-0B2F-B12F832F2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0B999-9323-32B5-DE88-77FD58B7A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E73EF-5D8A-FD7F-F697-A04E9051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AC28-D7FA-49C9-A2BB-B58B55F2186A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142D5-0E18-5707-7F14-B0FBFD89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15E8C-0A11-4F46-389A-BD8A8BF6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E671-75BC-4E67-8AE7-68EF747F1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69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71DB-314B-9271-2AC8-8F486408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75B4C-1227-390B-4642-7FF0CA684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0A5DB-EB8F-BBF9-BEBE-71D64A873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DA2B6-2737-2638-C4A5-DCDB25311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DDB51B-B999-33C4-02AC-E56594A68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CBD8F3-7709-7F49-ABE3-84968FB0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AC28-D7FA-49C9-A2BB-B58B55F2186A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0E9979-38B3-7E9A-A2DE-95589DF0D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1313F6-CD77-D843-1BBE-9347158C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E671-75BC-4E67-8AE7-68EF747F1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47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AF63-5495-D472-95D8-E59BC0630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78066-53F5-2FBE-28BE-EC757B10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AC28-D7FA-49C9-A2BB-B58B55F2186A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60F54-E758-55CD-CB2F-563DA167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E5449-44D1-8B73-0222-0E89C8BC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E671-75BC-4E67-8AE7-68EF747F1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48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F455A9-1D1C-1239-0352-802DEDB1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AC28-D7FA-49C9-A2BB-B58B55F2186A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7F719E-FA4C-D44F-26F9-5074143E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EAC25-AD3B-8BFF-9895-10A95DE15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E671-75BC-4E67-8AE7-68EF747F1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75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785E-9EF2-5F4F-A7FA-501C8E9A9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EAA2B-5AF1-323C-741C-E223EB968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D129F-B034-68A0-BA0C-F4E4221BB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0A3BD-31C6-7DA2-8A36-46B6ED54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AC28-D7FA-49C9-A2BB-B58B55F2186A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1835A-9BB5-C7DB-E616-D6C77F4C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E81FC-3495-39EE-2346-9648F120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E671-75BC-4E67-8AE7-68EF747F1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71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4FD1B-61D1-00A0-188A-36A3AC35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324002-7A6B-B23F-4C9F-299C51E59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D8587-E23E-C97D-FA2F-824CF9D22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8BF50-4924-4D9C-1695-3CB5532D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AC28-D7FA-49C9-A2BB-B58B55F2186A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A6393-FE66-442F-B7AC-F501140B9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68B6C-5D4A-8B33-B6BC-5C40736E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E671-75BC-4E67-8AE7-68EF747F1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39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037364-5DEE-BD74-AEEC-34C375BCA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1CE5-8EE1-A0D6-EB0B-037837357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EEE06-AC00-AD64-658F-B67FB33DE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5AC28-D7FA-49C9-A2BB-B58B55F2186A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76C-9354-57BD-DB86-128DAA371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8223E-E9DF-9658-C8BC-4D23EA8EA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8E671-75BC-4E67-8AE7-68EF747F1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32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4C754-88CA-6B71-A8BC-DA8B6010FD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Two-Way Analysis of Variance (ANOVA)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A92BE-4F09-7D9A-84BB-6E726E3477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Impact of Two Independent Variables on a Dependent Variable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85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B1D1-F096-DE9B-2D55-6B9804F8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3975F-D7F1-C359-1FD3-C75218D9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Two-Way ANOVA assesses the joint impact of two independent variables on a dependent variable.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Importance: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Crucial for understanding complex interactions in research and analysis.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Applied in psychology, medicine, marketing for a nuanced understanding.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a comprehensive analysis in a single test, saving time.</a:t>
            </a:r>
          </a:p>
          <a:p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Study on diet and exercise impact, revealing combined effects.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5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C66C8-AE13-05D2-4E71-A651E250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Design</a:t>
            </a:r>
            <a:b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DFCEA8-A0C6-7D84-98B5-D90A8BBDD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Factors: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Detergent Type (Factor 1):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Detergent X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Detergent 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Water Temperature (Factor 2):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Cold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Warm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Crops were washed with two detergents (X and Y) at different water temperatures.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Crop cleanliness was measured on a scale from 1 to 20.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80C83C1-CD74-D137-B970-9922B2141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" b="1"/>
          <a:stretch/>
        </p:blipFill>
        <p:spPr>
          <a:xfrm>
            <a:off x="6502724" y="1104150"/>
            <a:ext cx="4851076" cy="3808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A497F4-840E-20F2-4B7F-E36667AC1A03}"/>
              </a:ext>
            </a:extLst>
          </p:cNvPr>
          <p:cNvSpPr txBox="1"/>
          <p:nvPr/>
        </p:nvSpPr>
        <p:spPr>
          <a:xfrm>
            <a:off x="1059872" y="6276109"/>
            <a:ext cx="10293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effectLst/>
                <a:latin typeface="Söhne"/>
              </a:rPr>
              <a:t>Scenario: Studying the Impact on Crop Cleanliness</a:t>
            </a:r>
            <a:endParaRPr lang="en-US" sz="2800" b="0" i="0" dirty="0">
              <a:effectLst/>
              <a:latin typeface="Söhne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6319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0D837-A362-2310-06D3-7270B7A64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Hypotheses</a:t>
            </a:r>
            <a:b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7A499-2544-AC74-4B2E-77763699C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 Hypotheses (H₀):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0​: There is no significant difference in crop cleanliness based on detergent type.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0​: There is no significant difference in crop cleanliness based on water temperature.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0​: There is no interaction effect between detergent type and water temperature on crop cleanliness.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Alternative Hypotheses (H₁):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1​: There is a significant difference in crop cleanliness based on detergent type.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1​: There is a significant difference in crop cleanliness based on water temperature.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1​: There is an interaction effect between detergent type and water temperature on crop cleanliness.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9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ED9D0-B4AD-ECD1-40FD-55715381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  <a:b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BCF4D-BDC0-44CB-F2C4-BE2312C80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 for Two-Way ANOVA: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Factor 1: Detergent Type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Levels: Detergent X, Detergent 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Factor 2: Water Temperature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Levels: Cold, Warm, Hot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AE7DE0-6519-B385-CD4C-CAA9C0065100}"/>
              </a:ext>
            </a:extLst>
          </p:cNvPr>
          <p:cNvSpPr txBox="1"/>
          <p:nvPr/>
        </p:nvSpPr>
        <p:spPr>
          <a:xfrm>
            <a:off x="3047104" y="3247023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FD6924-0E2C-8625-1BED-69BCD2A8F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104" y="4390669"/>
            <a:ext cx="6185123" cy="232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2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6ABC6-6BE5-5D59-30A5-A2F7592F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78EA0-69B2-3F5E-5856-0613177CF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387F0-67B9-68A7-89F4-4CFA6180E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744" y="1825625"/>
            <a:ext cx="8773416" cy="471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17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C3BF6-B872-EC76-F257-5C3897CD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Degrees of Freedom</a:t>
            </a:r>
            <a:b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F51B83-BBF3-9F25-5A3E-79AC4C8F3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5395"/>
            <a:ext cx="6502620" cy="5288276"/>
          </a:xfrm>
        </p:spPr>
      </p:pic>
    </p:spTree>
    <p:extLst>
      <p:ext uri="{BB962C8B-B14F-4D97-AF65-F5344CB8AC3E}">
        <p14:creationId xmlns:p14="http://schemas.microsoft.com/office/powerpoint/2010/main" val="361373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C43B-FC69-D4D8-194A-D86EEC2F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F-Ratio</a:t>
            </a:r>
            <a:b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BA2765-DDE8-572C-4D5A-825FA9B02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53331"/>
            <a:ext cx="6893560" cy="5494046"/>
          </a:xfrm>
        </p:spPr>
      </p:pic>
    </p:spTree>
    <p:extLst>
      <p:ext uri="{BB962C8B-B14F-4D97-AF65-F5344CB8AC3E}">
        <p14:creationId xmlns:p14="http://schemas.microsoft.com/office/powerpoint/2010/main" val="348008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3EACD-B2CF-9CCD-AA8C-7BEF6403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7404-99FD-83AF-DC0A-EB63521A6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84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346</Words>
  <Application>Microsoft Office PowerPoint</Application>
  <PresentationFormat>Widescreen</PresentationFormat>
  <Paragraphs>42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Times New Roman</vt:lpstr>
      <vt:lpstr>Office Theme</vt:lpstr>
      <vt:lpstr>Two-Way Analysis of Variance (ANOVA)</vt:lpstr>
      <vt:lpstr>Introduction</vt:lpstr>
      <vt:lpstr>Experimental Design </vt:lpstr>
      <vt:lpstr>Hypotheses </vt:lpstr>
      <vt:lpstr>Data Organization </vt:lpstr>
      <vt:lpstr>Calculations</vt:lpstr>
      <vt:lpstr>Degrees of Freedom </vt:lpstr>
      <vt:lpstr>F-Ratio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Two-Way Analysis of Variance (ANOVA)</dc:title>
  <dc:creator>kmhgoa@gmail.com</dc:creator>
  <cp:lastModifiedBy>kmhgoa@gmail.com</cp:lastModifiedBy>
  <cp:revision>3</cp:revision>
  <dcterms:created xsi:type="dcterms:W3CDTF">2024-01-17T14:25:21Z</dcterms:created>
  <dcterms:modified xsi:type="dcterms:W3CDTF">2024-01-17T17:51:30Z</dcterms:modified>
</cp:coreProperties>
</file>