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B5B2C-42D6-A30D-56A1-5AA3AFC52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2FFD54-B95B-ED9E-C26E-C45013C906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FAE35-6131-58C1-5871-E2F35AA1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946E-9AA0-4976-B169-7E860521DC05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90741-89E9-94A5-7E8C-DA7EB3BC0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5DAA4-ED6F-5526-3446-85F298CD0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05DF-97EF-4C91-9B4C-EF353CF0D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325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1B645-05CC-749E-6FDA-45BB3F6F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6E6F9-6613-C9F1-588D-A56C76791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92DD4-88A6-CCAC-4F41-B4CAA55F5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946E-9AA0-4976-B169-7E860521DC05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2611D-C291-6603-2065-9AAC97A9E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84F-3A7D-0C49-6BE1-F0CB47BBE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05DF-97EF-4C91-9B4C-EF353CF0D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550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EFB981-EF49-D387-9B53-7F4140CE7B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B822F5-3D9E-3F0D-9FC5-ACD83F4CD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02A63-A0C8-6E7A-3BFA-3209C7762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946E-9AA0-4976-B169-7E860521DC05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3CA80-8116-EEB6-62CF-234134AF0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37771-BE8D-7936-3F84-E7BE6D516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05DF-97EF-4C91-9B4C-EF353CF0D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68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8F477-EC9C-A77E-5424-5024D1681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A8CBA-1597-A178-DC7C-F8C2122BD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8ACB7-20FF-AD73-6F1E-D72D3B264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946E-9AA0-4976-B169-7E860521DC05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5C0EC-EA29-10C9-8914-75236E32D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BB660-04CB-9BDA-A5BA-2222F251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05DF-97EF-4C91-9B4C-EF353CF0D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55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7679F-1CBC-A458-CA44-CA1EC867B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1A323-7641-A796-315F-E77243BBD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CF23F-EB6E-3EC9-DCE6-0184237DD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946E-9AA0-4976-B169-7E860521DC05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D0F1F-5492-FC2B-C903-E65A3F132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8B825-1EC1-57BB-3D1F-87E32DE91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05DF-97EF-4C91-9B4C-EF353CF0D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680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0FDFD-02B9-A9B4-4922-A19392DC1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BC764-5FDF-4599-D75E-BBFA34FA15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ADA97-C75E-0A3C-AAC4-6CB8740F2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72746-E973-756F-C377-596F262B4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946E-9AA0-4976-B169-7E860521DC05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F7758-9520-08E1-1033-7B51A181B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EC831-8531-BF6B-69F7-DFC17D68E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05DF-97EF-4C91-9B4C-EF353CF0D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362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A5F21-B70F-6C29-31C4-1EC82E2D7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C7126-F6CD-8426-8AC4-A62ECC8DF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E90D4D-7FA7-BC03-F8A2-897A81CA2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951B93-D608-8D81-C349-93444FCF08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5D8049-0D83-ECD2-A38A-20FD640BA6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FAF297-1EB8-9C40-3BC0-56D264908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946E-9AA0-4976-B169-7E860521DC05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C1CF39-93BB-2B03-8935-0220AF86F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6D9091-4101-69A3-ABC9-B85416159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05DF-97EF-4C91-9B4C-EF353CF0D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315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F6BB6-B049-094C-4905-2F8AF518A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CA356-7B09-8CE9-1134-6CB06030D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946E-9AA0-4976-B169-7E860521DC05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A18AD-4BAF-4AC2-53DC-124FEB864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A7DEB4-2933-1CDC-FBEB-B431C6C47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05DF-97EF-4C91-9B4C-EF353CF0D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754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5FA590-2FD3-E09E-2DF3-E8A897518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946E-9AA0-4976-B169-7E860521DC05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0CAD4C-BB49-BA06-EB35-BBAC7E97D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1A453-DD10-49FF-23AF-82C8B41EE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05DF-97EF-4C91-9B4C-EF353CF0D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490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5840C-B68B-020B-459A-852435417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757E5-81CB-D8F2-F4DC-A05D2397E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2C9AF4-3AFB-DCFE-CBA4-53A89FF89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D20EA-4BBF-DAB5-5E11-48ECF05F0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946E-9AA0-4976-B169-7E860521DC05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7E83E-476E-D8C8-04E3-88E816DCC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75F2B-E517-A475-8768-FFE57A490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05DF-97EF-4C91-9B4C-EF353CF0D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938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C10C0-6BD9-1045-87E4-1BCFE3D0A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F06281-F54B-B897-A996-8DF4A0C7A7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1B72E-19E4-0065-9DCF-B3337F9C4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FCC88-6685-92C7-BF66-4A14811DD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946E-9AA0-4976-B169-7E860521DC05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5537D-276D-4DBE-D8D4-4B31E81EA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9B91F-175F-6710-59E9-49B378F16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05DF-97EF-4C91-9B4C-EF353CF0D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592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1041B7-040E-8650-842B-66D663899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00944-FB73-1394-1F18-4DF2ECCB4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65827-C786-D1AE-D83C-1507EA2828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8946E-9AA0-4976-B169-7E860521DC05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7D434-2917-A87B-78B2-FC0230FEE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5BC4C-6AA2-4F19-BAD7-31556D3814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005DF-97EF-4C91-9B4C-EF353CF0D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22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822AA-9D47-1B51-6954-013627DEE1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Regression 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B6919-9533-AF19-B008-FF83A6D40B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Apply least squares to minimize the sum of squared differences in a linear regression model.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673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B71A3-5383-C897-F65C-8392847D3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ACBBD-C18D-964A-5D1C-8EE9F7D72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Simple Regression assesses the impact of one independent variable on a dependent variable. </a:t>
            </a:r>
          </a:p>
          <a:p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Essential for understanding linear relationships, widely used in various disciplines for straightforward analysis. </a:t>
            </a:r>
          </a:p>
          <a:p>
            <a:pPr lvl="1"/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Examining the correlation between study hours and test scores in educational research.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12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815EB-B496-EEDF-4D49-1AAC48F3B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Formulation and 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35202-A901-F3A7-E559-0477A64D0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find estimated values and for the parameters α and β which would provide the "best" fit in some sense for the data points.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mentioned in the introduction, in this article the "best" fit will be understood as in the least-squares approach: a line that minimizes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3BD485-CC3F-F406-4E6B-2D4A0E256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5" y="2848272"/>
            <a:ext cx="5525808" cy="387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195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E54AC-3D8E-A175-2295-073334E01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3975"/>
            <a:ext cx="10515600" cy="177466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DF5B1-4415-FC15-6523-22BD084F9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555" y="1253331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with the sample covariance matrix The solution can be reformulated using elements of the covariance matrix: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rxy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sample correlation coefficient between x and y  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the uncorrected sample standard deviations of x and y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variance and sample covariance, respectively 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Formula 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rxy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E4296E-B48A-591F-009B-315F329F0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791" y="3770866"/>
            <a:ext cx="3346566" cy="11739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84F14B-F0C6-A42F-39C5-D4F9047BB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446" y="5425849"/>
            <a:ext cx="3665521" cy="117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832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27F46-C81C-E60A-3FEC-F89E80F68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273"/>
            <a:ext cx="10515600" cy="148541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6ABD3-54C7-264F-900A-66117812A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 about the slope: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 about the intercept: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FBAFED-F16B-D8D4-C028-0C54511E6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007" y="2285422"/>
            <a:ext cx="7116830" cy="11435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9D9870-E34E-6862-A444-82664286D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74" y="4635490"/>
            <a:ext cx="9115204" cy="136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012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7C1CF-ADD1-ECC7-AF69-8F29A624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F0D32-3720-9F18-3ACD-E63B41435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Economics and Finance: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l">
              <a:buNone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Application: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Analyzing how interest rate changes influence consumer spending for economic forecasting.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Health Sciences: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l">
              <a:buNone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Application: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Studying the correlation between physical activity levels and blood pressure in health research.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Marketing and Sales: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l">
              <a:buNone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Application: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Assessing the effectiveness of advertising campaigns on monthly sales revenue in marketing.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2394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82B22-0F15-3024-495D-577CBCA88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0649" y="2380537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YOU!!!!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AAFB0-FE50-2E7D-3BE5-B23D662B0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0690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260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Simple Regression  Method 3</vt:lpstr>
      <vt:lpstr>Introduction</vt:lpstr>
      <vt:lpstr>Formulation and computation</vt:lpstr>
      <vt:lpstr>Interpretation</vt:lpstr>
      <vt:lpstr>Interpretation:</vt:lpstr>
      <vt:lpstr>Applications of the Project</vt:lpstr>
      <vt:lpstr>THANK YOU!!!!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Regression  Method 3</dc:title>
  <dc:creator>OMKAR PATIL</dc:creator>
  <cp:lastModifiedBy>OMKAR PATIL</cp:lastModifiedBy>
  <cp:revision>3</cp:revision>
  <dcterms:created xsi:type="dcterms:W3CDTF">2024-01-19T03:41:15Z</dcterms:created>
  <dcterms:modified xsi:type="dcterms:W3CDTF">2024-01-19T04:07:05Z</dcterms:modified>
</cp:coreProperties>
</file>