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DCB"/>
    <a:srgbClr val="EAD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53643-3982-4EB0-B2B6-FE35BA90D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68E1AB-F42E-4D44-B99D-FB4190479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AD781-F455-4260-9D57-7C50EDBF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0991-A7F4-4919-BAAA-44D2F8C64DF0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81EAE-685D-4509-8C72-52A23C6F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74A2D-D5FD-44AD-B431-D77F8019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D889-B308-449A-964B-F1E6C0B6D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6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42C57-38C9-4FFE-A3E3-399F143A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178832-D49E-4984-B0F9-1EE2AAF67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0ED6E-A497-47D6-BC7C-6AAFA96F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0991-A7F4-4919-BAAA-44D2F8C64DF0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54CA5-677E-494C-88D3-AF8B7B84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C6D50-721D-4FF8-8BF8-896411A4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D889-B308-449A-964B-F1E6C0B6D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5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BF2420-619B-4C12-B727-BFF4C263E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C7826E-9BB6-4ADA-8CFD-3941A9FBC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24454-37F8-45E8-87E6-CD532EB3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0991-A7F4-4919-BAAA-44D2F8C64DF0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667D1-9450-436D-8162-DE168532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093FD-EFDB-487C-8143-7DBACE66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D889-B308-449A-964B-F1E6C0B6D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8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969B5-8ED6-470B-A324-EB092339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64FDE-CC78-4905-B5FE-4FD04E48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43217-BF79-4293-8620-BA678010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0991-A7F4-4919-BAAA-44D2F8C64DF0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5A871-4E0C-4D25-BEEC-1A2E2E51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1F1C9-4F19-4AD2-9ACF-E0CDA486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D889-B308-449A-964B-F1E6C0B6D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4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3CBE2-065D-425B-9051-687B3601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23292-9CF3-452F-873E-36F54F70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EF4D6-1F69-4D7B-9811-F8825F9B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0991-A7F4-4919-BAAA-44D2F8C64DF0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96544-2907-49EC-B32A-6563B01A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706FC-9185-4AA9-8E33-CFD3AB53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D889-B308-449A-964B-F1E6C0B6D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2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4E4D9-3C36-46C0-B695-2EC489BF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FD258-D0D4-41AB-8BE9-7D0C2AAF4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53509-1FD6-4DDC-BC92-9DEF2FEC6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600E53-8A8C-45C9-9A02-383B670E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0991-A7F4-4919-BAAA-44D2F8C64DF0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E668F-0A97-4D55-8897-45E80AC6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0E93C-0848-46A0-82C8-C1E35701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D889-B308-449A-964B-F1E6C0B6D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5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01646-2614-4734-87B4-466DC41D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63CB1-72C9-409B-8724-324CE394B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103D1F-3DBC-4903-976E-89773E2B6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D0A036-D86F-4A8D-A4B5-16F2EDA57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4BB57B-D8D9-4C5B-8990-F454A1327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E1864B-A671-4F76-BB13-2FDFB208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0991-A7F4-4919-BAAA-44D2F8C64DF0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EFAD5A-C5B6-4C5E-B7DC-35109082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94CCF4-CCED-4A80-A1B9-EBFD844A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D889-B308-449A-964B-F1E6C0B6D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6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D110F-44C7-47C1-8702-7079DB75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D17D3A-1DED-4473-B8F5-FB907415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0991-A7F4-4919-BAAA-44D2F8C64DF0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3C4900-D357-4B8C-BA54-4A50B7A9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82E75D-DA32-4D7B-A33E-45CC053C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D889-B308-449A-964B-F1E6C0B6D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83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C1F071-A47C-432C-A54B-36FFCABC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0991-A7F4-4919-BAAA-44D2F8C64DF0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7ED0E0-A502-4B1E-A3EF-AE61CF5A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633B63-094A-4E2A-8C0E-F90D7351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D889-B308-449A-964B-F1E6C0B6D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66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6745A-7CCA-406D-809C-1945A5E6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43EA2-1773-44BE-96C7-E5954AFA2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987A1-3057-4A1C-97EB-0F9610F05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6BE01-D087-4B81-9D3E-DF51B38A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0991-A7F4-4919-BAAA-44D2F8C64DF0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20C6C4-7D1E-4859-8847-710EC8D3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F4146-A061-4CE1-9E28-225B1F7E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D889-B308-449A-964B-F1E6C0B6D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1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53D0A-6360-464A-B419-A2100B6C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B8447C-41A6-4B75-B4B6-C22C83584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6B9389-4A4E-4FBC-AC09-ECB727610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9DCCF-C8E7-4EF2-B3A2-DE3E7D53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0991-A7F4-4919-BAAA-44D2F8C64DF0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1E986C-D799-4AB2-AE99-FAAD72DE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1E175-7D85-470B-9481-D14036B1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D889-B308-449A-964B-F1E6C0B6D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AF6F07-A014-45DB-923C-778E8BAD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6AA38-B70E-4BD7-BBEE-A9140D80B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CC6DB-5552-4AEE-A23D-5F269472F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0991-A7F4-4919-BAAA-44D2F8C64DF0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E8651-9621-4DAD-B2ED-39B04A168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8D18-EEAC-48D7-9350-E868C44FE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1D889-B308-449A-964B-F1E6C0B6D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13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389A791-17AA-4467-8662-8EC2AD6383EF}"/>
              </a:ext>
            </a:extLst>
          </p:cNvPr>
          <p:cNvCxnSpPr/>
          <p:nvPr/>
        </p:nvCxnSpPr>
        <p:spPr>
          <a:xfrm>
            <a:off x="1379340" y="850142"/>
            <a:ext cx="87832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88A683A-5D3B-43BB-88A5-35A933EF36E7}"/>
              </a:ext>
            </a:extLst>
          </p:cNvPr>
          <p:cNvCxnSpPr/>
          <p:nvPr/>
        </p:nvCxnSpPr>
        <p:spPr>
          <a:xfrm>
            <a:off x="1398193" y="1246067"/>
            <a:ext cx="87832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DDFBF76-FCA6-427C-BA2A-C153F5A650A0}"/>
              </a:ext>
            </a:extLst>
          </p:cNvPr>
          <p:cNvCxnSpPr/>
          <p:nvPr/>
        </p:nvCxnSpPr>
        <p:spPr>
          <a:xfrm>
            <a:off x="2590800" y="1231900"/>
            <a:ext cx="0" cy="3543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57A7B36-F36B-4A96-B3DB-0ED83F4DE7DB}"/>
              </a:ext>
            </a:extLst>
          </p:cNvPr>
          <p:cNvSpPr/>
          <p:nvPr/>
        </p:nvSpPr>
        <p:spPr>
          <a:xfrm>
            <a:off x="1284638" y="774703"/>
            <a:ext cx="9053162" cy="40276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B39755-7146-4E94-917E-7C34D24F0BEB}"/>
              </a:ext>
            </a:extLst>
          </p:cNvPr>
          <p:cNvSpPr txBox="1"/>
          <p:nvPr/>
        </p:nvSpPr>
        <p:spPr>
          <a:xfrm>
            <a:off x="1379340" y="856355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Banner </a:t>
            </a:r>
            <a:r>
              <a:rPr lang="zh-CN" altLang="en-US" dirty="0"/>
              <a:t>古诗人时空流动性分析系统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D719A4-176D-4BB8-BBD0-5B0B50919FE0}"/>
              </a:ext>
            </a:extLst>
          </p:cNvPr>
          <p:cNvSpPr txBox="1"/>
          <p:nvPr/>
        </p:nvSpPr>
        <p:spPr>
          <a:xfrm>
            <a:off x="9190490" y="86333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 / EN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CC5ADA-ECF7-47FA-BB87-AA61EE640CEB}"/>
              </a:ext>
            </a:extLst>
          </p:cNvPr>
          <p:cNvSpPr txBox="1"/>
          <p:nvPr/>
        </p:nvSpPr>
        <p:spPr>
          <a:xfrm>
            <a:off x="1251972" y="27275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目录侧边栏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69E3A1-6F32-4A40-B5B9-D997A664ADEC}"/>
              </a:ext>
            </a:extLst>
          </p:cNvPr>
          <p:cNvSpPr txBox="1"/>
          <p:nvPr/>
        </p:nvSpPr>
        <p:spPr>
          <a:xfrm>
            <a:off x="5311170" y="27576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主要内容部分</a:t>
            </a:r>
          </a:p>
        </p:txBody>
      </p:sp>
    </p:spTree>
    <p:extLst>
      <p:ext uri="{BB962C8B-B14F-4D97-AF65-F5344CB8AC3E}">
        <p14:creationId xmlns:p14="http://schemas.microsoft.com/office/powerpoint/2010/main" val="233096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119157-F288-4149-BCE3-DF926B3CAA4C}"/>
              </a:ext>
            </a:extLst>
          </p:cNvPr>
          <p:cNvSpPr/>
          <p:nvPr/>
        </p:nvSpPr>
        <p:spPr>
          <a:xfrm>
            <a:off x="1333500" y="228600"/>
            <a:ext cx="9969500" cy="635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2F6B89-5284-49A5-A61E-6A19A2F95F77}"/>
              </a:ext>
            </a:extLst>
          </p:cNvPr>
          <p:cNvSpPr txBox="1"/>
          <p:nvPr/>
        </p:nvSpPr>
        <p:spPr>
          <a:xfrm>
            <a:off x="1447800" y="31063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Module Title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C78126-6524-4F18-97A5-560BD22AE562}"/>
              </a:ext>
            </a:extLst>
          </p:cNvPr>
          <p:cNvSpPr txBox="1"/>
          <p:nvPr/>
        </p:nvSpPr>
        <p:spPr>
          <a:xfrm>
            <a:off x="1447800" y="577334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Some simple introduction to this module.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2C6E002-1A83-4730-B380-9BEECEA32BCA}"/>
              </a:ext>
            </a:extLst>
          </p:cNvPr>
          <p:cNvCxnSpPr/>
          <p:nvPr/>
        </p:nvCxnSpPr>
        <p:spPr>
          <a:xfrm>
            <a:off x="1568450" y="1011198"/>
            <a:ext cx="949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C8DD352-9178-47AF-99A4-DEA015D0CABF}"/>
              </a:ext>
            </a:extLst>
          </p:cNvPr>
          <p:cNvSpPr txBox="1"/>
          <p:nvPr/>
        </p:nvSpPr>
        <p:spPr>
          <a:xfrm>
            <a:off x="1568450" y="109323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Search By Poets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C9BCB1-27B7-4734-838F-A3D467B5DD40}"/>
              </a:ext>
            </a:extLst>
          </p:cNvPr>
          <p:cNvSpPr txBox="1"/>
          <p:nvPr/>
        </p:nvSpPr>
        <p:spPr>
          <a:xfrm>
            <a:off x="1568450" y="154459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Search By Locations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7C5C4F-24C6-4B5F-BC89-914D16C5674F}"/>
              </a:ext>
            </a:extLst>
          </p:cNvPr>
          <p:cNvSpPr/>
          <p:nvPr/>
        </p:nvSpPr>
        <p:spPr>
          <a:xfrm>
            <a:off x="3557406" y="1126092"/>
            <a:ext cx="999683" cy="28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Search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38A2CD-76F4-4015-8672-C4F4216C6E4A}"/>
              </a:ext>
            </a:extLst>
          </p:cNvPr>
          <p:cNvSpPr/>
          <p:nvPr/>
        </p:nvSpPr>
        <p:spPr>
          <a:xfrm>
            <a:off x="4652781" y="1126092"/>
            <a:ext cx="999683" cy="28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Confirm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F8A8EA7-8756-40E0-A006-CA7B19643260}"/>
              </a:ext>
            </a:extLst>
          </p:cNvPr>
          <p:cNvSpPr/>
          <p:nvPr/>
        </p:nvSpPr>
        <p:spPr>
          <a:xfrm>
            <a:off x="3715192" y="1588538"/>
            <a:ext cx="1218758" cy="28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Province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ECB02E-8417-44DE-93A5-55816A02A9D5}"/>
              </a:ext>
            </a:extLst>
          </p:cNvPr>
          <p:cNvSpPr/>
          <p:nvPr/>
        </p:nvSpPr>
        <p:spPr>
          <a:xfrm>
            <a:off x="5967096" y="1588538"/>
            <a:ext cx="1139278" cy="28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9FAFD5-6365-4BDA-9ABB-B0ED3B19745B}"/>
              </a:ext>
            </a:extLst>
          </p:cNvPr>
          <p:cNvSpPr/>
          <p:nvPr/>
        </p:nvSpPr>
        <p:spPr>
          <a:xfrm>
            <a:off x="7211361" y="1582943"/>
            <a:ext cx="999683" cy="28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Confirm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BF5C31-642F-46C2-A157-3325E1B3E2EB}"/>
              </a:ext>
            </a:extLst>
          </p:cNvPr>
          <p:cNvSpPr/>
          <p:nvPr/>
        </p:nvSpPr>
        <p:spPr>
          <a:xfrm>
            <a:off x="1568450" y="1074182"/>
            <a:ext cx="6821093" cy="91651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8E0A75E-707D-4890-B140-645FD0349664}"/>
              </a:ext>
            </a:extLst>
          </p:cNvPr>
          <p:cNvSpPr txBox="1"/>
          <p:nvPr/>
        </p:nvSpPr>
        <p:spPr>
          <a:xfrm>
            <a:off x="8389543" y="140387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Horizontal/Vertical tabs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0BE6548-ABA3-462C-AEBB-91FD17C06C66}"/>
              </a:ext>
            </a:extLst>
          </p:cNvPr>
          <p:cNvCxnSpPr/>
          <p:nvPr/>
        </p:nvCxnSpPr>
        <p:spPr>
          <a:xfrm>
            <a:off x="1568450" y="2052598"/>
            <a:ext cx="949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D27E2D9-F8B4-41B8-9C2D-72234092AA18}"/>
              </a:ext>
            </a:extLst>
          </p:cNvPr>
          <p:cNvSpPr/>
          <p:nvPr/>
        </p:nvSpPr>
        <p:spPr>
          <a:xfrm>
            <a:off x="1568450" y="2184400"/>
            <a:ext cx="9499600" cy="2095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Map Area</a:t>
            </a:r>
          </a:p>
          <a:p>
            <a:pPr algn="r"/>
            <a:r>
              <a:rPr lang="en-US" altLang="zh-CN" sz="2000" dirty="0">
                <a:solidFill>
                  <a:schemeClr val="tx1"/>
                </a:solidFill>
              </a:rPr>
              <a:t>With control of multi lines and info windows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ECF904-1F92-40C1-A0BB-4986EAB2A3E6}"/>
              </a:ext>
            </a:extLst>
          </p:cNvPr>
          <p:cNvSpPr txBox="1"/>
          <p:nvPr/>
        </p:nvSpPr>
        <p:spPr>
          <a:xfrm>
            <a:off x="1568450" y="4419599"/>
            <a:ext cx="949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Content Detail</a:t>
            </a:r>
          </a:p>
          <a:p>
            <a:r>
              <a:rPr lang="en-US" altLang="zh-CN" dirty="0"/>
              <a:t>XXX</a:t>
            </a:r>
            <a:r>
              <a:rPr lang="zh-CN" altLang="en-US" dirty="0"/>
              <a:t>人</a:t>
            </a:r>
            <a:endParaRPr lang="en-US" altLang="zh-CN" dirty="0"/>
          </a:p>
          <a:p>
            <a:r>
              <a:rPr lang="en-US" altLang="zh-CN" dirty="0"/>
              <a:t>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岁，于</a:t>
            </a:r>
            <a:r>
              <a:rPr lang="en-US" altLang="zh-CN" dirty="0"/>
              <a:t>XXX</a:t>
            </a:r>
            <a:r>
              <a:rPr lang="zh-CN" altLang="en-US" dirty="0"/>
              <a:t>地点</a:t>
            </a:r>
            <a:r>
              <a:rPr lang="en-US" altLang="zh-CN" dirty="0"/>
              <a:t>XXXXXX ……………………………… ……………………………… ………………………………</a:t>
            </a:r>
          </a:p>
          <a:p>
            <a:r>
              <a:rPr lang="en-US" altLang="zh-CN" dirty="0"/>
              <a:t>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岁，于</a:t>
            </a:r>
            <a:r>
              <a:rPr lang="en-US" altLang="zh-CN" dirty="0"/>
              <a:t>XXX</a:t>
            </a:r>
            <a:r>
              <a:rPr lang="zh-CN" altLang="en-US" dirty="0"/>
              <a:t>地点</a:t>
            </a:r>
            <a:r>
              <a:rPr lang="en-US" altLang="zh-CN" dirty="0"/>
              <a:t>XXXXXX ……………………………… ……………………………… ………………………………</a:t>
            </a:r>
          </a:p>
          <a:p>
            <a:r>
              <a:rPr lang="en-US" altLang="zh-CN" dirty="0"/>
              <a:t>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岁，于</a:t>
            </a:r>
            <a:r>
              <a:rPr lang="en-US" altLang="zh-CN" dirty="0"/>
              <a:t>XXX</a:t>
            </a:r>
            <a:r>
              <a:rPr lang="zh-CN" altLang="en-US" dirty="0"/>
              <a:t>地点</a:t>
            </a:r>
            <a:r>
              <a:rPr lang="en-US" altLang="zh-CN" dirty="0"/>
              <a:t>XXXXXX ……………………………… ……………………………… ………………………………</a:t>
            </a:r>
          </a:p>
          <a:p>
            <a:r>
              <a:rPr lang="en-US" altLang="zh-CN" dirty="0"/>
              <a:t>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岁，于</a:t>
            </a:r>
            <a:r>
              <a:rPr lang="en-US" altLang="zh-CN" dirty="0"/>
              <a:t>XXX</a:t>
            </a:r>
            <a:r>
              <a:rPr lang="zh-CN" altLang="en-US" dirty="0"/>
              <a:t>地点</a:t>
            </a:r>
            <a:r>
              <a:rPr lang="en-US" altLang="zh-CN" dirty="0"/>
              <a:t>XXXXXX ……………………………… ……………………………… ………………………………</a:t>
            </a:r>
          </a:p>
          <a:p>
            <a:r>
              <a:rPr lang="en-US" altLang="zh-CN" dirty="0"/>
              <a:t>………………………………………………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B1E4ACF-D649-47F3-B408-8659886CE2BB}"/>
              </a:ext>
            </a:extLst>
          </p:cNvPr>
          <p:cNvCxnSpPr/>
          <p:nvPr/>
        </p:nvCxnSpPr>
        <p:spPr>
          <a:xfrm>
            <a:off x="1568450" y="4419599"/>
            <a:ext cx="949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C77AB97-CF00-440A-BC56-C4C53381B02E}"/>
              </a:ext>
            </a:extLst>
          </p:cNvPr>
          <p:cNvSpPr/>
          <p:nvPr/>
        </p:nvSpPr>
        <p:spPr>
          <a:xfrm>
            <a:off x="5038936" y="1588538"/>
            <a:ext cx="823173" cy="28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City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1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9DC7AF-223F-4706-860F-BB2CC64FA741}"/>
              </a:ext>
            </a:extLst>
          </p:cNvPr>
          <p:cNvSpPr/>
          <p:nvPr/>
        </p:nvSpPr>
        <p:spPr>
          <a:xfrm>
            <a:off x="1123950" y="198120"/>
            <a:ext cx="9944100" cy="199644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75369-C72D-4CD6-B96A-50B0F10D8D47}"/>
              </a:ext>
            </a:extLst>
          </p:cNvPr>
          <p:cNvSpPr txBox="1"/>
          <p:nvPr/>
        </p:nvSpPr>
        <p:spPr>
          <a:xfrm>
            <a:off x="1225550" y="19812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Module Title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100B1D-D066-41CD-B427-B9375E122662}"/>
              </a:ext>
            </a:extLst>
          </p:cNvPr>
          <p:cNvSpPr txBox="1"/>
          <p:nvPr/>
        </p:nvSpPr>
        <p:spPr>
          <a:xfrm>
            <a:off x="1225550" y="464820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Some simple introduction to this module.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B4E6C40-74B1-464D-9A85-44D2C6E87AFA}"/>
              </a:ext>
            </a:extLst>
          </p:cNvPr>
          <p:cNvCxnSpPr/>
          <p:nvPr/>
        </p:nvCxnSpPr>
        <p:spPr>
          <a:xfrm>
            <a:off x="1346200" y="898684"/>
            <a:ext cx="949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37CC0C7-2CE9-4203-9A7B-59F21AFD0731}"/>
              </a:ext>
            </a:extLst>
          </p:cNvPr>
          <p:cNvSpPr txBox="1"/>
          <p:nvPr/>
        </p:nvSpPr>
        <p:spPr>
          <a:xfrm>
            <a:off x="1342105" y="1031348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Poet</a:t>
            </a:r>
            <a:r>
              <a:rPr lang="zh-CN" altLang="en-US" dirty="0"/>
              <a:t> </a:t>
            </a:r>
            <a:r>
              <a:rPr lang="en-US" altLang="zh-CN" dirty="0"/>
              <a:t>Select: XXX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B16CBE-E076-4748-9844-E581B9F47BFC}"/>
              </a:ext>
            </a:extLst>
          </p:cNvPr>
          <p:cNvSpPr txBox="1"/>
          <p:nvPr/>
        </p:nvSpPr>
        <p:spPr>
          <a:xfrm>
            <a:off x="1346200" y="1377596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Select: XXX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0FEEF4-6EAE-4B19-8BBE-E777F7F8A488}"/>
              </a:ext>
            </a:extLst>
          </p:cNvPr>
          <p:cNvSpPr txBox="1"/>
          <p:nvPr/>
        </p:nvSpPr>
        <p:spPr>
          <a:xfrm>
            <a:off x="1342106" y="174692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/>
              <a:t>Select: XXX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DB4D36-EFD9-4C25-B442-11ED5C5D2180}"/>
              </a:ext>
            </a:extLst>
          </p:cNvPr>
          <p:cNvSpPr/>
          <p:nvPr/>
        </p:nvSpPr>
        <p:spPr>
          <a:xfrm>
            <a:off x="3175547" y="1096144"/>
            <a:ext cx="999683" cy="28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8790D4-3981-476D-BEE0-535CA5D3D69E}"/>
              </a:ext>
            </a:extLst>
          </p:cNvPr>
          <p:cNvSpPr/>
          <p:nvPr/>
        </p:nvSpPr>
        <p:spPr>
          <a:xfrm>
            <a:off x="3175546" y="1433078"/>
            <a:ext cx="999683" cy="28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994757-7B11-4F76-A0B6-CA08CC441B7E}"/>
              </a:ext>
            </a:extLst>
          </p:cNvPr>
          <p:cNvSpPr/>
          <p:nvPr/>
        </p:nvSpPr>
        <p:spPr>
          <a:xfrm>
            <a:off x="3477627" y="1790868"/>
            <a:ext cx="999683" cy="28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BDF70F-18C8-430A-8789-C74F812164E7}"/>
              </a:ext>
            </a:extLst>
          </p:cNvPr>
          <p:cNvSpPr/>
          <p:nvPr/>
        </p:nvSpPr>
        <p:spPr>
          <a:xfrm>
            <a:off x="1893570" y="2567422"/>
            <a:ext cx="8404860" cy="195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2263EF-E491-4013-9442-331572B7B998}"/>
              </a:ext>
            </a:extLst>
          </p:cNvPr>
          <p:cNvSpPr/>
          <p:nvPr/>
        </p:nvSpPr>
        <p:spPr>
          <a:xfrm>
            <a:off x="2263379" y="3112538"/>
            <a:ext cx="1226581" cy="281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drill up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E580C87-61AD-4801-A292-491CD231E46B}"/>
              </a:ext>
            </a:extLst>
          </p:cNvPr>
          <p:cNvSpPr/>
          <p:nvPr/>
        </p:nvSpPr>
        <p:spPr>
          <a:xfrm>
            <a:off x="3757339" y="3112538"/>
            <a:ext cx="1226581" cy="281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drill down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1A79DC-7CC9-41BE-A9FE-1C05F5BCB9BB}"/>
              </a:ext>
            </a:extLst>
          </p:cNvPr>
          <p:cNvSpPr/>
          <p:nvPr/>
        </p:nvSpPr>
        <p:spPr>
          <a:xfrm>
            <a:off x="5251299" y="3112538"/>
            <a:ext cx="1226581" cy="281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241077-23A5-4BEE-B13F-22CB11F052F8}"/>
              </a:ext>
            </a:extLst>
          </p:cNvPr>
          <p:cNvSpPr txBox="1"/>
          <p:nvPr/>
        </p:nvSpPr>
        <p:spPr>
          <a:xfrm>
            <a:off x="1982328" y="2639111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Current Select:</a:t>
            </a:r>
            <a:r>
              <a:rPr lang="zh-CN" altLang="en-US" dirty="0"/>
              <a:t> 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40FFD29-AF58-447D-80AF-6119C708DB73}"/>
              </a:ext>
            </a:extLst>
          </p:cNvPr>
          <p:cNvSpPr/>
          <p:nvPr/>
        </p:nvSpPr>
        <p:spPr>
          <a:xfrm>
            <a:off x="4761410" y="1790868"/>
            <a:ext cx="1226581" cy="281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B4B984-94D1-4E99-9162-4D8C69C1077B}"/>
              </a:ext>
            </a:extLst>
          </p:cNvPr>
          <p:cNvSpPr txBox="1"/>
          <p:nvPr/>
        </p:nvSpPr>
        <p:spPr>
          <a:xfrm>
            <a:off x="2260873" y="3754440"/>
            <a:ext cx="743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Dropdown select, multi checkbox select, change when do OLAM actions  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51E92A2-883A-4CC9-BCB7-0D847D0E0D2F}"/>
              </a:ext>
            </a:extLst>
          </p:cNvPr>
          <p:cNvSpPr txBox="1"/>
          <p:nvPr/>
        </p:nvSpPr>
        <p:spPr>
          <a:xfrm>
            <a:off x="6096000" y="1011674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Cube Slice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5A470C-981C-4CE3-8F29-67876F07AB5B}"/>
              </a:ext>
            </a:extLst>
          </p:cNvPr>
          <p:cNvSpPr/>
          <p:nvPr/>
        </p:nvSpPr>
        <p:spPr>
          <a:xfrm>
            <a:off x="1315742" y="1031348"/>
            <a:ext cx="4780258" cy="10849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38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C722C6-9163-4D92-B06E-B95DE19B1EE8}"/>
              </a:ext>
            </a:extLst>
          </p:cNvPr>
          <p:cNvSpPr/>
          <p:nvPr/>
        </p:nvSpPr>
        <p:spPr>
          <a:xfrm>
            <a:off x="651510" y="228600"/>
            <a:ext cx="9864090" cy="38481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EDA94A-5AE2-40EA-BDBB-5724AD322A1E}"/>
              </a:ext>
            </a:extLst>
          </p:cNvPr>
          <p:cNvSpPr/>
          <p:nvPr/>
        </p:nvSpPr>
        <p:spPr>
          <a:xfrm>
            <a:off x="760095" y="327660"/>
            <a:ext cx="2324100" cy="1684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3C0F80-6087-4C55-9597-40C37475EB24}"/>
              </a:ext>
            </a:extLst>
          </p:cNvPr>
          <p:cNvSpPr/>
          <p:nvPr/>
        </p:nvSpPr>
        <p:spPr>
          <a:xfrm>
            <a:off x="3192780" y="327660"/>
            <a:ext cx="2324100" cy="1684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5102C6-72F5-48D1-98D3-5665823705E5}"/>
              </a:ext>
            </a:extLst>
          </p:cNvPr>
          <p:cNvSpPr/>
          <p:nvPr/>
        </p:nvSpPr>
        <p:spPr>
          <a:xfrm>
            <a:off x="5625465" y="327660"/>
            <a:ext cx="2324100" cy="1684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27BB52-AB7C-45EF-8A5B-11B0AA91B467}"/>
              </a:ext>
            </a:extLst>
          </p:cNvPr>
          <p:cNvSpPr/>
          <p:nvPr/>
        </p:nvSpPr>
        <p:spPr>
          <a:xfrm>
            <a:off x="8058150" y="327660"/>
            <a:ext cx="2324100" cy="1684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F895E5-C82B-4BC1-8672-EC1EFB8CE0C4}"/>
              </a:ext>
            </a:extLst>
          </p:cNvPr>
          <p:cNvSpPr/>
          <p:nvPr/>
        </p:nvSpPr>
        <p:spPr>
          <a:xfrm>
            <a:off x="760095" y="2286000"/>
            <a:ext cx="2324100" cy="1684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8D5F5F-E174-4B71-A7F1-28176EF796CD}"/>
              </a:ext>
            </a:extLst>
          </p:cNvPr>
          <p:cNvSpPr/>
          <p:nvPr/>
        </p:nvSpPr>
        <p:spPr>
          <a:xfrm>
            <a:off x="3192780" y="2286000"/>
            <a:ext cx="2324100" cy="1684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F3D686-137F-42B7-8FAD-156F99CABC0A}"/>
              </a:ext>
            </a:extLst>
          </p:cNvPr>
          <p:cNvSpPr/>
          <p:nvPr/>
        </p:nvSpPr>
        <p:spPr>
          <a:xfrm>
            <a:off x="5625465" y="2286000"/>
            <a:ext cx="2324100" cy="1684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5F4DCD-275E-4AB1-B393-31EF1253C23B}"/>
              </a:ext>
            </a:extLst>
          </p:cNvPr>
          <p:cNvSpPr/>
          <p:nvPr/>
        </p:nvSpPr>
        <p:spPr>
          <a:xfrm>
            <a:off x="8058150" y="2286000"/>
            <a:ext cx="2324100" cy="1684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22BF7E-1680-4883-A5F9-B57B66AB871B}"/>
              </a:ext>
            </a:extLst>
          </p:cNvPr>
          <p:cNvSpPr txBox="1"/>
          <p:nvPr/>
        </p:nvSpPr>
        <p:spPr>
          <a:xfrm>
            <a:off x="906482" y="84650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树状图：</a:t>
            </a:r>
            <a:endParaRPr lang="en-US" altLang="zh-CN" dirty="0"/>
          </a:p>
          <a:p>
            <a:r>
              <a:rPr lang="zh-CN" altLang="en-US" dirty="0"/>
              <a:t>立方体维度星形图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78E1AE-DF7B-4612-809A-066DB376EC2A}"/>
              </a:ext>
            </a:extLst>
          </p:cNvPr>
          <p:cNvSpPr txBox="1"/>
          <p:nvPr/>
        </p:nvSpPr>
        <p:spPr>
          <a:xfrm>
            <a:off x="3339167" y="847188"/>
            <a:ext cx="214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柱形图：</a:t>
            </a:r>
            <a:endParaRPr lang="en-US" altLang="zh-CN" dirty="0"/>
          </a:p>
          <a:p>
            <a:r>
              <a:rPr lang="zh-CN" altLang="en-US" dirty="0"/>
              <a:t>诗人游历历程</a:t>
            </a:r>
            <a:r>
              <a:rPr lang="en-US" altLang="zh-CN" dirty="0" err="1"/>
              <a:t>TopK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96A6299-F572-4FFD-9CF8-BC9555A063DE}"/>
              </a:ext>
            </a:extLst>
          </p:cNvPr>
          <p:cNvSpPr txBox="1"/>
          <p:nvPr/>
        </p:nvSpPr>
        <p:spPr>
          <a:xfrm>
            <a:off x="5745402" y="846503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柱形图：</a:t>
            </a:r>
            <a:endParaRPr lang="en-US" altLang="zh-CN" dirty="0"/>
          </a:p>
          <a:p>
            <a:r>
              <a:rPr lang="zh-CN" altLang="en-US" dirty="0"/>
              <a:t>地点出现频次</a:t>
            </a:r>
            <a:r>
              <a:rPr lang="en-US" altLang="zh-CN" dirty="0" err="1"/>
              <a:t>TopK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DBA64F-08DD-43B3-82AF-6427693D59BA}"/>
              </a:ext>
            </a:extLst>
          </p:cNvPr>
          <p:cNvSpPr txBox="1"/>
          <p:nvPr/>
        </p:nvSpPr>
        <p:spPr>
          <a:xfrm>
            <a:off x="8178087" y="846502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柱形图：</a:t>
            </a:r>
            <a:endParaRPr lang="en-US" altLang="zh-CN" dirty="0"/>
          </a:p>
          <a:p>
            <a:r>
              <a:rPr lang="zh-CN" altLang="en-US" dirty="0"/>
              <a:t>省份出现频次</a:t>
            </a:r>
            <a:r>
              <a:rPr lang="en-US" altLang="zh-CN" dirty="0" err="1"/>
              <a:t>TopK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AC5319-DBB5-426E-9C96-161B091CDFC7}"/>
              </a:ext>
            </a:extLst>
          </p:cNvPr>
          <p:cNvSpPr txBox="1"/>
          <p:nvPr/>
        </p:nvSpPr>
        <p:spPr>
          <a:xfrm>
            <a:off x="1137314" y="266634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关系图：</a:t>
            </a:r>
            <a:endParaRPr lang="en-US" altLang="zh-CN" dirty="0"/>
          </a:p>
          <a:p>
            <a:r>
              <a:rPr lang="zh-CN" altLang="en-US" dirty="0"/>
              <a:t>频繁迁移模式</a:t>
            </a:r>
            <a:endParaRPr lang="en-US" altLang="zh-CN" dirty="0"/>
          </a:p>
          <a:p>
            <a:r>
              <a:rPr lang="zh-CN" altLang="en-US" dirty="0"/>
              <a:t>省份</a:t>
            </a:r>
            <a:r>
              <a:rPr lang="en-US" altLang="zh-CN" dirty="0"/>
              <a:t>/</a:t>
            </a:r>
            <a:r>
              <a:rPr lang="zh-CN" altLang="en-US" dirty="0"/>
              <a:t>地点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C53A1E-0350-4976-A412-1BEC7036BDA9}"/>
              </a:ext>
            </a:extLst>
          </p:cNvPr>
          <p:cNvSpPr txBox="1"/>
          <p:nvPr/>
        </p:nvSpPr>
        <p:spPr>
          <a:xfrm>
            <a:off x="2706974" y="3654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X2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0E4704E-96C9-4F7E-A3C9-163FB697F5B8}"/>
              </a:ext>
            </a:extLst>
          </p:cNvPr>
          <p:cNvSpPr txBox="1"/>
          <p:nvPr/>
        </p:nvSpPr>
        <p:spPr>
          <a:xfrm>
            <a:off x="3570000" y="263836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关系图：</a:t>
            </a:r>
            <a:endParaRPr lang="en-US" altLang="zh-CN" dirty="0"/>
          </a:p>
          <a:p>
            <a:r>
              <a:rPr lang="zh-CN" altLang="en-US" dirty="0"/>
              <a:t>离群迁移模式</a:t>
            </a:r>
            <a:endParaRPr lang="en-US" altLang="zh-CN" dirty="0"/>
          </a:p>
          <a:p>
            <a:r>
              <a:rPr lang="zh-CN" altLang="en-US" dirty="0"/>
              <a:t>省份</a:t>
            </a:r>
            <a:r>
              <a:rPr lang="en-US" altLang="zh-CN" dirty="0"/>
              <a:t>/</a:t>
            </a:r>
            <a:r>
              <a:rPr lang="zh-CN" altLang="en-US" dirty="0"/>
              <a:t>地点</a:t>
            </a:r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B58B87-6C99-4CD5-8A0F-C5DED2E4502B}"/>
              </a:ext>
            </a:extLst>
          </p:cNvPr>
          <p:cNvSpPr txBox="1"/>
          <p:nvPr/>
        </p:nvSpPr>
        <p:spPr>
          <a:xfrm>
            <a:off x="5061306" y="36201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X2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4222EF-8D2F-4E69-9E98-EC2DCEC9CA0B}"/>
              </a:ext>
            </a:extLst>
          </p:cNvPr>
          <p:cNvSpPr txBox="1"/>
          <p:nvPr/>
        </p:nvSpPr>
        <p:spPr>
          <a:xfrm>
            <a:off x="5745402" y="266634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柱形图：</a:t>
            </a:r>
            <a:endParaRPr lang="en-US" altLang="zh-CN" dirty="0"/>
          </a:p>
          <a:p>
            <a:r>
              <a:rPr lang="zh-CN" altLang="en-US" dirty="0"/>
              <a:t>年份游离热门频次</a:t>
            </a:r>
            <a:endParaRPr lang="en-US" altLang="zh-CN" dirty="0"/>
          </a:p>
          <a:p>
            <a:r>
              <a:rPr lang="en-US" altLang="zh-CN" dirty="0" err="1"/>
              <a:t>TopK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46795E5-1B69-42A8-8A24-F491349895F3}"/>
              </a:ext>
            </a:extLst>
          </p:cNvPr>
          <p:cNvSpPr txBox="1"/>
          <p:nvPr/>
        </p:nvSpPr>
        <p:spPr>
          <a:xfrm>
            <a:off x="8230987" y="2666345"/>
            <a:ext cx="2090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柱形图：</a:t>
            </a:r>
            <a:endParaRPr lang="en-US" altLang="zh-CN" dirty="0"/>
          </a:p>
          <a:p>
            <a:r>
              <a:rPr lang="zh-CN" altLang="en-US" dirty="0"/>
              <a:t>十年游历热门频次</a:t>
            </a:r>
            <a:endParaRPr lang="en-US" altLang="zh-CN" dirty="0"/>
          </a:p>
          <a:p>
            <a:r>
              <a:rPr lang="en-US" altLang="zh-CN" dirty="0" err="1"/>
              <a:t>TopK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61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1ECBAB-6CAD-47AE-8936-E3EFD783F4B5}"/>
              </a:ext>
            </a:extLst>
          </p:cNvPr>
          <p:cNvSpPr/>
          <p:nvPr/>
        </p:nvSpPr>
        <p:spPr>
          <a:xfrm>
            <a:off x="1123950" y="198119"/>
            <a:ext cx="9944100" cy="486918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9E340A-BD82-442E-AA7E-65B771B0B12E}"/>
              </a:ext>
            </a:extLst>
          </p:cNvPr>
          <p:cNvSpPr txBox="1"/>
          <p:nvPr/>
        </p:nvSpPr>
        <p:spPr>
          <a:xfrm>
            <a:off x="1225550" y="19812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Module Title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ADDCC2-5752-4BF7-B938-4444FB2216C9}"/>
              </a:ext>
            </a:extLst>
          </p:cNvPr>
          <p:cNvSpPr txBox="1"/>
          <p:nvPr/>
        </p:nvSpPr>
        <p:spPr>
          <a:xfrm>
            <a:off x="1225550" y="464820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Some simple introduction to this module.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65A4AED-E4EF-40DE-9C29-78FF00EE2414}"/>
              </a:ext>
            </a:extLst>
          </p:cNvPr>
          <p:cNvCxnSpPr/>
          <p:nvPr/>
        </p:nvCxnSpPr>
        <p:spPr>
          <a:xfrm>
            <a:off x="1346200" y="898684"/>
            <a:ext cx="949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998C652-8624-4E51-858C-DF5A6292FBF0}"/>
              </a:ext>
            </a:extLst>
          </p:cNvPr>
          <p:cNvSpPr/>
          <p:nvPr/>
        </p:nvSpPr>
        <p:spPr>
          <a:xfrm>
            <a:off x="3971303" y="1083765"/>
            <a:ext cx="1531380" cy="281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TIME RESET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0AF052-C9FC-4B8A-BFF5-75A936A60B48}"/>
              </a:ext>
            </a:extLst>
          </p:cNvPr>
          <p:cNvSpPr txBox="1"/>
          <p:nvPr/>
        </p:nvSpPr>
        <p:spPr>
          <a:xfrm>
            <a:off x="1342105" y="101896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Layout Select: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1EF5CE-F37B-4619-B119-7E2CD713E87F}"/>
              </a:ext>
            </a:extLst>
          </p:cNvPr>
          <p:cNvSpPr/>
          <p:nvPr/>
        </p:nvSpPr>
        <p:spPr>
          <a:xfrm>
            <a:off x="2889323" y="1083765"/>
            <a:ext cx="999683" cy="28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A5C5A97-79B3-4052-94FA-5BAB08A10465}"/>
              </a:ext>
            </a:extLst>
          </p:cNvPr>
          <p:cNvCxnSpPr/>
          <p:nvPr/>
        </p:nvCxnSpPr>
        <p:spPr>
          <a:xfrm>
            <a:off x="1346200" y="1451134"/>
            <a:ext cx="949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57E74D8-4FEB-4AF9-B7CB-DED496909835}"/>
              </a:ext>
            </a:extLst>
          </p:cNvPr>
          <p:cNvSpPr txBox="1"/>
          <p:nvPr/>
        </p:nvSpPr>
        <p:spPr>
          <a:xfrm>
            <a:off x="1342105" y="154833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 XXX: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EE85EA-8380-4F86-BB95-77F4F503AF45}"/>
              </a:ext>
            </a:extLst>
          </p:cNvPr>
          <p:cNvSpPr/>
          <p:nvPr/>
        </p:nvSpPr>
        <p:spPr>
          <a:xfrm>
            <a:off x="1464944" y="1940749"/>
            <a:ext cx="9323705" cy="2897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86AB3C-824D-46AF-9803-989A44E45711}"/>
              </a:ext>
            </a:extLst>
          </p:cNvPr>
          <p:cNvSpPr txBox="1"/>
          <p:nvPr/>
        </p:nvSpPr>
        <p:spPr>
          <a:xfrm>
            <a:off x="4796505" y="320504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 Play Bar Charts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52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1ECBAB-6CAD-47AE-8936-E3EFD783F4B5}"/>
              </a:ext>
            </a:extLst>
          </p:cNvPr>
          <p:cNvSpPr/>
          <p:nvPr/>
        </p:nvSpPr>
        <p:spPr>
          <a:xfrm>
            <a:off x="1123950" y="198119"/>
            <a:ext cx="9944100" cy="173973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9E340A-BD82-442E-AA7E-65B771B0B12E}"/>
              </a:ext>
            </a:extLst>
          </p:cNvPr>
          <p:cNvSpPr txBox="1"/>
          <p:nvPr/>
        </p:nvSpPr>
        <p:spPr>
          <a:xfrm>
            <a:off x="1225550" y="19812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Module Title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ADDCC2-5752-4BF7-B938-4444FB2216C9}"/>
              </a:ext>
            </a:extLst>
          </p:cNvPr>
          <p:cNvSpPr txBox="1"/>
          <p:nvPr/>
        </p:nvSpPr>
        <p:spPr>
          <a:xfrm>
            <a:off x="1225550" y="464820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Some simple introduction to this module.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65A4AED-E4EF-40DE-9C29-78FF00EE2414}"/>
              </a:ext>
            </a:extLst>
          </p:cNvPr>
          <p:cNvCxnSpPr/>
          <p:nvPr/>
        </p:nvCxnSpPr>
        <p:spPr>
          <a:xfrm>
            <a:off x="1346200" y="898684"/>
            <a:ext cx="949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8AF58C6-15F0-4222-953F-2C3DE027B936}"/>
              </a:ext>
            </a:extLst>
          </p:cNvPr>
          <p:cNvSpPr txBox="1"/>
          <p:nvPr/>
        </p:nvSpPr>
        <p:spPr>
          <a:xfrm>
            <a:off x="1342105" y="1475965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Algorithm select: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28454E-EDF8-45FF-9A61-5BB9C3486426}"/>
              </a:ext>
            </a:extLst>
          </p:cNvPr>
          <p:cNvSpPr/>
          <p:nvPr/>
        </p:nvSpPr>
        <p:spPr>
          <a:xfrm>
            <a:off x="3175547" y="1540761"/>
            <a:ext cx="999683" cy="28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98C652-8624-4E51-858C-DF5A6292FBF0}"/>
              </a:ext>
            </a:extLst>
          </p:cNvPr>
          <p:cNvSpPr/>
          <p:nvPr/>
        </p:nvSpPr>
        <p:spPr>
          <a:xfrm>
            <a:off x="4276102" y="1540761"/>
            <a:ext cx="1226581" cy="281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0AF052-C9FC-4B8A-BFF5-75A936A60B48}"/>
              </a:ext>
            </a:extLst>
          </p:cNvPr>
          <p:cNvSpPr txBox="1"/>
          <p:nvPr/>
        </p:nvSpPr>
        <p:spPr>
          <a:xfrm>
            <a:off x="1342105" y="1018969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Embedding Kernel select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1EF5CE-F37B-4619-B119-7E2CD713E87F}"/>
              </a:ext>
            </a:extLst>
          </p:cNvPr>
          <p:cNvSpPr/>
          <p:nvPr/>
        </p:nvSpPr>
        <p:spPr>
          <a:xfrm>
            <a:off x="3969747" y="1083765"/>
            <a:ext cx="999683" cy="28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Change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3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C722C6-9163-4D92-B06E-B95DE19B1EE8}"/>
              </a:ext>
            </a:extLst>
          </p:cNvPr>
          <p:cNvSpPr/>
          <p:nvPr/>
        </p:nvSpPr>
        <p:spPr>
          <a:xfrm>
            <a:off x="651510" y="228600"/>
            <a:ext cx="9864090" cy="38481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EDA94A-5AE2-40EA-BDBB-5724AD322A1E}"/>
              </a:ext>
            </a:extLst>
          </p:cNvPr>
          <p:cNvSpPr/>
          <p:nvPr/>
        </p:nvSpPr>
        <p:spPr>
          <a:xfrm>
            <a:off x="760095" y="327660"/>
            <a:ext cx="2324100" cy="16840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3C0F80-6087-4C55-9597-40C37475EB24}"/>
              </a:ext>
            </a:extLst>
          </p:cNvPr>
          <p:cNvSpPr/>
          <p:nvPr/>
        </p:nvSpPr>
        <p:spPr>
          <a:xfrm>
            <a:off x="3192780" y="327660"/>
            <a:ext cx="2324100" cy="1684020"/>
          </a:xfrm>
          <a:prstGeom prst="rect">
            <a:avLst/>
          </a:prstGeom>
          <a:solidFill>
            <a:srgbClr val="EAD7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5102C6-72F5-48D1-98D3-5665823705E5}"/>
              </a:ext>
            </a:extLst>
          </p:cNvPr>
          <p:cNvSpPr/>
          <p:nvPr/>
        </p:nvSpPr>
        <p:spPr>
          <a:xfrm>
            <a:off x="5625465" y="327660"/>
            <a:ext cx="2324100" cy="1684020"/>
          </a:xfrm>
          <a:prstGeom prst="rect">
            <a:avLst/>
          </a:prstGeom>
          <a:solidFill>
            <a:srgbClr val="EAD7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27BB52-AB7C-45EF-8A5B-11B0AA91B467}"/>
              </a:ext>
            </a:extLst>
          </p:cNvPr>
          <p:cNvSpPr/>
          <p:nvPr/>
        </p:nvSpPr>
        <p:spPr>
          <a:xfrm>
            <a:off x="8058150" y="327660"/>
            <a:ext cx="2324100" cy="1684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5F895E5-C82B-4BC1-8672-EC1EFB8CE0C4}"/>
              </a:ext>
            </a:extLst>
          </p:cNvPr>
          <p:cNvSpPr/>
          <p:nvPr/>
        </p:nvSpPr>
        <p:spPr>
          <a:xfrm>
            <a:off x="760095" y="2286000"/>
            <a:ext cx="2324100" cy="1684020"/>
          </a:xfrm>
          <a:prstGeom prst="rect">
            <a:avLst/>
          </a:prstGeom>
          <a:solidFill>
            <a:srgbClr val="FCFD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8D5F5F-E174-4B71-A7F1-28176EF796CD}"/>
              </a:ext>
            </a:extLst>
          </p:cNvPr>
          <p:cNvSpPr/>
          <p:nvPr/>
        </p:nvSpPr>
        <p:spPr>
          <a:xfrm>
            <a:off x="3192780" y="2286000"/>
            <a:ext cx="2324100" cy="1684020"/>
          </a:xfrm>
          <a:prstGeom prst="rect">
            <a:avLst/>
          </a:prstGeom>
          <a:solidFill>
            <a:srgbClr val="FCFD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F3D686-137F-42B7-8FAD-156F99CABC0A}"/>
              </a:ext>
            </a:extLst>
          </p:cNvPr>
          <p:cNvSpPr/>
          <p:nvPr/>
        </p:nvSpPr>
        <p:spPr>
          <a:xfrm>
            <a:off x="5625465" y="2286000"/>
            <a:ext cx="2324100" cy="1684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5F4DCD-275E-4AB1-B393-31EF1253C23B}"/>
              </a:ext>
            </a:extLst>
          </p:cNvPr>
          <p:cNvSpPr/>
          <p:nvPr/>
        </p:nvSpPr>
        <p:spPr>
          <a:xfrm>
            <a:off x="8058150" y="2286000"/>
            <a:ext cx="2324100" cy="1684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22BF7E-1680-4883-A5F9-B57B66AB871B}"/>
              </a:ext>
            </a:extLst>
          </p:cNvPr>
          <p:cNvSpPr txBox="1"/>
          <p:nvPr/>
        </p:nvSpPr>
        <p:spPr>
          <a:xfrm>
            <a:off x="906482" y="846504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Map</a:t>
            </a:r>
            <a:r>
              <a:rPr lang="zh-CN" altLang="en-US" dirty="0"/>
              <a:t>图：</a:t>
            </a:r>
            <a:endParaRPr lang="en-US" altLang="zh-CN" dirty="0"/>
          </a:p>
          <a:p>
            <a:r>
              <a:rPr lang="en-US" altLang="zh-CN" dirty="0"/>
              <a:t>POI</a:t>
            </a:r>
            <a:r>
              <a:rPr lang="zh-CN" altLang="en-US" dirty="0"/>
              <a:t>及影响力识别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78E1AE-DF7B-4612-809A-066DB376EC2A}"/>
              </a:ext>
            </a:extLst>
          </p:cNvPr>
          <p:cNvSpPr txBox="1"/>
          <p:nvPr/>
        </p:nvSpPr>
        <p:spPr>
          <a:xfrm>
            <a:off x="3339167" y="84718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Map</a:t>
            </a:r>
            <a:r>
              <a:rPr lang="zh-CN" altLang="en-US" dirty="0"/>
              <a:t>图：</a:t>
            </a:r>
            <a:endParaRPr lang="en-US" altLang="zh-CN" dirty="0"/>
          </a:p>
          <a:p>
            <a:r>
              <a:rPr lang="zh-CN" altLang="en-US" dirty="0"/>
              <a:t>寻常轨迹模式展示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96A6299-F572-4FFD-9CF8-BC9555A063DE}"/>
              </a:ext>
            </a:extLst>
          </p:cNvPr>
          <p:cNvSpPr txBox="1"/>
          <p:nvPr/>
        </p:nvSpPr>
        <p:spPr>
          <a:xfrm>
            <a:off x="5745402" y="84650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Map</a:t>
            </a:r>
            <a:r>
              <a:rPr lang="zh-CN" altLang="en-US" dirty="0"/>
              <a:t>图：</a:t>
            </a:r>
            <a:endParaRPr lang="en-US" altLang="zh-CN" dirty="0"/>
          </a:p>
          <a:p>
            <a:r>
              <a:rPr lang="zh-CN" altLang="en-US" dirty="0"/>
              <a:t>离群轨迹模式展示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DBA64F-08DD-43B3-82AF-6427693D59BA}"/>
              </a:ext>
            </a:extLst>
          </p:cNvPr>
          <p:cNvSpPr txBox="1"/>
          <p:nvPr/>
        </p:nvSpPr>
        <p:spPr>
          <a:xfrm>
            <a:off x="8178087" y="84650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关系图：</a:t>
            </a:r>
            <a:endParaRPr lang="en-US" altLang="zh-CN" dirty="0"/>
          </a:p>
          <a:p>
            <a:r>
              <a:rPr lang="en-US" altLang="zh-CN" dirty="0"/>
              <a:t>POI</a:t>
            </a:r>
            <a:r>
              <a:rPr lang="zh-CN" altLang="en-US" dirty="0"/>
              <a:t>流动性趋势分析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AC5319-DBB5-426E-9C96-161B091CDFC7}"/>
              </a:ext>
            </a:extLst>
          </p:cNvPr>
          <p:cNvSpPr txBox="1"/>
          <p:nvPr/>
        </p:nvSpPr>
        <p:spPr>
          <a:xfrm>
            <a:off x="879231" y="2804844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柱形图：</a:t>
            </a:r>
            <a:endParaRPr lang="en-US" altLang="zh-CN" dirty="0"/>
          </a:p>
          <a:p>
            <a:r>
              <a:rPr lang="zh-CN" altLang="en-US" dirty="0"/>
              <a:t>寻常流量入度分析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0E4704E-96C9-4F7E-A3C9-163FB697F5B8}"/>
              </a:ext>
            </a:extLst>
          </p:cNvPr>
          <p:cNvSpPr txBox="1"/>
          <p:nvPr/>
        </p:nvSpPr>
        <p:spPr>
          <a:xfrm>
            <a:off x="3339166" y="280587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柱形图：</a:t>
            </a:r>
            <a:endParaRPr lang="en-US" altLang="zh-CN" dirty="0"/>
          </a:p>
          <a:p>
            <a:r>
              <a:rPr lang="zh-CN" altLang="en-US" dirty="0"/>
              <a:t>寻常流量出度分析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4222EF-8D2F-4E69-9E98-EC2DCEC9CA0B}"/>
              </a:ext>
            </a:extLst>
          </p:cNvPr>
          <p:cNvSpPr txBox="1"/>
          <p:nvPr/>
        </p:nvSpPr>
        <p:spPr>
          <a:xfrm>
            <a:off x="5745402" y="278266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柱形图：</a:t>
            </a:r>
            <a:endParaRPr lang="en-US" altLang="zh-CN" dirty="0"/>
          </a:p>
          <a:p>
            <a:r>
              <a:rPr lang="zh-CN" altLang="en-US" dirty="0"/>
              <a:t>异常流量入度分析</a:t>
            </a:r>
            <a:endParaRPr lang="en-US" altLang="zh-CN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46795E5-1B69-42A8-8A24-F491349895F3}"/>
              </a:ext>
            </a:extLst>
          </p:cNvPr>
          <p:cNvSpPr txBox="1"/>
          <p:nvPr/>
        </p:nvSpPr>
        <p:spPr>
          <a:xfrm>
            <a:off x="8204537" y="27826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柱形图：</a:t>
            </a:r>
            <a:endParaRPr lang="en-US" altLang="zh-CN" dirty="0"/>
          </a:p>
          <a:p>
            <a:r>
              <a:rPr lang="zh-CN" altLang="en-US" dirty="0"/>
              <a:t>寻常流量入度分析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647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71ECBAB-6CAD-47AE-8936-E3EFD783F4B5}"/>
              </a:ext>
            </a:extLst>
          </p:cNvPr>
          <p:cNvSpPr/>
          <p:nvPr/>
        </p:nvSpPr>
        <p:spPr>
          <a:xfrm>
            <a:off x="1123950" y="198120"/>
            <a:ext cx="9944100" cy="462153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9E340A-BD82-442E-AA7E-65B771B0B12E}"/>
              </a:ext>
            </a:extLst>
          </p:cNvPr>
          <p:cNvSpPr txBox="1"/>
          <p:nvPr/>
        </p:nvSpPr>
        <p:spPr>
          <a:xfrm>
            <a:off x="1225550" y="19812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Module Title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ADDCC2-5752-4BF7-B938-4444FB2216C9}"/>
              </a:ext>
            </a:extLst>
          </p:cNvPr>
          <p:cNvSpPr txBox="1"/>
          <p:nvPr/>
        </p:nvSpPr>
        <p:spPr>
          <a:xfrm>
            <a:off x="1225550" y="464820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Some simple introduction to this module.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65A4AED-E4EF-40DE-9C29-78FF00EE2414}"/>
              </a:ext>
            </a:extLst>
          </p:cNvPr>
          <p:cNvCxnSpPr/>
          <p:nvPr/>
        </p:nvCxnSpPr>
        <p:spPr>
          <a:xfrm>
            <a:off x="1346200" y="898684"/>
            <a:ext cx="949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8AF58C6-15F0-4222-953F-2C3DE027B936}"/>
              </a:ext>
            </a:extLst>
          </p:cNvPr>
          <p:cNvSpPr txBox="1"/>
          <p:nvPr/>
        </p:nvSpPr>
        <p:spPr>
          <a:xfrm>
            <a:off x="1342105" y="92974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Layout select: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28454E-EDF8-45FF-9A61-5BB9C3486426}"/>
              </a:ext>
            </a:extLst>
          </p:cNvPr>
          <p:cNvSpPr/>
          <p:nvPr/>
        </p:nvSpPr>
        <p:spPr>
          <a:xfrm>
            <a:off x="2865279" y="994544"/>
            <a:ext cx="999683" cy="28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Change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3DD4FFC-B2C0-410B-A74F-1FC4AB73A866}"/>
              </a:ext>
            </a:extLst>
          </p:cNvPr>
          <p:cNvCxnSpPr/>
          <p:nvPr/>
        </p:nvCxnSpPr>
        <p:spPr>
          <a:xfrm>
            <a:off x="1346200" y="1321464"/>
            <a:ext cx="949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7481CDA-67DA-4003-84F4-08DD13245C58}"/>
              </a:ext>
            </a:extLst>
          </p:cNvPr>
          <p:cNvSpPr/>
          <p:nvPr/>
        </p:nvSpPr>
        <p:spPr>
          <a:xfrm>
            <a:off x="1342105" y="1698775"/>
            <a:ext cx="4160578" cy="29494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B6BEF8-4F57-41A3-A36B-65FD8A421AD4}"/>
              </a:ext>
            </a:extLst>
          </p:cNvPr>
          <p:cNvSpPr txBox="1"/>
          <p:nvPr/>
        </p:nvSpPr>
        <p:spPr>
          <a:xfrm>
            <a:off x="1508037" y="2840422"/>
            <a:ext cx="371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3D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Routes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display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1DB247-C5A0-454C-8150-DC6A67F6B232}"/>
              </a:ext>
            </a:extLst>
          </p:cNvPr>
          <p:cNvSpPr/>
          <p:nvPr/>
        </p:nvSpPr>
        <p:spPr>
          <a:xfrm>
            <a:off x="6685222" y="1698775"/>
            <a:ext cx="4160578" cy="29731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1F2C266-7FB7-43BD-A645-AD5DBBA23AAD}"/>
              </a:ext>
            </a:extLst>
          </p:cNvPr>
          <p:cNvSpPr/>
          <p:nvPr/>
        </p:nvSpPr>
        <p:spPr>
          <a:xfrm>
            <a:off x="5897869" y="2891725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7B2F82-1D09-4EF2-904E-C8E765CDA262}"/>
              </a:ext>
            </a:extLst>
          </p:cNvPr>
          <p:cNvSpPr txBox="1"/>
          <p:nvPr/>
        </p:nvSpPr>
        <p:spPr>
          <a:xfrm>
            <a:off x="6971805" y="2840422"/>
            <a:ext cx="371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2D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Routes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display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0F25AD-E44E-4996-8C52-C341CE81E4C5}"/>
              </a:ext>
            </a:extLst>
          </p:cNvPr>
          <p:cNvSpPr txBox="1"/>
          <p:nvPr/>
        </p:nvSpPr>
        <p:spPr>
          <a:xfrm>
            <a:off x="1342105" y="132411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Time: XXXX year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E59058-56C7-42F4-BBC1-D11413611BBA}"/>
              </a:ext>
            </a:extLst>
          </p:cNvPr>
          <p:cNvSpPr/>
          <p:nvPr/>
        </p:nvSpPr>
        <p:spPr>
          <a:xfrm>
            <a:off x="3926853" y="994544"/>
            <a:ext cx="1531380" cy="281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TIME RESET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78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7598</TotalTime>
  <Words>342</Words>
  <Application>Microsoft Office PowerPoint</Application>
  <PresentationFormat>宽屏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云</dc:creator>
  <cp:lastModifiedBy>张 云</cp:lastModifiedBy>
  <cp:revision>26</cp:revision>
  <dcterms:created xsi:type="dcterms:W3CDTF">2021-05-06T01:46:08Z</dcterms:created>
  <dcterms:modified xsi:type="dcterms:W3CDTF">2021-06-20T02:19:43Z</dcterms:modified>
</cp:coreProperties>
</file>