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83403b48c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83403b48c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483403b48c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83403b48c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83403b48c_1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483403b48c_1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83403b48c_1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83403b48c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483403b48c_1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3403b48c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3403b48c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83403b48c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83403b48c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83403b48c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83403b48c_1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3403b48c_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3403b48c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83403b48c_1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7c13d4b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77c13d4b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3403b48c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3403b48c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83403b48c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3403b48c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3403b48c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83403b48c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3403b48c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3403b48c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83403b48c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3403b48c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3403b48c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83403b48c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3403b48c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3403b48c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83403b48c_1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3403b48c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83403b48c_1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83403b48c_1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3403b48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3403b48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83403b48c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3403b48c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3403b48c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83403b48c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Georgia"/>
              <a:buNone/>
              <a:defRPr b="0" i="0" sz="7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 showMasterSp="0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 b="0" i="0" sz="40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 showMasterSp="0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 showMasterSp="0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2" name="Google Shape;122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5" name="Google Shape;125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8" name="Google Shape;128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130" name="Google Shape;13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 b="0" i="0" sz="40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666666">
                  <a:alpha val="6666"/>
                </a:srgbClr>
              </a:gs>
              <a:gs pos="36000">
                <a:srgbClr val="666666">
                  <a:alpha val="5882"/>
                </a:srgbClr>
              </a:gs>
              <a:gs pos="69000">
                <a:srgbClr val="666666">
                  <a:alpha val="0"/>
                </a:srgbClr>
              </a:gs>
              <a:gs pos="100000">
                <a:srgbClr val="666666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1137325" y="795650"/>
            <a:ext cx="10062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100"/>
              </a:spcAft>
              <a:buClr>
                <a:schemeClr val="lt2"/>
              </a:buClr>
              <a:buSzPts val="5400"/>
              <a:buFont typeface="Georgia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IN791 presentation</a:t>
            </a:r>
            <a:endParaRPr b="1" baseline="-25000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683150" y="2987550"/>
            <a:ext cx="88257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Noto Sans Symbols"/>
              <a:buNone/>
            </a:pPr>
            <a:r>
              <a:rPr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Sohhom Bandyopadhyay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(15510011)</a:t>
            </a:r>
            <a:endParaRPr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Noto Sans Symbols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Noto Sans Symbols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Noto Sans Symbols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Krishna Prasad Miyapuram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Noto Sans Symbols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SzPts val="60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 Nov</a:t>
            </a: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9"/>
          <p:cNvSpPr txBox="1"/>
          <p:nvPr>
            <p:ph type="ctrTitle"/>
          </p:nvPr>
        </p:nvSpPr>
        <p:spPr>
          <a:xfrm>
            <a:off x="1137325" y="1613425"/>
            <a:ext cx="10062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100"/>
              </a:spcAft>
              <a:buClr>
                <a:schemeClr val="lt2"/>
              </a:buClr>
              <a:buSzPts val="54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Exploration of keystroke patterns</a:t>
            </a:r>
            <a:endParaRPr b="1" baseline="-25000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Names: KDE based PDF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3675"/>
            <a:ext cx="11887200" cy="505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Guncontrol: clustering users (x-means)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Guncontrol: KDE based PDF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909600"/>
            <a:ext cx="10373400" cy="58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Guncontrol: KDE based PDF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89400"/>
            <a:ext cx="10391252" cy="588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Guncontrol: KDE based PDF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68775"/>
            <a:ext cx="10453676" cy="59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ctrTitle"/>
          </p:nvPr>
        </p:nvSpPr>
        <p:spPr>
          <a:xfrm>
            <a:off x="1064700" y="1236404"/>
            <a:ext cx="100626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eorgia"/>
              <a:buNone/>
            </a:pPr>
            <a:r>
              <a:rPr lang="en-US" sz="4200"/>
              <a:t>Thank You</a:t>
            </a:r>
            <a:endParaRPr b="0" i="0" sz="3600" u="none" cap="none" strike="noStrike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2876550" y="3631425"/>
            <a:ext cx="6438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Questions??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explore patterns in keystrokes?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61850" y="1141525"/>
            <a:ext cx="111654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Cheap, unobtrusive to implement and collect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Reveal patterns of sequence learning and </a:t>
            </a: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visuomotor commands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Diagnose diseases (Parkinson’s)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●"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561850" y="1141525"/>
            <a:ext cx="7134600" cy="43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rabi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Names: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lphaL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rom my MSc thesis demo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lphaL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participant typed their name 20 times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lphaL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Backspace and other edits were not allowed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rabi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Gun control essays: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lphaL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Publicly released with (Banerjee et. al 2014)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lphaL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form essay composition, then transcribe the same text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lphaL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restrictions on editing etc.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lphaL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100 words per participant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AutoNum type="alphaLcPeriod"/>
            </a:pPr>
            <a:r>
              <a:rPr lang="en-U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(Amazon Mechanical Turk) based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44000" y="6082125"/>
            <a:ext cx="11183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</a:rPr>
              <a:t>Banerjee, R., Feng, S., Kang, J. S., &amp; Choi, Y. (2014). Keystroke patterns as prosody in digital writings: A case study with deceptive reviews and essays. In </a:t>
            </a:r>
            <a:r>
              <a:rPr b="1" i="1" lang="en-US" sz="1100">
                <a:solidFill>
                  <a:srgbClr val="FFFFFF"/>
                </a:solidFill>
              </a:rPr>
              <a:t>Proceedings of the 2014 Conference on Empirical Methods in Natural Language Processing (EMNLP)</a:t>
            </a:r>
            <a:r>
              <a:rPr b="1" lang="en-US" sz="1100">
                <a:solidFill>
                  <a:srgbClr val="FFFFFF"/>
                </a:solidFill>
              </a:rPr>
              <a:t> (pp. 1469-1473).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517950" y="1248525"/>
            <a:ext cx="4441500" cy="4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format (both datasets):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Timestamp EventType KeyCode;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 KeyDown 83;2366 KeyUp 83;2406 KeyDown 79;2486 KeyUp 79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represent: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Tools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588600" y="1293125"/>
            <a:ext cx="10612500" cy="5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clustering</a:t>
            </a:r>
            <a:endParaRPr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means clustering</a:t>
            </a:r>
            <a:endParaRPr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density estimation</a:t>
            </a:r>
            <a:endParaRPr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Names: Basic exploration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00" y="1061275"/>
            <a:ext cx="6171301" cy="43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475" y="2965688"/>
            <a:ext cx="6419474" cy="34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Guncontrol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Basic exploration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13675"/>
            <a:ext cx="5562600" cy="494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0" y="1213675"/>
            <a:ext cx="5562600" cy="494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Guncontrol: Basic exploration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5" y="1213675"/>
            <a:ext cx="11977174" cy="4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Names: Hierarchical clustering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3675"/>
            <a:ext cx="11887200" cy="505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454825" y="176275"/>
            <a:ext cx="115578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Guncontrol: hierarchical clustering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