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3" r:id="rId7"/>
    <p:sldId id="260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37"/>
            <a:ext cx="12191997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79621"/>
            <a:ext cx="8676222" cy="2101516"/>
          </a:xfrm>
        </p:spPr>
        <p:txBody>
          <a:bodyPr/>
          <a:lstStyle/>
          <a:p>
            <a:r>
              <a:rPr lang="en-IE" sz="6600" b="1" dirty="0">
                <a:effectLst/>
              </a:rPr>
              <a:t>Image</a:t>
            </a:r>
            <a:r>
              <a:rPr lang="en-IE" sz="6600" dirty="0">
                <a:effectLst/>
              </a:rPr>
              <a:t> </a:t>
            </a:r>
            <a:r>
              <a:rPr lang="en-IE" sz="6600" b="1" dirty="0">
                <a:effectLst/>
              </a:rPr>
              <a:t>Encryption</a:t>
            </a:r>
            <a:r>
              <a:rPr lang="en-IE" sz="6600" dirty="0">
                <a:effectLst/>
              </a:rPr>
              <a:t> </a:t>
            </a:r>
            <a:br>
              <a:rPr lang="en-IE" b="1" dirty="0">
                <a:effectLst/>
              </a:rPr>
            </a:b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By </a:t>
            </a:r>
          </a:p>
          <a:p>
            <a:r>
              <a:rPr lang="en-IE" dirty="0"/>
              <a:t>Sigmund Vestergaard </a:t>
            </a:r>
          </a:p>
          <a:p>
            <a:r>
              <a:rPr lang="en-IE" dirty="0"/>
              <a:t>&amp; </a:t>
            </a:r>
          </a:p>
          <a:p>
            <a:r>
              <a:rPr lang="en-IE" dirty="0"/>
              <a:t>MartinO'Sullivan</a:t>
            </a:r>
          </a:p>
        </p:txBody>
      </p:sp>
    </p:spTree>
    <p:extLst>
      <p:ext uri="{BB962C8B-B14F-4D97-AF65-F5344CB8AC3E}">
        <p14:creationId xmlns:p14="http://schemas.microsoft.com/office/powerpoint/2010/main" val="2558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dirty="0"/>
              <a:t>Questions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009" y="1818409"/>
            <a:ext cx="11170226" cy="5039591"/>
          </a:xfrm>
        </p:spPr>
        <p:txBody>
          <a:bodyPr>
            <a:normAutofit fontScale="77500" lnSpcReduction="20000"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									</a:t>
            </a:r>
            <a:r>
              <a:rPr lang="en-IE" sz="29400" dirty="0"/>
              <a:t>?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799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80755"/>
            <a:ext cx="9905998" cy="4842163"/>
          </a:xfrm>
        </p:spPr>
        <p:txBody>
          <a:bodyPr>
            <a:normAutofit/>
          </a:bodyPr>
          <a:lstStyle/>
          <a:p>
            <a:r>
              <a:rPr lang="en-IE" dirty="0"/>
              <a:t>Authentication</a:t>
            </a:r>
          </a:p>
          <a:p>
            <a:pPr lvl="1"/>
            <a:r>
              <a:rPr lang="en-IE" dirty="0"/>
              <a:t>Two level of authentication for image sharing application.</a:t>
            </a:r>
          </a:p>
          <a:p>
            <a:r>
              <a:rPr lang="en-IE" dirty="0">
                <a:solidFill>
                  <a:srgbClr val="92D050"/>
                </a:solidFill>
              </a:rPr>
              <a:t>Image Encryption</a:t>
            </a:r>
          </a:p>
          <a:p>
            <a:pPr lvl="1"/>
            <a:r>
              <a:rPr lang="en-IE" dirty="0"/>
              <a:t>Develop an application that encrypts the image that can be used to encrypt as well as send images remotely to the intended receiver.</a:t>
            </a:r>
          </a:p>
        </p:txBody>
      </p:sp>
    </p:spTree>
    <p:extLst>
      <p:ext uri="{BB962C8B-B14F-4D97-AF65-F5344CB8AC3E}">
        <p14:creationId xmlns:p14="http://schemas.microsoft.com/office/powerpoint/2010/main" val="156547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dirty="0"/>
              <a:t>Objectives</a:t>
            </a:r>
            <a:r>
              <a:rPr lang="en-IE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70364"/>
            <a:ext cx="9905998" cy="4727863"/>
          </a:xfrm>
        </p:spPr>
        <p:txBody>
          <a:bodyPr>
            <a:normAutofit fontScale="85000" lnSpcReduction="20000"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lvl="0"/>
            <a:r>
              <a:rPr lang="en-IE" b="1" dirty="0">
                <a:effectLst/>
              </a:rPr>
              <a:t>Project Problem</a:t>
            </a:r>
          </a:p>
          <a:p>
            <a:pPr lvl="1"/>
            <a:r>
              <a:rPr lang="en-IE" b="1" dirty="0">
                <a:effectLst/>
              </a:rPr>
              <a:t>to ensure that the images which are uploaded, downloaded are stored In the database. encrypted, so only registered users of the site can view them .</a:t>
            </a:r>
          </a:p>
          <a:p>
            <a:pPr lvl="1"/>
            <a:r>
              <a:rPr lang="en-IE" b="1" dirty="0">
                <a:effectLst/>
              </a:rPr>
              <a:t>To allow secure delivery of images to the intended user.</a:t>
            </a:r>
          </a:p>
          <a:p>
            <a:r>
              <a:rPr lang="en-IE" b="1" dirty="0">
                <a:effectLst/>
              </a:rPr>
              <a:t>Project Solution </a:t>
            </a:r>
          </a:p>
          <a:p>
            <a:pPr lvl="1"/>
            <a:r>
              <a:rPr lang="en-IE" b="1" dirty="0">
                <a:effectLst/>
              </a:rPr>
              <a:t>the team decided to create the web application in Python, </a:t>
            </a:r>
          </a:p>
          <a:p>
            <a:pPr lvl="1"/>
            <a:r>
              <a:rPr lang="en-IE" b="1" dirty="0">
                <a:effectLst/>
              </a:rPr>
              <a:t>The database is hosted locally.</a:t>
            </a:r>
          </a:p>
          <a:p>
            <a:pPr lvl="0"/>
            <a:r>
              <a:rPr lang="en-IE" b="1" dirty="0">
                <a:effectLst/>
              </a:rPr>
              <a:t>What We Wanted to Achieve at the end of the Project.</a:t>
            </a:r>
          </a:p>
          <a:p>
            <a:pPr lvl="1"/>
            <a:r>
              <a:rPr lang="en-IE" b="1" dirty="0">
                <a:effectLst/>
              </a:rPr>
              <a:t>the proper registration of users, </a:t>
            </a:r>
          </a:p>
          <a:p>
            <a:pPr lvl="1"/>
            <a:r>
              <a:rPr lang="en-IE" b="1" dirty="0">
                <a:effectLst/>
              </a:rPr>
              <a:t>the facilities to securely logon and off </a:t>
            </a:r>
          </a:p>
          <a:p>
            <a:pPr lvl="1"/>
            <a:r>
              <a:rPr lang="en-IE" b="1" dirty="0">
                <a:effectLst/>
              </a:rPr>
              <a:t>Encrypt all the traffic passing from the application to the database.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2011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dirty="0"/>
              <a:t>System Architecture</a:t>
            </a:r>
            <a:r>
              <a:rPr lang="en-IE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Client Side</a:t>
            </a:r>
          </a:p>
          <a:p>
            <a:pPr lvl="1"/>
            <a:r>
              <a:rPr lang="en-IE" dirty="0"/>
              <a:t>allow users to log in to the application, </a:t>
            </a:r>
          </a:p>
          <a:p>
            <a:pPr lvl="1"/>
            <a:r>
              <a:rPr lang="en-IE" dirty="0"/>
              <a:t>Encrypt Images </a:t>
            </a:r>
          </a:p>
          <a:p>
            <a:pPr lvl="1"/>
            <a:r>
              <a:rPr lang="en-IE" dirty="0"/>
              <a:t>upload images to the database. </a:t>
            </a:r>
          </a:p>
          <a:p>
            <a:pPr lvl="1"/>
            <a:r>
              <a:rPr lang="en-IE" dirty="0"/>
              <a:t>Allow users to decrypt images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67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0585"/>
          </a:xfrm>
        </p:spPr>
        <p:txBody>
          <a:bodyPr/>
          <a:lstStyle/>
          <a:p>
            <a:pPr algn="ctr"/>
            <a:r>
              <a:rPr lang="en-IE" dirty="0"/>
              <a:t>CODE SNIPPET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0331"/>
            <a:ext cx="9905998" cy="3930869"/>
          </a:xfrm>
        </p:spPr>
        <p:txBody>
          <a:bodyPr>
            <a:normAutofit fontScale="25000" lnSpcReduction="20000"/>
          </a:bodyPr>
          <a:lstStyle/>
          <a:p>
            <a:r>
              <a:rPr lang="en-IE" dirty="0"/>
              <a:t>lass </a:t>
            </a:r>
            <a:r>
              <a:rPr lang="en-IE" dirty="0" err="1"/>
              <a:t>AESCipher</a:t>
            </a:r>
            <a:r>
              <a:rPr lang="en-IE" dirty="0"/>
              <a:t>():</a:t>
            </a:r>
          </a:p>
          <a:p>
            <a:endParaRPr lang="en-IE" dirty="0"/>
          </a:p>
          <a:p>
            <a:r>
              <a:rPr lang="en-IE" dirty="0"/>
              <a:t>  def __</a:t>
            </a:r>
            <a:r>
              <a:rPr lang="en-IE" dirty="0" err="1"/>
              <a:t>init</a:t>
            </a:r>
            <a:r>
              <a:rPr lang="en-IE" dirty="0"/>
              <a:t>__(self, key):  # the </a:t>
            </a:r>
            <a:r>
              <a:rPr lang="en-IE" dirty="0" err="1"/>
              <a:t>AESCipher</a:t>
            </a:r>
            <a:r>
              <a:rPr lang="en-IE" dirty="0"/>
              <a:t> class is initialised with a key</a:t>
            </a:r>
          </a:p>
          <a:p>
            <a:r>
              <a:rPr lang="en-IE" dirty="0"/>
              <a:t>    </a:t>
            </a:r>
            <a:r>
              <a:rPr lang="en-IE" dirty="0" err="1"/>
              <a:t>self.key</a:t>
            </a:r>
            <a:r>
              <a:rPr lang="en-IE" dirty="0"/>
              <a:t> = key</a:t>
            </a:r>
          </a:p>
          <a:p>
            <a:endParaRPr lang="en-IE" dirty="0"/>
          </a:p>
          <a:p>
            <a:r>
              <a:rPr lang="en-IE" dirty="0"/>
              <a:t>  def encrypt(self, message):</a:t>
            </a:r>
          </a:p>
          <a:p>
            <a:r>
              <a:rPr lang="en-IE" dirty="0"/>
              <a:t>    if message is None or </a:t>
            </a:r>
            <a:r>
              <a:rPr lang="en-IE" dirty="0" err="1"/>
              <a:t>len</a:t>
            </a:r>
            <a:r>
              <a:rPr lang="en-IE" dirty="0"/>
              <a:t>(message) == 0:</a:t>
            </a:r>
          </a:p>
          <a:p>
            <a:r>
              <a:rPr lang="en-IE" dirty="0"/>
              <a:t>      return ''</a:t>
            </a:r>
          </a:p>
          <a:p>
            <a:r>
              <a:rPr lang="en-IE" dirty="0"/>
              <a:t>    iv = </a:t>
            </a:r>
            <a:r>
              <a:rPr lang="en-IE" dirty="0" err="1"/>
              <a:t>Random.new</a:t>
            </a:r>
            <a:r>
              <a:rPr lang="en-IE" dirty="0"/>
              <a:t>().read(</a:t>
            </a:r>
            <a:r>
              <a:rPr lang="en-IE" dirty="0" err="1"/>
              <a:t>AES.block_size</a:t>
            </a:r>
            <a:r>
              <a:rPr lang="en-IE" dirty="0"/>
              <a:t>)  # A random IV is introduced</a:t>
            </a:r>
          </a:p>
          <a:p>
            <a:r>
              <a:rPr lang="en-IE" dirty="0"/>
              <a:t>    cipher = </a:t>
            </a:r>
            <a:r>
              <a:rPr lang="en-IE" dirty="0" err="1"/>
              <a:t>AES.new</a:t>
            </a:r>
            <a:r>
              <a:rPr lang="en-IE" dirty="0"/>
              <a:t>(</a:t>
            </a:r>
            <a:r>
              <a:rPr lang="en-IE" dirty="0" err="1"/>
              <a:t>self.key</a:t>
            </a:r>
            <a:r>
              <a:rPr lang="en-IE" dirty="0"/>
              <a:t>, AES.MODE_CFB, iv)  # The AES cipher is instantiated</a:t>
            </a:r>
          </a:p>
          <a:p>
            <a:r>
              <a:rPr lang="en-IE" dirty="0"/>
              <a:t>    return base64.b64encode(iv + </a:t>
            </a:r>
            <a:r>
              <a:rPr lang="en-IE" dirty="0" err="1"/>
              <a:t>cipher.encrypt</a:t>
            </a:r>
            <a:r>
              <a:rPr lang="en-IE" dirty="0"/>
              <a:t>(message))  # Finally the decrypted message is returned base64 encoded</a:t>
            </a:r>
          </a:p>
          <a:p>
            <a:endParaRPr lang="en-IE" dirty="0"/>
          </a:p>
          <a:p>
            <a:r>
              <a:rPr lang="en-IE" dirty="0"/>
              <a:t>  def decrypt(self, message):</a:t>
            </a:r>
          </a:p>
          <a:p>
            <a:r>
              <a:rPr lang="en-IE" dirty="0"/>
              <a:t>    if message is None or </a:t>
            </a:r>
            <a:r>
              <a:rPr lang="en-IE" dirty="0" err="1"/>
              <a:t>len</a:t>
            </a:r>
            <a:r>
              <a:rPr lang="en-IE" dirty="0"/>
              <a:t>(message) == 0:</a:t>
            </a:r>
          </a:p>
          <a:p>
            <a:r>
              <a:rPr lang="en-IE" dirty="0"/>
              <a:t>      return ''</a:t>
            </a:r>
          </a:p>
          <a:p>
            <a:r>
              <a:rPr lang="en-IE" dirty="0"/>
              <a:t>    message = base64.b64decode(message)  # The encoded message is first base64 decoded</a:t>
            </a:r>
          </a:p>
          <a:p>
            <a:r>
              <a:rPr lang="en-IE" dirty="0"/>
              <a:t>    iv = message[:</a:t>
            </a:r>
            <a:r>
              <a:rPr lang="en-IE" dirty="0" err="1"/>
              <a:t>AES.block_size</a:t>
            </a:r>
            <a:r>
              <a:rPr lang="en-IE" dirty="0"/>
              <a:t>]  # The IV that we stored with the encrypted message is taken out</a:t>
            </a:r>
          </a:p>
          <a:p>
            <a:r>
              <a:rPr lang="en-IE" dirty="0"/>
              <a:t>    cipher = </a:t>
            </a:r>
            <a:r>
              <a:rPr lang="en-IE" dirty="0" err="1"/>
              <a:t>AES.new</a:t>
            </a:r>
            <a:r>
              <a:rPr lang="en-IE" dirty="0"/>
              <a:t>(</a:t>
            </a:r>
            <a:r>
              <a:rPr lang="en-IE" dirty="0" err="1"/>
              <a:t>self.key</a:t>
            </a:r>
            <a:r>
              <a:rPr lang="en-IE" dirty="0"/>
              <a:t>, AES.MODE_CFB, iv)  # The cipher is instantiated</a:t>
            </a:r>
          </a:p>
          <a:p>
            <a:r>
              <a:rPr lang="en-IE" dirty="0"/>
              <a:t>    return </a:t>
            </a:r>
            <a:r>
              <a:rPr lang="en-IE" dirty="0" err="1"/>
              <a:t>cipher.decrypt</a:t>
            </a:r>
            <a:r>
              <a:rPr lang="en-IE" dirty="0"/>
              <a:t>(message[</a:t>
            </a:r>
            <a:r>
              <a:rPr lang="en-IE" dirty="0" err="1"/>
              <a:t>AES.block_size</a:t>
            </a:r>
            <a:r>
              <a:rPr lang="en-IE" dirty="0"/>
              <a:t>:])  # The decrypted message is returned</a:t>
            </a:r>
          </a:p>
          <a:p>
            <a:endParaRPr lang="en-IE" dirty="0"/>
          </a:p>
          <a:p>
            <a:r>
              <a:rPr lang="en-IE" dirty="0"/>
              <a:t>key = </a:t>
            </a:r>
            <a:r>
              <a:rPr lang="en-IE" dirty="0" err="1"/>
              <a:t>Random.new</a:t>
            </a:r>
            <a:r>
              <a:rPr lang="en-IE" dirty="0"/>
              <a:t>().read(32)  # We initialise the key to use for encrypting the images</a:t>
            </a:r>
          </a:p>
          <a:p>
            <a:r>
              <a:rPr lang="en-IE" dirty="0" err="1"/>
              <a:t>aes</a:t>
            </a:r>
            <a:r>
              <a:rPr lang="en-IE" dirty="0"/>
              <a:t> = </a:t>
            </a:r>
            <a:r>
              <a:rPr lang="en-IE" dirty="0" err="1"/>
              <a:t>AESCipher</a:t>
            </a:r>
            <a:r>
              <a:rPr lang="en-IE" dirty="0"/>
              <a:t>(key)  # We initialise the AES cipher with the key from above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3360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dirty="0"/>
              <a:t>demonstration of Project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pPr lvl="1"/>
            <a:r>
              <a:rPr lang="en-IE" dirty="0"/>
              <a:t>And now for the action.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286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552" y="135718"/>
            <a:ext cx="9905998" cy="854457"/>
          </a:xfrm>
        </p:spPr>
        <p:txBody>
          <a:bodyPr/>
          <a:lstStyle/>
          <a:p>
            <a:pPr algn="ctr"/>
            <a:r>
              <a:rPr lang="en-IE" sz="4000" dirty="0"/>
              <a:t>System Implementation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79" y="1143000"/>
            <a:ext cx="3848467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277" y="1166446"/>
            <a:ext cx="6757987" cy="1409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79" y="3676649"/>
            <a:ext cx="3933825" cy="270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472" y="2972575"/>
            <a:ext cx="6680078" cy="34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7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8824"/>
          </a:xfrm>
        </p:spPr>
        <p:txBody>
          <a:bodyPr/>
          <a:lstStyle/>
          <a:p>
            <a:pPr algn="ctr"/>
            <a:r>
              <a:rPr lang="en-IE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82891"/>
            <a:ext cx="9905998" cy="5158852"/>
          </a:xfrm>
        </p:spPr>
        <p:txBody>
          <a:bodyPr>
            <a:normAutofit/>
          </a:bodyPr>
          <a:lstStyle/>
          <a:p>
            <a:endParaRPr lang="en-IE" dirty="0"/>
          </a:p>
          <a:p>
            <a:pPr marL="0" indent="0" algn="ctr">
              <a:buNone/>
            </a:pPr>
            <a:r>
              <a:rPr lang="en-IE" sz="5500" dirty="0">
                <a:solidFill>
                  <a:srgbClr val="92D050"/>
                </a:solidFill>
              </a:rPr>
              <a:t>Lessons Learned</a:t>
            </a:r>
          </a:p>
          <a:p>
            <a:pPr lvl="1"/>
            <a:r>
              <a:rPr lang="en-IE" sz="4500" dirty="0"/>
              <a:t>The development of this project gave us the opportunity to explore the encryption capabilities of Python,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954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0585"/>
          </a:xfrm>
        </p:spPr>
        <p:txBody>
          <a:bodyPr>
            <a:normAutofit fontScale="90000"/>
          </a:bodyPr>
          <a:lstStyle/>
          <a:p>
            <a:pPr algn="ctr"/>
            <a:r>
              <a:rPr lang="en-IE" sz="4000" dirty="0"/>
              <a:t>Conclusion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732691"/>
            <a:ext cx="9905998" cy="2995448"/>
          </a:xfrm>
        </p:spPr>
        <p:txBody>
          <a:bodyPr>
            <a:normAutofit fontScale="40000" lnSpcReduction="20000"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sz="4500" dirty="0"/>
          </a:p>
          <a:p>
            <a:pPr marL="0" indent="0" algn="ctr">
              <a:buNone/>
            </a:pPr>
            <a:r>
              <a:rPr lang="en-IE" sz="5500" dirty="0">
                <a:solidFill>
                  <a:srgbClr val="FF0000"/>
                </a:solidFill>
              </a:rPr>
              <a:t>Problems during Implementation</a:t>
            </a:r>
            <a:r>
              <a:rPr lang="en-IE" sz="5500" dirty="0"/>
              <a:t>:</a:t>
            </a:r>
          </a:p>
          <a:p>
            <a:pPr lvl="1"/>
            <a:r>
              <a:rPr lang="en-IE" sz="5500" dirty="0"/>
              <a:t>Storage of the Images in the database</a:t>
            </a:r>
          </a:p>
          <a:p>
            <a:pPr lvl="1"/>
            <a:r>
              <a:rPr lang="en-IE" sz="5500" dirty="0"/>
              <a:t>Configuring Google </a:t>
            </a:r>
            <a:r>
              <a:rPr lang="en-IE" sz="5500" dirty="0" err="1"/>
              <a:t>Auth</a:t>
            </a:r>
            <a:endParaRPr lang="en-IE" sz="5500" dirty="0"/>
          </a:p>
          <a:p>
            <a:pPr marL="457200" lvl="1" indent="0">
              <a:buNone/>
            </a:pPr>
            <a:r>
              <a:rPr lang="en-IE" sz="5500" dirty="0"/>
              <a:t> </a:t>
            </a:r>
          </a:p>
          <a:p>
            <a:pPr lvl="1"/>
            <a:endParaRPr lang="en-IE" sz="5500" dirty="0"/>
          </a:p>
          <a:p>
            <a:pPr marL="0" indent="0">
              <a:buNone/>
            </a:pPr>
            <a:endParaRPr lang="en-IE" sz="5500" dirty="0"/>
          </a:p>
          <a:p>
            <a:pPr lvl="1"/>
            <a:endParaRPr lang="en-IE" sz="4500" dirty="0"/>
          </a:p>
          <a:p>
            <a:endParaRPr lang="en-IE" sz="4500" dirty="0"/>
          </a:p>
          <a:p>
            <a:endParaRPr lang="en-IE" sz="4500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71508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1334</TotalTime>
  <Words>487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Image Encryption  </vt:lpstr>
      <vt:lpstr>Background</vt:lpstr>
      <vt:lpstr>Objectives </vt:lpstr>
      <vt:lpstr>System Architecture </vt:lpstr>
      <vt:lpstr>CODE SNIPPET LOGIN</vt:lpstr>
      <vt:lpstr>demonstration of Project</vt:lpstr>
      <vt:lpstr>System Implementation</vt:lpstr>
      <vt:lpstr>Conclusion</vt:lpstr>
      <vt:lpstr>Conclusion </vt:lpstr>
      <vt:lpstr>Questions</vt:lpstr>
    </vt:vector>
  </TitlesOfParts>
  <Company>DEFENCE FORCES IRELAND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Encryption</dc:title>
  <dc:creator>internet</dc:creator>
  <cp:lastModifiedBy>MARTIN O'Sullivan</cp:lastModifiedBy>
  <cp:revision>34</cp:revision>
  <dcterms:created xsi:type="dcterms:W3CDTF">2017-04-18T18:59:22Z</dcterms:created>
  <dcterms:modified xsi:type="dcterms:W3CDTF">2017-07-22T13:13:06Z</dcterms:modified>
</cp:coreProperties>
</file>