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4" r:id="rId8"/>
    <p:sldId id="263" r:id="rId9"/>
    <p:sldId id="260" r:id="rId10"/>
    <p:sldId id="265" r:id="rId11"/>
    <p:sldId id="261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37"/>
            <a:ext cx="12191997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79621"/>
            <a:ext cx="8676222" cy="2101516"/>
          </a:xfrm>
        </p:spPr>
        <p:txBody>
          <a:bodyPr/>
          <a:lstStyle/>
          <a:p>
            <a:r>
              <a:rPr lang="en-IE" sz="6600" b="1" dirty="0">
                <a:effectLst/>
              </a:rPr>
              <a:t>Image</a:t>
            </a:r>
            <a:r>
              <a:rPr lang="en-IE" sz="6600" dirty="0">
                <a:effectLst/>
              </a:rPr>
              <a:t> </a:t>
            </a:r>
            <a:r>
              <a:rPr lang="en-IE" sz="6600" b="1" dirty="0">
                <a:effectLst/>
              </a:rPr>
              <a:t>Encryption</a:t>
            </a:r>
            <a:r>
              <a:rPr lang="en-IE" sz="6600" dirty="0">
                <a:effectLst/>
              </a:rPr>
              <a:t> </a:t>
            </a:r>
            <a:br>
              <a:rPr lang="en-IE" b="1" dirty="0">
                <a:effectLst/>
              </a:rPr>
            </a:b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</a:t>
            </a:r>
          </a:p>
          <a:p>
            <a:r>
              <a:rPr lang="en-IE" dirty="0"/>
              <a:t>Sigmund Vestergaard </a:t>
            </a:r>
          </a:p>
          <a:p>
            <a:r>
              <a:rPr lang="en-IE" dirty="0"/>
              <a:t>&amp; </a:t>
            </a:r>
          </a:p>
          <a:p>
            <a:r>
              <a:rPr lang="en-IE" dirty="0"/>
              <a:t>MartinO'Sullivan</a:t>
            </a:r>
          </a:p>
        </p:txBody>
      </p:sp>
    </p:spTree>
    <p:extLst>
      <p:ext uri="{BB962C8B-B14F-4D97-AF65-F5344CB8AC3E}">
        <p14:creationId xmlns:p14="http://schemas.microsoft.com/office/powerpoint/2010/main" val="2558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8824"/>
          </a:xfrm>
        </p:spPr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82891"/>
            <a:ext cx="9905998" cy="5158852"/>
          </a:xfrm>
        </p:spPr>
        <p:txBody>
          <a:bodyPr>
            <a:normAutofit/>
          </a:bodyPr>
          <a:lstStyle/>
          <a:p>
            <a:endParaRPr lang="en-IE" dirty="0"/>
          </a:p>
          <a:p>
            <a:pPr marL="0" indent="0" algn="ctr">
              <a:buNone/>
            </a:pPr>
            <a:r>
              <a:rPr lang="en-IE" sz="5500" dirty="0">
                <a:solidFill>
                  <a:srgbClr val="92D050"/>
                </a:solidFill>
              </a:rPr>
              <a:t>Lessons Learned</a:t>
            </a:r>
          </a:p>
          <a:p>
            <a:pPr lvl="1"/>
            <a:r>
              <a:rPr lang="en-IE" sz="4500" dirty="0"/>
              <a:t>The development of this project gave us the opportunity to explore the encryption capabilities of Python,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4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585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000" dirty="0"/>
              <a:t>Conclusion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10186"/>
            <a:ext cx="9905998" cy="5186148"/>
          </a:xfrm>
        </p:spPr>
        <p:txBody>
          <a:bodyPr>
            <a:normAutofit fontScale="550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4500" dirty="0"/>
          </a:p>
          <a:p>
            <a:pPr marL="0" indent="0" algn="ctr">
              <a:buNone/>
            </a:pPr>
            <a:r>
              <a:rPr lang="en-IE" sz="5500" dirty="0">
                <a:solidFill>
                  <a:srgbClr val="FF0000"/>
                </a:solidFill>
              </a:rPr>
              <a:t>Problems during Implementation</a:t>
            </a:r>
            <a:r>
              <a:rPr lang="en-IE" sz="5500" dirty="0"/>
              <a:t>:</a:t>
            </a:r>
          </a:p>
          <a:p>
            <a:pPr lvl="1"/>
            <a:r>
              <a:rPr lang="en-IE" sz="5500" dirty="0"/>
              <a:t>Directory image encryption</a:t>
            </a:r>
          </a:p>
          <a:p>
            <a:pPr lvl="1"/>
            <a:endParaRPr lang="en-IE" sz="5500" dirty="0"/>
          </a:p>
          <a:p>
            <a:pPr lvl="1"/>
            <a:r>
              <a:rPr lang="en-IE" sz="5500" dirty="0"/>
              <a:t>IV creating a short string</a:t>
            </a:r>
          </a:p>
          <a:p>
            <a:pPr lvl="1"/>
            <a:endParaRPr lang="en-IE" sz="5500" dirty="0"/>
          </a:p>
          <a:p>
            <a:pPr lvl="1"/>
            <a:r>
              <a:rPr lang="en-IE" sz="5500" dirty="0"/>
              <a:t>File Transfer Protocol (ftp) to backend (Single User)</a:t>
            </a:r>
          </a:p>
          <a:p>
            <a:pPr marL="0" indent="0">
              <a:buNone/>
            </a:pPr>
            <a:endParaRPr lang="en-IE" sz="5500" dirty="0"/>
          </a:p>
          <a:p>
            <a:pPr lvl="1"/>
            <a:endParaRPr lang="en-IE" sz="4500" dirty="0"/>
          </a:p>
          <a:p>
            <a:endParaRPr lang="en-IE" sz="4500" dirty="0"/>
          </a:p>
          <a:p>
            <a:endParaRPr lang="en-IE" sz="4500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150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2" y="609600"/>
            <a:ext cx="6291618" cy="905301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92D050"/>
                </a:solidFill>
              </a:rPr>
              <a:t>FURTHER INVESTIGATIONS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73285"/>
              </p:ext>
            </p:extLst>
          </p:nvPr>
        </p:nvGraphicFramePr>
        <p:xfrm>
          <a:off x="0" y="1419223"/>
          <a:ext cx="12192000" cy="543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9694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CURRENT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694">
                <a:tc>
                  <a:txBody>
                    <a:bodyPr/>
                    <a:lstStyle/>
                    <a:p>
                      <a:r>
                        <a:rPr lang="en-IE" dirty="0"/>
                        <a:t>UNABLE TO RETURN HASHED IMAGE FROM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MD5 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AES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694">
                <a:tc>
                  <a:txBody>
                    <a:bodyPr/>
                    <a:lstStyle/>
                    <a:p>
                      <a:r>
                        <a:rPr lang="en-IE" dirty="0"/>
                        <a:t>VIEWABLE</a:t>
                      </a:r>
                      <a:r>
                        <a:rPr lang="en-IE" baseline="0" dirty="0"/>
                        <a:t> IMAGES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MD5 HASHING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PIXEL SEPERATION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694">
                <a:tc>
                  <a:txBody>
                    <a:bodyPr/>
                    <a:lstStyle/>
                    <a:p>
                      <a:r>
                        <a:rPr lang="en-IE" dirty="0"/>
                        <a:t>BOT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NONE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HIDDEN CAPACHA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71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009" y="1818409"/>
            <a:ext cx="11170226" cy="5039591"/>
          </a:xfrm>
        </p:spPr>
        <p:txBody>
          <a:bodyPr>
            <a:normAutofit fontScale="77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							</a:t>
            </a:r>
            <a:r>
              <a:rPr lang="en-IE" sz="29400" dirty="0"/>
              <a:t>?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79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0755"/>
            <a:ext cx="9905998" cy="4842163"/>
          </a:xfrm>
        </p:spPr>
        <p:txBody>
          <a:bodyPr>
            <a:normAutofit/>
          </a:bodyPr>
          <a:lstStyle/>
          <a:p>
            <a:r>
              <a:rPr lang="en-IE" dirty="0"/>
              <a:t>Authentication</a:t>
            </a:r>
          </a:p>
          <a:p>
            <a:pPr lvl="1"/>
            <a:r>
              <a:rPr lang="en-IE" dirty="0"/>
              <a:t>Three level of authentication for image sharing application.</a:t>
            </a:r>
          </a:p>
          <a:p>
            <a:r>
              <a:rPr lang="en-IE" dirty="0">
                <a:solidFill>
                  <a:srgbClr val="92D050"/>
                </a:solidFill>
              </a:rPr>
              <a:t>Image Encryption</a:t>
            </a:r>
          </a:p>
          <a:p>
            <a:pPr lvl="1"/>
            <a:r>
              <a:rPr lang="en-IE" dirty="0"/>
              <a:t>Develop an application that encrypts the image that can be used to encrypt as well as send images remotely to the intended receiver.</a:t>
            </a:r>
          </a:p>
          <a:p>
            <a:r>
              <a:rPr lang="en-IE" dirty="0"/>
              <a:t>Secure E-Voting</a:t>
            </a:r>
          </a:p>
          <a:p>
            <a:pPr lvl="1"/>
            <a:r>
              <a:rPr lang="en-IE" dirty="0"/>
              <a:t>Develop a secure E-voting application.</a:t>
            </a:r>
          </a:p>
          <a:p>
            <a:r>
              <a:rPr lang="en-IE" dirty="0"/>
              <a:t>Secure online booking ticket</a:t>
            </a:r>
          </a:p>
          <a:p>
            <a:pPr lvl="1"/>
            <a:r>
              <a:rPr lang="en-IE" dirty="0"/>
              <a:t>Develop a secure web application for GAA ticket booking system. </a:t>
            </a:r>
          </a:p>
          <a:p>
            <a:r>
              <a:rPr lang="en-IE" dirty="0"/>
              <a:t>Student registration with fingerprint reader</a:t>
            </a:r>
          </a:p>
          <a:p>
            <a:pPr lvl="1"/>
            <a:r>
              <a:rPr lang="en-IE" dirty="0"/>
              <a:t>Develop an application which can use a fingerprint in the registration process</a:t>
            </a:r>
          </a:p>
        </p:txBody>
      </p:sp>
    </p:spTree>
    <p:extLst>
      <p:ext uri="{BB962C8B-B14F-4D97-AF65-F5344CB8AC3E}">
        <p14:creationId xmlns:p14="http://schemas.microsoft.com/office/powerpoint/2010/main" val="15654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Objectives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0364"/>
            <a:ext cx="9905998" cy="4727863"/>
          </a:xfrm>
        </p:spPr>
        <p:txBody>
          <a:bodyPr>
            <a:normAutofit fontScale="850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0"/>
            <a:r>
              <a:rPr lang="en-IE" b="1" dirty="0">
                <a:effectLst/>
              </a:rPr>
              <a:t>Project Problem</a:t>
            </a:r>
          </a:p>
          <a:p>
            <a:pPr lvl="1"/>
            <a:r>
              <a:rPr lang="en-IE" b="1" dirty="0">
                <a:effectLst/>
              </a:rPr>
              <a:t>to ensure that the images which are uploaded, downloaded are stored In the database. encrypted, so only registered users of the site can view them .</a:t>
            </a:r>
          </a:p>
          <a:p>
            <a:pPr lvl="1"/>
            <a:r>
              <a:rPr lang="en-IE" b="1" dirty="0">
                <a:effectLst/>
              </a:rPr>
              <a:t>To allow secure delivery of images to the intended user.</a:t>
            </a:r>
          </a:p>
          <a:p>
            <a:r>
              <a:rPr lang="en-IE" b="1" dirty="0">
                <a:effectLst/>
              </a:rPr>
              <a:t>Project Solution </a:t>
            </a:r>
          </a:p>
          <a:p>
            <a:pPr lvl="1"/>
            <a:r>
              <a:rPr lang="en-IE" b="1" dirty="0">
                <a:effectLst/>
              </a:rPr>
              <a:t>the team decided to create the web application in Python, </a:t>
            </a:r>
          </a:p>
          <a:p>
            <a:pPr lvl="1"/>
            <a:r>
              <a:rPr lang="en-IE" b="1" dirty="0">
                <a:effectLst/>
              </a:rPr>
              <a:t>The database is hosted locally.</a:t>
            </a:r>
          </a:p>
          <a:p>
            <a:pPr lvl="0"/>
            <a:r>
              <a:rPr lang="en-IE" b="1" dirty="0">
                <a:effectLst/>
              </a:rPr>
              <a:t>What We Wanted to Achieve at the end of the Project.</a:t>
            </a:r>
          </a:p>
          <a:p>
            <a:pPr lvl="1"/>
            <a:r>
              <a:rPr lang="en-IE" b="1" dirty="0">
                <a:effectLst/>
              </a:rPr>
              <a:t>the proper registration of users, </a:t>
            </a:r>
          </a:p>
          <a:p>
            <a:pPr lvl="1"/>
            <a:r>
              <a:rPr lang="en-IE" b="1" dirty="0">
                <a:effectLst/>
              </a:rPr>
              <a:t>the facilities to securely logon and off </a:t>
            </a:r>
          </a:p>
          <a:p>
            <a:pPr lvl="1"/>
            <a:r>
              <a:rPr lang="en-IE" b="1" dirty="0">
                <a:effectLst/>
              </a:rPr>
              <a:t>Encrypt all the traffic passing from the application to the database.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01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System Architecture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Client Side</a:t>
            </a:r>
          </a:p>
          <a:p>
            <a:pPr lvl="1"/>
            <a:r>
              <a:rPr lang="en-IE" dirty="0"/>
              <a:t>allow users to log in to the application, </a:t>
            </a:r>
          </a:p>
          <a:p>
            <a:pPr lvl="1"/>
            <a:r>
              <a:rPr lang="en-IE" dirty="0"/>
              <a:t>Encrypt Images </a:t>
            </a:r>
          </a:p>
          <a:p>
            <a:pPr lvl="1"/>
            <a:r>
              <a:rPr lang="en-IE" dirty="0"/>
              <a:t>upload images to the database. </a:t>
            </a:r>
          </a:p>
          <a:p>
            <a:pPr lvl="1"/>
            <a:r>
              <a:rPr lang="en-IE" dirty="0"/>
              <a:t>Allow users to decrypt images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2472"/>
          </a:xfrm>
        </p:spPr>
        <p:txBody>
          <a:bodyPr/>
          <a:lstStyle/>
          <a:p>
            <a:pPr algn="ctr"/>
            <a:r>
              <a:rPr lang="en-IE" dirty="0"/>
              <a:t>CODE SNIPPET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660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0585"/>
          </a:xfrm>
        </p:spPr>
        <p:txBody>
          <a:bodyPr/>
          <a:lstStyle/>
          <a:p>
            <a:pPr algn="ctr"/>
            <a:r>
              <a:rPr lang="en-IE" dirty="0"/>
              <a:t>CODE SNIPPET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3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9"/>
          </a:xfrm>
        </p:spPr>
        <p:txBody>
          <a:bodyPr/>
          <a:lstStyle/>
          <a:p>
            <a:pPr algn="ctr"/>
            <a:r>
              <a:rPr lang="en-IE" sz="4000" dirty="0"/>
              <a:t>System Architecture</a:t>
            </a:r>
            <a:r>
              <a:rPr lang="en-I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094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demonstration of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r>
              <a:rPr lang="en-IE" dirty="0"/>
              <a:t>And now for the action.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286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52" y="135718"/>
            <a:ext cx="9905998" cy="854457"/>
          </a:xfrm>
        </p:spPr>
        <p:txBody>
          <a:bodyPr/>
          <a:lstStyle/>
          <a:p>
            <a:pPr algn="ctr"/>
            <a:r>
              <a:rPr lang="en-IE" sz="4000" dirty="0"/>
              <a:t>System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9" y="1143000"/>
            <a:ext cx="3848467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77" y="1166446"/>
            <a:ext cx="6757987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76" y="2752417"/>
            <a:ext cx="6757988" cy="653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79" y="3676649"/>
            <a:ext cx="3933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1314</TotalTime>
  <Words>303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Image Encryption  </vt:lpstr>
      <vt:lpstr>Background</vt:lpstr>
      <vt:lpstr>Objectives </vt:lpstr>
      <vt:lpstr>System Architecture </vt:lpstr>
      <vt:lpstr>CODE SNIPPET REGISTER</vt:lpstr>
      <vt:lpstr>CODE SNIPPET LOGIN</vt:lpstr>
      <vt:lpstr>System Architecture </vt:lpstr>
      <vt:lpstr>demonstration of Project</vt:lpstr>
      <vt:lpstr>System Implementation</vt:lpstr>
      <vt:lpstr>Conclusion</vt:lpstr>
      <vt:lpstr>Conclusion </vt:lpstr>
      <vt:lpstr>FURTHER INVESTIGATIONS</vt:lpstr>
      <vt:lpstr>Questions</vt:lpstr>
    </vt:vector>
  </TitlesOfParts>
  <Company>DEFENCE FORCES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internet</dc:creator>
  <cp:lastModifiedBy>MARTIN O'Sullivan</cp:lastModifiedBy>
  <cp:revision>27</cp:revision>
  <dcterms:created xsi:type="dcterms:W3CDTF">2017-04-18T18:59:22Z</dcterms:created>
  <dcterms:modified xsi:type="dcterms:W3CDTF">2017-07-21T20:50:43Z</dcterms:modified>
</cp:coreProperties>
</file>