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62" r:id="rId7"/>
    <p:sldId id="263" r:id="rId8"/>
    <p:sldId id="264" r:id="rId9"/>
    <p:sldId id="286" r:id="rId10"/>
    <p:sldId id="259" r:id="rId11"/>
    <p:sldId id="266" r:id="rId12"/>
    <p:sldId id="267" r:id="rId13"/>
    <p:sldId id="283" r:id="rId14"/>
    <p:sldId id="268" r:id="rId15"/>
    <p:sldId id="269" r:id="rId16"/>
    <p:sldId id="284" r:id="rId17"/>
    <p:sldId id="285" r:id="rId18"/>
    <p:sldId id="260" r:id="rId19"/>
    <p:sldId id="270" r:id="rId20"/>
    <p:sldId id="271" r:id="rId21"/>
    <p:sldId id="272" r:id="rId22"/>
    <p:sldId id="273" r:id="rId23"/>
    <p:sldId id="261" r:id="rId24"/>
    <p:sldId id="274" r:id="rId25"/>
    <p:sldId id="275" r:id="rId26"/>
    <p:sldId id="276" r:id="rId27"/>
    <p:sldId id="277" r:id="rId28"/>
    <p:sldId id="278"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8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80" y="-1578"/>
      </p:cViewPr>
      <p:guideLst>
        <p:guide orient="horz" pos="1619"/>
        <p:guide pos="2898"/>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6B2334-7009-421A-8F41-DC8832495902}" type="slidenum">
              <a:rPr lang="zh-CN" altLang="en-US" smtClean="0"/>
            </a:fld>
            <a:endParaRPr lang="zh-CN" altLang="en-US"/>
          </a:p>
        </p:txBody>
      </p:sp>
      <p:sp>
        <p:nvSpPr>
          <p:cNvPr id="7" name="矩形 6"/>
          <p:cNvSpPr/>
          <p:nvPr userDrawn="1"/>
        </p:nvSpPr>
        <p:spPr>
          <a:xfrm>
            <a:off x="5023228" y="4780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模板下载：</a:t>
            </a:r>
            <a:r>
              <a:rPr kumimoji="0" lang="en-US" altLang="zh-CN" sz="100" b="0" i="0" u="none" strike="noStrike" kern="0" cap="none" spc="0" normalizeH="0" baseline="0" noProof="0" dirty="0" smtClean="0">
                <a:ln>
                  <a:noFill/>
                </a:ln>
                <a:solidFill>
                  <a:srgbClr val="002060"/>
                </a:solidFill>
                <a:effectLst/>
                <a:uLnTx/>
                <a:uFillTx/>
              </a:rPr>
              <a:t>www.1ppt.com/moban/     </a:t>
            </a:r>
            <a:r>
              <a:rPr kumimoji="0" lang="zh-CN" altLang="en-US" sz="100" b="0" i="0" u="none" strike="noStrike" kern="0" cap="none" spc="0" normalizeH="0" baseline="0" noProof="0" dirty="0" smtClean="0">
                <a:ln>
                  <a:noFill/>
                </a:ln>
                <a:solidFill>
                  <a:srgbClr val="002060"/>
                </a:solidFill>
                <a:effectLst/>
                <a:uLnTx/>
                <a:uFillTx/>
              </a:rPr>
              <a:t>行业</a:t>
            </a: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模板：</a:t>
            </a:r>
            <a:r>
              <a:rPr kumimoji="0" lang="en-US" altLang="zh-CN" sz="100" b="0" i="0" u="none" strike="noStrike" kern="0" cap="none" spc="0" normalizeH="0" baseline="0" noProof="0" dirty="0" smtClean="0">
                <a:ln>
                  <a:noFill/>
                </a:ln>
                <a:solidFill>
                  <a:srgbClr val="002060"/>
                </a:solidFill>
                <a:effectLst/>
                <a:uLnTx/>
                <a:uFillTx/>
              </a:rPr>
              <a:t>www.1ppt.com/hangye/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节日</a:t>
            </a: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模板：</a:t>
            </a:r>
            <a:r>
              <a:rPr kumimoji="0" lang="en-US" altLang="zh-CN" sz="100" b="0" i="0" u="none" strike="noStrike" kern="0" cap="none" spc="0" normalizeH="0" baseline="0" noProof="0" dirty="0" smtClean="0">
                <a:ln>
                  <a:noFill/>
                </a:ln>
                <a:solidFill>
                  <a:srgbClr val="002060"/>
                </a:solidFill>
                <a:effectLst/>
                <a:uLnTx/>
                <a:uFillTx/>
              </a:rPr>
              <a:t>www.1ppt.com/jieri/           PPT</a:t>
            </a:r>
            <a:r>
              <a:rPr kumimoji="0" lang="zh-CN" altLang="en-US" sz="100" b="0" i="0" u="none" strike="noStrike" kern="0" cap="none" spc="0" normalizeH="0" baseline="0" noProof="0" dirty="0" smtClean="0">
                <a:ln>
                  <a:noFill/>
                </a:ln>
                <a:solidFill>
                  <a:srgbClr val="002060"/>
                </a:solidFill>
                <a:effectLst/>
                <a:uLnTx/>
                <a:uFillTx/>
              </a:rPr>
              <a:t>素材下载：</a:t>
            </a:r>
            <a:r>
              <a:rPr kumimoji="0" lang="en-US" altLang="zh-CN" sz="100" b="0" i="0" u="none" strike="noStrike" kern="0" cap="none" spc="0" normalizeH="0" baseline="0" noProof="0" dirty="0" smtClean="0">
                <a:ln>
                  <a:noFill/>
                </a:ln>
                <a:solidFill>
                  <a:srgbClr val="002060"/>
                </a:solidFill>
                <a:effectLst/>
                <a:uLnTx/>
                <a:uFillTx/>
              </a:rPr>
              <a:t>www.1ppt.com/sucai/</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背景图片：</a:t>
            </a:r>
            <a:r>
              <a:rPr kumimoji="0" lang="en-US" altLang="zh-CN" sz="100" b="0" i="0" u="none" strike="noStrike" kern="0" cap="none" spc="0" normalizeH="0" baseline="0" noProof="0" dirty="0" smtClean="0">
                <a:ln>
                  <a:noFill/>
                </a:ln>
                <a:solidFill>
                  <a:srgbClr val="002060"/>
                </a:solidFill>
                <a:effectLst/>
                <a:uLnTx/>
                <a:uFillTx/>
              </a:rPr>
              <a:t>www.1ppt.com/beijing/      PPT</a:t>
            </a:r>
            <a:r>
              <a:rPr kumimoji="0" lang="zh-CN" altLang="en-US" sz="100" b="0" i="0" u="none" strike="noStrike" kern="0" cap="none" spc="0" normalizeH="0" baseline="0" noProof="0" dirty="0" smtClean="0">
                <a:ln>
                  <a:noFill/>
                </a:ln>
                <a:solidFill>
                  <a:srgbClr val="002060"/>
                </a:solidFill>
                <a:effectLst/>
                <a:uLnTx/>
                <a:uFillTx/>
              </a:rPr>
              <a:t>图表下载：</a:t>
            </a:r>
            <a:r>
              <a:rPr kumimoji="0" lang="en-US" altLang="zh-CN" sz="100" b="0" i="0" u="none" strike="noStrike" kern="0" cap="none" spc="0" normalizeH="0" baseline="0" noProof="0" dirty="0" smtClean="0">
                <a:ln>
                  <a:noFill/>
                </a:ln>
                <a:solidFill>
                  <a:srgbClr val="002060"/>
                </a:solidFill>
                <a:effectLst/>
                <a:uLnTx/>
                <a:uFillTx/>
              </a:rPr>
              <a:t>www.1ppt.com/tubiao/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优秀</a:t>
            </a:r>
            <a:r>
              <a:rPr kumimoji="0" lang="en-US" altLang="zh-CN" sz="100" b="0" i="0" u="none" strike="noStrike" kern="0" cap="none" spc="0" normalizeH="0" baseline="0" noProof="0" dirty="0" smtClean="0">
                <a:ln>
                  <a:noFill/>
                </a:ln>
                <a:solidFill>
                  <a:srgbClr val="002060"/>
                </a:solidFill>
                <a:effectLst/>
                <a:uLnTx/>
                <a:uFillTx/>
              </a:rPr>
              <a:t>PPT</a:t>
            </a:r>
            <a:r>
              <a:rPr kumimoji="0" lang="zh-CN" altLang="en-US" sz="100" b="0" i="0" u="none" strike="noStrike" kern="0" cap="none" spc="0" normalizeH="0" baseline="0" noProof="0" dirty="0" smtClean="0">
                <a:ln>
                  <a:noFill/>
                </a:ln>
                <a:solidFill>
                  <a:srgbClr val="002060"/>
                </a:solidFill>
                <a:effectLst/>
                <a:uLnTx/>
                <a:uFillTx/>
              </a:rPr>
              <a:t>下载：</a:t>
            </a:r>
            <a:r>
              <a:rPr kumimoji="0" lang="en-US" altLang="zh-CN" sz="100" b="0" i="0" u="none" strike="noStrike" kern="0" cap="none" spc="0" normalizeH="0" baseline="0" noProof="0" dirty="0" smtClean="0">
                <a:ln>
                  <a:noFill/>
                </a:ln>
                <a:solidFill>
                  <a:srgbClr val="002060"/>
                </a:solidFill>
                <a:effectLst/>
                <a:uLnTx/>
                <a:uFillTx/>
              </a:rPr>
              <a:t>www.1ppt.com/xiazai/        PPT</a:t>
            </a:r>
            <a:r>
              <a:rPr kumimoji="0" lang="zh-CN" altLang="en-US" sz="100" b="0" i="0" u="none" strike="noStrike" kern="0" cap="none" spc="0" normalizeH="0" baseline="0" noProof="0" dirty="0" smtClean="0">
                <a:ln>
                  <a:noFill/>
                </a:ln>
                <a:solidFill>
                  <a:srgbClr val="002060"/>
                </a:solidFill>
                <a:effectLst/>
                <a:uLnTx/>
                <a:uFillTx/>
              </a:rPr>
              <a:t>教程： </a:t>
            </a:r>
            <a:r>
              <a:rPr kumimoji="0" lang="en-US" altLang="zh-CN" sz="100" b="0" i="0" u="none" strike="noStrike" kern="0" cap="none" spc="0" normalizeH="0" baseline="0" noProof="0" dirty="0" smtClean="0">
                <a:ln>
                  <a:noFill/>
                </a:ln>
                <a:solidFill>
                  <a:srgbClr val="002060"/>
                </a:solidFill>
                <a:effectLst/>
                <a:uLnTx/>
                <a:uFillTx/>
              </a:rPr>
              <a:t>www.1ppt.com/powerpoint/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002060"/>
                </a:solidFill>
                <a:effectLst/>
                <a:uLnTx/>
                <a:uFillTx/>
              </a:rPr>
              <a:t>Word</a:t>
            </a:r>
            <a:r>
              <a:rPr kumimoji="0" lang="zh-CN" altLang="en-US" sz="100" b="0" i="0" u="none" strike="noStrike" kern="0" cap="none" spc="0" normalizeH="0" baseline="0" noProof="0" dirty="0" smtClean="0">
                <a:ln>
                  <a:noFill/>
                </a:ln>
                <a:solidFill>
                  <a:srgbClr val="002060"/>
                </a:solidFill>
                <a:effectLst/>
                <a:uLnTx/>
                <a:uFillTx/>
              </a:rPr>
              <a:t>教程： </a:t>
            </a:r>
            <a:r>
              <a:rPr kumimoji="0" lang="en-US" altLang="zh-CN" sz="100" b="0" i="0" u="none" strike="noStrike" kern="0" cap="none" spc="0" normalizeH="0" baseline="0" noProof="0" dirty="0" smtClean="0">
                <a:ln>
                  <a:noFill/>
                </a:ln>
                <a:solidFill>
                  <a:srgbClr val="002060"/>
                </a:solidFill>
                <a:effectLst/>
                <a:uLnTx/>
                <a:uFillTx/>
              </a:rPr>
              <a:t>www.1ppt.com/word/              Excel</a:t>
            </a:r>
            <a:r>
              <a:rPr kumimoji="0" lang="zh-CN" altLang="en-US" sz="100" b="0" i="0" u="none" strike="noStrike" kern="0" cap="none" spc="0" normalizeH="0" baseline="0" noProof="0" dirty="0" smtClean="0">
                <a:ln>
                  <a:noFill/>
                </a:ln>
                <a:solidFill>
                  <a:srgbClr val="002060"/>
                </a:solidFill>
                <a:effectLst/>
                <a:uLnTx/>
                <a:uFillTx/>
              </a:rPr>
              <a:t>教程：</a:t>
            </a:r>
            <a:r>
              <a:rPr kumimoji="0" lang="en-US" altLang="zh-CN" sz="100" b="0" i="0" u="none" strike="noStrike" kern="0" cap="none" spc="0" normalizeH="0" baseline="0" noProof="0" dirty="0" smtClean="0">
                <a:ln>
                  <a:noFill/>
                </a:ln>
                <a:solidFill>
                  <a:srgbClr val="002060"/>
                </a:solidFill>
                <a:effectLst/>
                <a:uLnTx/>
                <a:uFillTx/>
              </a:rPr>
              <a:t>www.1ppt.com/excel/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资料下载：</a:t>
            </a:r>
            <a:r>
              <a:rPr kumimoji="0" lang="en-US" altLang="zh-CN" sz="100" b="0" i="0" u="none" strike="noStrike" kern="0" cap="none" spc="0" normalizeH="0" baseline="0" noProof="0" dirty="0" smtClean="0">
                <a:ln>
                  <a:noFill/>
                </a:ln>
                <a:solidFill>
                  <a:srgbClr val="002060"/>
                </a:solidFill>
                <a:effectLst/>
                <a:uLnTx/>
                <a:uFillTx/>
              </a:rPr>
              <a:t>www.1ppt.com/ziliao/                PPT</a:t>
            </a:r>
            <a:r>
              <a:rPr kumimoji="0" lang="zh-CN" altLang="en-US" sz="100" b="0" i="0" u="none" strike="noStrike" kern="0" cap="none" spc="0" normalizeH="0" baseline="0" noProof="0" dirty="0" smtClean="0">
                <a:ln>
                  <a:noFill/>
                </a:ln>
                <a:solidFill>
                  <a:srgbClr val="002060"/>
                </a:solidFill>
                <a:effectLst/>
                <a:uLnTx/>
                <a:uFillTx/>
              </a:rPr>
              <a:t>课件下载：</a:t>
            </a:r>
            <a:r>
              <a:rPr kumimoji="0" lang="en-US" altLang="zh-CN" sz="100" b="0" i="0" u="none" strike="noStrike" kern="0" cap="none" spc="0" normalizeH="0" baseline="0" noProof="0" dirty="0" smtClean="0">
                <a:ln>
                  <a:noFill/>
                </a:ln>
                <a:solidFill>
                  <a:srgbClr val="002060"/>
                </a:solidFill>
                <a:effectLst/>
                <a:uLnTx/>
                <a:uFillTx/>
              </a:rPr>
              <a:t>www.1ppt.com/kejian/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范文下载：</a:t>
            </a:r>
            <a:r>
              <a:rPr kumimoji="0" lang="en-US" altLang="zh-CN" sz="100" b="0" i="0" u="none" strike="noStrike" kern="0" cap="none" spc="0" normalizeH="0" baseline="0" noProof="0" dirty="0" smtClean="0">
                <a:ln>
                  <a:noFill/>
                </a:ln>
                <a:solidFill>
                  <a:srgbClr val="002060"/>
                </a:solidFill>
                <a:effectLst/>
                <a:uLnTx/>
                <a:uFillTx/>
              </a:rPr>
              <a:t>www.1ppt.com/fanwen/             </a:t>
            </a:r>
            <a:r>
              <a:rPr kumimoji="0" lang="zh-CN" altLang="en-US" sz="100" b="0" i="0" u="none" strike="noStrike" kern="0" cap="none" spc="0" normalizeH="0" baseline="0" noProof="0" dirty="0" smtClean="0">
                <a:ln>
                  <a:noFill/>
                </a:ln>
                <a:solidFill>
                  <a:srgbClr val="002060"/>
                </a:solidFill>
                <a:effectLst/>
                <a:uLnTx/>
                <a:uFillTx/>
              </a:rPr>
              <a:t>试卷下载：</a:t>
            </a:r>
            <a:r>
              <a:rPr kumimoji="0" lang="en-US" altLang="zh-CN" sz="100" b="0" i="0" u="none" strike="noStrike" kern="0" cap="none" spc="0" normalizeH="0" baseline="0" noProof="0" dirty="0" smtClean="0">
                <a:ln>
                  <a:noFill/>
                </a:ln>
                <a:solidFill>
                  <a:srgbClr val="002060"/>
                </a:solidFill>
                <a:effectLst/>
                <a:uLnTx/>
                <a:uFillTx/>
              </a:rPr>
              <a:t>www.1ppt.com/shiti/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教案下载：</a:t>
            </a:r>
            <a:r>
              <a:rPr kumimoji="0" lang="en-US" altLang="zh-CN" sz="100" b="0" i="0" u="none" strike="noStrike" kern="0" cap="none" spc="0" normalizeH="0" baseline="0" noProof="0" dirty="0" smtClean="0">
                <a:ln>
                  <a:noFill/>
                </a:ln>
                <a:solidFill>
                  <a:srgbClr val="002060"/>
                </a:solidFill>
                <a:effectLst/>
                <a:uLnTx/>
                <a:uFillTx/>
              </a:rPr>
              <a:t>www.1ppt.com/jiaoan/        </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rgbClr val="002060"/>
                </a:solidFill>
                <a:effectLst/>
                <a:uLnTx/>
                <a:uFillTx/>
              </a:rPr>
              <a:t>字体下载：</a:t>
            </a:r>
            <a:r>
              <a:rPr kumimoji="0" lang="en-US" altLang="zh-CN" sz="100" b="0" i="0" u="none" strike="noStrike" kern="0" cap="none" spc="0" normalizeH="0" baseline="0" noProof="0" dirty="0" smtClean="0">
                <a:ln>
                  <a:noFill/>
                </a:ln>
                <a:solidFill>
                  <a:srgbClr val="002060"/>
                </a:solidFill>
                <a:effectLst/>
                <a:uLnTx/>
                <a:uFillTx/>
              </a:rPr>
              <a:t>www.1ppt.com/ziti/</a:t>
            </a:r>
            <a:endParaRPr kumimoji="0" lang="en-US" altLang="zh-CN" sz="100" b="0" i="0" u="none" strike="noStrike" kern="0" cap="none" spc="0" normalizeH="0" baseline="0" noProof="0" dirty="0" smtClean="0">
              <a:ln>
                <a:noFill/>
              </a:ln>
              <a:solidFill>
                <a:srgbClr val="00206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rgbClr val="002060"/>
                </a:solidFill>
                <a:effectLst/>
                <a:uLnTx/>
                <a:uFillTx/>
              </a:rPr>
              <a:t> </a:t>
            </a:r>
            <a:endParaRPr kumimoji="0" lang="zh-CN" altLang="en-US" sz="100" b="0" i="0" u="none" strike="noStrike" kern="0" cap="none" spc="0" normalizeH="0" baseline="0" noProof="0" dirty="0" smtClean="0">
              <a:ln>
                <a:noFill/>
              </a:ln>
              <a:solidFill>
                <a:srgbClr val="002060"/>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0D06A94-9126-4BFA-8388-CC742B1DC08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06B2334-7009-421A-8F41-DC883249590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0D06A94-9126-4BFA-8388-CC742B1DC08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06B2334-7009-421A-8F41-DC88324959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97251" y="1362572"/>
            <a:ext cx="1486202" cy="1587058"/>
            <a:chOff x="3197251" y="1362572"/>
            <a:chExt cx="1486202" cy="1587058"/>
          </a:xfrm>
        </p:grpSpPr>
        <p:sp>
          <p:nvSpPr>
            <p:cNvPr id="6" name="圆角矩形 5"/>
            <p:cNvSpPr/>
            <p:nvPr/>
          </p:nvSpPr>
          <p:spPr>
            <a:xfrm>
              <a:off x="3197251" y="1362572"/>
              <a:ext cx="1486202" cy="1352522"/>
            </a:xfrm>
            <a:prstGeom prst="roundRect">
              <a:avLst/>
            </a:prstGeom>
            <a:solidFill>
              <a:srgbClr val="FFFFFF">
                <a:alpha val="34902"/>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a typeface="方正正中黑简体" panose="02000000000000000000" pitchFamily="2" charset="-122"/>
              </a:endParaRPr>
            </a:p>
          </p:txBody>
        </p:sp>
        <p:sp>
          <p:nvSpPr>
            <p:cNvPr id="7" name="TextBox 32"/>
            <p:cNvSpPr txBox="1"/>
            <p:nvPr/>
          </p:nvSpPr>
          <p:spPr>
            <a:xfrm>
              <a:off x="3266595" y="1381180"/>
              <a:ext cx="1402080" cy="1568450"/>
            </a:xfrm>
            <a:prstGeom prst="rect">
              <a:avLst/>
            </a:prstGeom>
            <a:noFill/>
          </p:spPr>
          <p:txBody>
            <a:bodyPr wrap="none" rtlCol="0">
              <a:spAutoFit/>
            </a:bodyPr>
            <a:lstStyle/>
            <a:p>
              <a:pPr algn="ctr"/>
              <a:r>
                <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rPr>
                <a:t>目</a:t>
              </a:r>
              <a:endPar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endParaRPr>
            </a:p>
          </p:txBody>
        </p:sp>
      </p:grpSp>
      <p:grpSp>
        <p:nvGrpSpPr>
          <p:cNvPr id="8" name="组合 7"/>
          <p:cNvGrpSpPr/>
          <p:nvPr/>
        </p:nvGrpSpPr>
        <p:grpSpPr>
          <a:xfrm>
            <a:off x="4766142" y="1362572"/>
            <a:ext cx="1486202" cy="1584612"/>
            <a:chOff x="4766142" y="1362572"/>
            <a:chExt cx="1486202" cy="1584612"/>
          </a:xfrm>
        </p:grpSpPr>
        <p:sp>
          <p:nvSpPr>
            <p:cNvPr id="9" name="圆角矩形 8"/>
            <p:cNvSpPr/>
            <p:nvPr/>
          </p:nvSpPr>
          <p:spPr>
            <a:xfrm>
              <a:off x="4766142" y="1362572"/>
              <a:ext cx="1486202" cy="1352522"/>
            </a:xfrm>
            <a:prstGeom prst="roundRect">
              <a:avLst/>
            </a:prstGeom>
            <a:solidFill>
              <a:srgbClr val="FFFFFF">
                <a:alpha val="34902"/>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a typeface="方正正中黑简体" panose="02000000000000000000" pitchFamily="2" charset="-122"/>
              </a:endParaRPr>
            </a:p>
          </p:txBody>
        </p:sp>
        <p:sp>
          <p:nvSpPr>
            <p:cNvPr id="10" name="TextBox 35"/>
            <p:cNvSpPr txBox="1"/>
            <p:nvPr/>
          </p:nvSpPr>
          <p:spPr>
            <a:xfrm>
              <a:off x="4774630" y="1378734"/>
              <a:ext cx="1402080" cy="1568450"/>
            </a:xfrm>
            <a:prstGeom prst="rect">
              <a:avLst/>
            </a:prstGeom>
            <a:noFill/>
          </p:spPr>
          <p:txBody>
            <a:bodyPr wrap="none" rtlCol="0">
              <a:spAutoFit/>
            </a:bodyPr>
            <a:lstStyle/>
            <a:p>
              <a:pPr algn="ctr"/>
              <a:r>
                <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rPr>
                <a:t>报</a:t>
              </a:r>
              <a:endPar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endParaRPr>
            </a:p>
          </p:txBody>
        </p:sp>
      </p:grpSp>
      <p:grpSp>
        <p:nvGrpSpPr>
          <p:cNvPr id="11" name="组合 10"/>
          <p:cNvGrpSpPr/>
          <p:nvPr/>
        </p:nvGrpSpPr>
        <p:grpSpPr>
          <a:xfrm>
            <a:off x="6237816" y="1362572"/>
            <a:ext cx="1583388" cy="1584612"/>
            <a:chOff x="6237816" y="1362572"/>
            <a:chExt cx="1583388" cy="1584612"/>
          </a:xfrm>
        </p:grpSpPr>
        <p:sp>
          <p:nvSpPr>
            <p:cNvPr id="12" name="圆角矩形 11"/>
            <p:cNvSpPr/>
            <p:nvPr/>
          </p:nvSpPr>
          <p:spPr>
            <a:xfrm>
              <a:off x="6335002" y="1362572"/>
              <a:ext cx="1486202" cy="1352522"/>
            </a:xfrm>
            <a:prstGeom prst="roundRect">
              <a:avLst/>
            </a:prstGeom>
            <a:solidFill>
              <a:srgbClr val="FFFFFF">
                <a:alpha val="20000"/>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a typeface="方正正中黑简体" panose="02000000000000000000" pitchFamily="2" charset="-122"/>
              </a:endParaRPr>
            </a:p>
          </p:txBody>
        </p:sp>
        <p:sp>
          <p:nvSpPr>
            <p:cNvPr id="13" name="TextBox 38"/>
            <p:cNvSpPr txBox="1"/>
            <p:nvPr/>
          </p:nvSpPr>
          <p:spPr>
            <a:xfrm>
              <a:off x="6237816" y="1378734"/>
              <a:ext cx="1402080" cy="1568450"/>
            </a:xfrm>
            <a:prstGeom prst="rect">
              <a:avLst/>
            </a:prstGeom>
            <a:noFill/>
          </p:spPr>
          <p:txBody>
            <a:bodyPr wrap="none" rtlCol="0">
              <a:spAutoFit/>
            </a:bodyPr>
            <a:lstStyle/>
            <a:p>
              <a:pPr algn="ctr"/>
              <a:r>
                <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rPr>
                <a:t>告</a:t>
              </a:r>
              <a:endParaRPr lang="zh-CN" altLang="en-US" sz="9600" dirty="0">
                <a:gradFill>
                  <a:gsLst>
                    <a:gs pos="0">
                      <a:schemeClr val="bg1">
                        <a:lumMod val="85000"/>
                      </a:schemeClr>
                    </a:gs>
                    <a:gs pos="100000">
                      <a:schemeClr val="bg1"/>
                    </a:gs>
                  </a:gsLst>
                  <a:lin ang="15000000" scaled="0"/>
                </a:gradFill>
                <a:effectLst/>
                <a:latin typeface="Agency FB" panose="020B0503020202020204" pitchFamily="34" charset="0"/>
                <a:ea typeface="方正正中黑简体" panose="02000000000000000000" pitchFamily="2" charset="-122"/>
              </a:endParaRPr>
            </a:p>
          </p:txBody>
        </p:sp>
      </p:grpSp>
      <p:grpSp>
        <p:nvGrpSpPr>
          <p:cNvPr id="14" name="组合 13"/>
          <p:cNvGrpSpPr/>
          <p:nvPr/>
        </p:nvGrpSpPr>
        <p:grpSpPr>
          <a:xfrm>
            <a:off x="1619672" y="1356082"/>
            <a:ext cx="1486202" cy="1568450"/>
            <a:chOff x="1619672" y="1356082"/>
            <a:chExt cx="1486202" cy="1568450"/>
          </a:xfrm>
        </p:grpSpPr>
        <p:sp>
          <p:nvSpPr>
            <p:cNvPr id="15" name="圆角矩形 14"/>
            <p:cNvSpPr/>
            <p:nvPr/>
          </p:nvSpPr>
          <p:spPr>
            <a:xfrm>
              <a:off x="1619672" y="1362572"/>
              <a:ext cx="1486202" cy="1352522"/>
            </a:xfrm>
            <a:prstGeom prst="roundRect">
              <a:avLst/>
            </a:prstGeom>
            <a:solidFill>
              <a:srgbClr val="FFFFFF">
                <a:alpha val="20000"/>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a typeface="方正正中黑简体" panose="02000000000000000000" pitchFamily="2" charset="-122"/>
              </a:endParaRPr>
            </a:p>
          </p:txBody>
        </p:sp>
        <p:sp>
          <p:nvSpPr>
            <p:cNvPr id="16" name="TextBox 41"/>
            <p:cNvSpPr txBox="1"/>
            <p:nvPr/>
          </p:nvSpPr>
          <p:spPr>
            <a:xfrm>
              <a:off x="1695833" y="1356082"/>
              <a:ext cx="1402080" cy="1568450"/>
            </a:xfrm>
            <a:prstGeom prst="rect">
              <a:avLst/>
            </a:prstGeom>
            <a:noFill/>
          </p:spPr>
          <p:txBody>
            <a:bodyPr wrap="none" rtlCol="0">
              <a:spAutoFit/>
            </a:bodyPr>
            <a:lstStyle/>
            <a:p>
              <a:pPr algn="ctr"/>
              <a:r>
                <a:rPr lang="zh-CN" altLang="en-US" sz="9600" dirty="0">
                  <a:gradFill flip="none" rotWithShape="1">
                    <a:gsLst>
                      <a:gs pos="0">
                        <a:schemeClr val="bg1">
                          <a:lumMod val="85000"/>
                        </a:schemeClr>
                      </a:gs>
                      <a:gs pos="100000">
                        <a:schemeClr val="bg1"/>
                      </a:gs>
                    </a:gsLst>
                    <a:lin ang="15000000" scaled="0"/>
                    <a:tileRect/>
                  </a:gradFill>
                  <a:effectLst/>
                  <a:latin typeface="Agency FB" panose="020B0503020202020204" pitchFamily="34" charset="0"/>
                  <a:ea typeface="方正正中黑简体" panose="02000000000000000000" pitchFamily="2" charset="-122"/>
                </a:rPr>
                <a:t>项</a:t>
              </a:r>
              <a:endParaRPr lang="zh-CN" altLang="en-US" sz="9600" dirty="0">
                <a:gradFill flip="none" rotWithShape="1">
                  <a:gsLst>
                    <a:gs pos="0">
                      <a:schemeClr val="bg1">
                        <a:lumMod val="85000"/>
                      </a:schemeClr>
                    </a:gs>
                    <a:gs pos="100000">
                      <a:schemeClr val="bg1"/>
                    </a:gs>
                  </a:gsLst>
                  <a:lin ang="15000000" scaled="0"/>
                  <a:tileRect/>
                </a:gradFill>
                <a:effectLst/>
                <a:latin typeface="Agency FB" panose="020B0503020202020204" pitchFamily="34" charset="0"/>
                <a:ea typeface="方正正中黑简体" panose="02000000000000000000" pitchFamily="2" charset="-122"/>
              </a:endParaRPr>
            </a:p>
          </p:txBody>
        </p:sp>
      </p:grpSp>
      <p:pic>
        <p:nvPicPr>
          <p:cNvPr id="17" name="Picture 6" descr="D:\360data\重要数据\桌面\未标题-1.png"/>
          <p:cNvPicPr>
            <a:picLocks noChangeAspect="1" noChangeArrowheads="1"/>
          </p:cNvPicPr>
          <p:nvPr/>
        </p:nvPicPr>
        <p:blipFill>
          <a:blip r:embed="rId1"/>
          <a:srcRect/>
          <a:stretch>
            <a:fillRect/>
          </a:stretch>
        </p:blipFill>
        <p:spPr bwMode="auto">
          <a:xfrm>
            <a:off x="9324528" y="1943794"/>
            <a:ext cx="1421791" cy="340756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p:cNvCxnSpPr>
            <a:endCxn id="20" idx="1"/>
          </p:cNvCxnSpPr>
          <p:nvPr/>
        </p:nvCxnSpPr>
        <p:spPr>
          <a:xfrm>
            <a:off x="2373319" y="3791595"/>
            <a:ext cx="9985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371906" y="3647579"/>
            <a:ext cx="2592288" cy="288032"/>
          </a:xfrm>
          <a:prstGeom prst="round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软件</a:t>
            </a: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1705</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开发小组</a:t>
            </a:r>
            <a:endParaRPr lang="zh-CN" altLang="en-US" sz="140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TextBox 46"/>
          <p:cNvSpPr txBox="1"/>
          <p:nvPr/>
        </p:nvSpPr>
        <p:spPr>
          <a:xfrm>
            <a:off x="2710330" y="4053721"/>
            <a:ext cx="3743654" cy="461665"/>
          </a:xfrm>
          <a:prstGeom prst="rect">
            <a:avLst/>
          </a:prstGeom>
          <a:noFill/>
        </p:spPr>
        <p:txBody>
          <a:bodyPr wrap="none" rtlCol="0">
            <a:spAutoFit/>
          </a:bodyPr>
          <a:lstStyle/>
          <a:p>
            <a:pPr algn="ctr"/>
            <a:r>
              <a:rPr lang="en-US" altLang="zh-CN" sz="1200" dirty="0">
                <a:solidFill>
                  <a:schemeClr val="bg1">
                    <a:lumMod val="65000"/>
                  </a:schemeClr>
                </a:solidFill>
              </a:rPr>
              <a:t>Year-end summary plan reporting on activities </a:t>
            </a:r>
            <a:r>
              <a:rPr lang="en-US" altLang="zh-CN" sz="1200" dirty="0" smtClean="0">
                <a:solidFill>
                  <a:schemeClr val="bg1">
                    <a:lumMod val="65000"/>
                  </a:schemeClr>
                </a:solidFill>
              </a:rPr>
              <a:t>report</a:t>
            </a:r>
            <a:endParaRPr lang="en-US" altLang="zh-CN" sz="1200" dirty="0" smtClean="0">
              <a:solidFill>
                <a:schemeClr val="bg1">
                  <a:lumMod val="65000"/>
                </a:schemeClr>
              </a:solidFill>
            </a:endParaRPr>
          </a:p>
          <a:p>
            <a:pPr algn="ctr"/>
            <a:r>
              <a:rPr lang="en-US" altLang="zh-CN" sz="1200" dirty="0" smtClean="0">
                <a:solidFill>
                  <a:schemeClr val="bg1">
                    <a:lumMod val="65000"/>
                  </a:schemeClr>
                </a:solidFill>
              </a:rPr>
              <a:t>summary </a:t>
            </a:r>
            <a:r>
              <a:rPr lang="en-US" altLang="zh-CN" sz="1200" dirty="0">
                <a:solidFill>
                  <a:schemeClr val="bg1">
                    <a:lumMod val="65000"/>
                  </a:schemeClr>
                </a:solidFill>
              </a:rPr>
              <a:t>plan reporting on </a:t>
            </a:r>
            <a:r>
              <a:rPr lang="en-US" altLang="zh-CN" sz="1200" dirty="0" smtClean="0">
                <a:solidFill>
                  <a:schemeClr val="bg1">
                    <a:lumMod val="65000"/>
                  </a:schemeClr>
                </a:solidFill>
              </a:rPr>
              <a:t>activities</a:t>
            </a:r>
            <a:endParaRPr lang="zh-CN" altLang="en-US" sz="1200"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964194" y="3791595"/>
            <a:ext cx="9021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6" descr="D:\360data\重要数据\桌面\未标题-1.png"/>
          <p:cNvPicPr>
            <a:picLocks noChangeAspect="1" noChangeArrowheads="1"/>
          </p:cNvPicPr>
          <p:nvPr/>
        </p:nvPicPr>
        <p:blipFill>
          <a:blip r:embed="rId1"/>
          <a:srcRect/>
          <a:stretch>
            <a:fillRect/>
          </a:stretch>
        </p:blipFill>
        <p:spPr bwMode="auto">
          <a:xfrm>
            <a:off x="6896056" y="1943794"/>
            <a:ext cx="1421791" cy="3407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35" presetClass="path" presetSubtype="0" fill="hold" nodeType="withEffect">
                                      <p:stCondLst>
                                        <p:cond delay="0"/>
                                      </p:stCondLst>
                                      <p:childTnLst>
                                        <p:animMotion origin="layout" path="M 4.16667E-6 -6.17284E-7 L -0.84931 -6.17284E-7 " pathEditMode="relative" rAng="0" ptsTypes="AA">
                                          <p:cBhvr>
                                            <p:cTn id="10" dur="1000" fill="hold"/>
                                            <p:tgtEl>
                                              <p:spTgt spid="17"/>
                                            </p:tgtEl>
                                            <p:attrNameLst>
                                              <p:attrName>ppt_x</p:attrName>
                                              <p:attrName>ppt_y</p:attrName>
                                            </p:attrNameLst>
                                          </p:cBhvr>
                                          <p:rCtr x="-42465" y="0"/>
                                        </p:animMotion>
                                      </p:childTnLst>
                                    </p:cTn>
                                  </p:par>
                                  <p:par>
                                    <p:cTn id="11" presetID="2" presetClass="entr" presetSubtype="2"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42" presetClass="exit" presetSubtype="0" fill="hold" nodeType="withEffect">
                                      <p:stCondLst>
                                        <p:cond delay="1000"/>
                                      </p:stCondLst>
                                      <p:childTnLst>
                                        <p:animEffect transition="out" filter="fade">
                                          <p:cBhvr>
                                            <p:cTn id="24" dur="750"/>
                                            <p:tgtEl>
                                              <p:spTgt spid="17"/>
                                            </p:tgtEl>
                                          </p:cBhvr>
                                        </p:animEffect>
                                        <p:anim calcmode="lin" valueType="num">
                                          <p:cBhvr>
                                            <p:cTn id="25" dur="750"/>
                                            <p:tgtEl>
                                              <p:spTgt spid="17"/>
                                            </p:tgtEl>
                                            <p:attrNameLst>
                                              <p:attrName>ppt_x</p:attrName>
                                            </p:attrNameLst>
                                          </p:cBhvr>
                                          <p:tavLst>
                                            <p:tav tm="0">
                                              <p:val>
                                                <p:strVal val="ppt_x"/>
                                              </p:val>
                                            </p:tav>
                                            <p:tav tm="100000">
                                              <p:val>
                                                <p:strVal val="ppt_x"/>
                                              </p:val>
                                            </p:tav>
                                          </p:tavLst>
                                        </p:anim>
                                        <p:anim calcmode="lin" valueType="num">
                                          <p:cBhvr>
                                            <p:cTn id="26" dur="750"/>
                                            <p:tgtEl>
                                              <p:spTgt spid="17"/>
                                            </p:tgtEl>
                                            <p:attrNameLst>
                                              <p:attrName>ppt_y</p:attrName>
                                            </p:attrNameLst>
                                          </p:cBhvr>
                                          <p:tavLst>
                                            <p:tav tm="0">
                                              <p:val>
                                                <p:strVal val="ppt_y"/>
                                              </p:val>
                                            </p:tav>
                                            <p:tav tm="100000">
                                              <p:val>
                                                <p:strVal val="ppt_y+.1"/>
                                              </p:val>
                                            </p:tav>
                                          </p:tavLst>
                                        </p:anim>
                                        <p:set>
                                          <p:cBhvr>
                                            <p:cTn id="27" dur="1" fill="hold">
                                              <p:stCondLst>
                                                <p:cond delay="749"/>
                                              </p:stCondLst>
                                            </p:cTn>
                                            <p:tgtEl>
                                              <p:spTgt spid="17"/>
                                            </p:tgtEl>
                                            <p:attrNameLst>
                                              <p:attrName>style.visibility</p:attrName>
                                            </p:attrNameLst>
                                          </p:cBhvr>
                                          <p:to>
                                            <p:strVal val="hidden"/>
                                          </p:to>
                                        </p:set>
                                      </p:childTnLst>
                                    </p:cTn>
                                  </p:par>
                                </p:childTnLst>
                              </p:cTn>
                            </p:par>
                            <p:par>
                              <p:cTn id="28" fill="hold">
                                <p:stCondLst>
                                  <p:cond delay="1000"/>
                                </p:stCondLst>
                                <p:childTnLst>
                                  <p:par>
                                    <p:cTn id="29" presetID="26" presetClass="emph" presetSubtype="0" fill="hold" nodeType="afterEffect">
                                      <p:stCondLst>
                                        <p:cond delay="0"/>
                                      </p:st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par>
                                    <p:cTn id="32" presetID="26" presetClass="emph" presetSubtype="0" fill="hold" nodeType="withEffect">
                                      <p:stCondLst>
                                        <p:cond delay="25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par>
                                    <p:cTn id="35" presetID="26" presetClass="emph" presetSubtype="0" fill="hold" nodeType="withEffect">
                                      <p:stCondLst>
                                        <p:cond delay="50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par>
                                    <p:cTn id="38" presetID="26" presetClass="emph" presetSubtype="0" fill="hold" nodeType="withEffect">
                                      <p:stCondLst>
                                        <p:cond delay="75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childTnLst>
                              </p:cTn>
                            </p:par>
                            <p:par>
                              <p:cTn id="41" fill="hold">
                                <p:stCondLst>
                                  <p:cond delay="1500"/>
                                </p:stCondLst>
                                <p:childTnLst>
                                  <p:par>
                                    <p:cTn id="42" presetID="2" presetClass="entr" presetSubtype="2" fill="hold" nodeType="afterEffect" p14:presetBounceEnd="50000">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14:presetBounceEnd="50000">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14:bounceEnd="50000">
                                          <p:cBhvr additive="base">
                                            <p:cTn id="48" dur="5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2250"/>
                                </p:stCondLst>
                                <p:childTnLst>
                                  <p:par>
                                    <p:cTn id="56" presetID="42"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par>
                              <p:cTn id="61" fill="hold">
                                <p:stCondLst>
                                  <p:cond delay="3250"/>
                                </p:stCondLst>
                                <p:childTnLst>
                                  <p:par>
                                    <p:cTn id="62" presetID="2" presetClass="entr" presetSubtype="4" decel="100000" fill="hold" nodeType="afterEffect">
                                      <p:stCondLst>
                                        <p:cond delay="150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750" fill="hold"/>
                                            <p:tgtEl>
                                              <p:spTgt spid="23"/>
                                            </p:tgtEl>
                                            <p:attrNameLst>
                                              <p:attrName>ppt_x</p:attrName>
                                            </p:attrNameLst>
                                          </p:cBhvr>
                                          <p:tavLst>
                                            <p:tav tm="0">
                                              <p:val>
                                                <p:strVal val="#ppt_x"/>
                                              </p:val>
                                            </p:tav>
                                            <p:tav tm="100000">
                                              <p:val>
                                                <p:strVal val="#ppt_x"/>
                                              </p:val>
                                            </p:tav>
                                          </p:tavLst>
                                        </p:anim>
                                        <p:anim calcmode="lin" valueType="num">
                                          <p:cBhvr additive="base">
                                            <p:cTn id="65" dur="750" fill="hold"/>
                                            <p:tgtEl>
                                              <p:spTgt spid="23"/>
                                            </p:tgtEl>
                                            <p:attrNameLst>
                                              <p:attrName>ppt_y</p:attrName>
                                            </p:attrNameLst>
                                          </p:cBhvr>
                                          <p:tavLst>
                                            <p:tav tm="0">
                                              <p:val>
                                                <p:strVal val="1+#ppt_h/2"/>
                                              </p:val>
                                            </p:tav>
                                            <p:tav tm="100000">
                                              <p:val>
                                                <p:strVal val="#ppt_y"/>
                                              </p:val>
                                            </p:tav>
                                          </p:tavLst>
                                        </p:anim>
                                      </p:childTnLst>
                                    </p:cTn>
                                  </p:par>
                                  <p:par>
                                    <p:cTn id="66" presetID="35" presetClass="path" presetSubtype="0" fill="hold" nodeType="withEffect">
                                      <p:stCondLst>
                                        <p:cond delay="2250"/>
                                      </p:stCondLst>
                                      <p:childTnLst>
                                        <p:animMotion origin="layout" path="M -4.44444E-6 -6.17284E-7 L -0.94618 -6.17284E-7 " pathEditMode="relative" rAng="0" ptsTypes="AA">
                                          <p:cBhvr>
                                            <p:cTn id="67" dur="750" fill="hold"/>
                                            <p:tgtEl>
                                              <p:spTgt spid="23"/>
                                            </p:tgtEl>
                                            <p:attrNameLst>
                                              <p:attrName>ppt_x</p:attrName>
                                              <p:attrName>ppt_y</p:attrName>
                                            </p:attrNameLst>
                                          </p:cBhvr>
                                          <p:rCtr x="-47309" y="0"/>
                                        </p:animMotion>
                                      </p:childTnLst>
                                    </p:cTn>
                                  </p:par>
                                  <p:par>
                                    <p:cTn id="68" presetID="2" presetClass="exit" presetSubtype="8" fill="hold" nodeType="withEffect">
                                      <p:stCondLst>
                                        <p:cond delay="2250"/>
                                      </p:stCondLst>
                                      <p:childTnLst>
                                        <p:anim calcmode="lin" valueType="num">
                                          <p:cBhvr additive="base">
                                            <p:cTn id="69" dur="750"/>
                                            <p:tgtEl>
                                              <p:spTgt spid="14"/>
                                            </p:tgtEl>
                                            <p:attrNameLst>
                                              <p:attrName>ppt_x</p:attrName>
                                            </p:attrNameLst>
                                          </p:cBhvr>
                                          <p:tavLst>
                                            <p:tav tm="0">
                                              <p:val>
                                                <p:strVal val="ppt_x"/>
                                              </p:val>
                                            </p:tav>
                                            <p:tav tm="100000">
                                              <p:val>
                                                <p:strVal val="0-ppt_w/2"/>
                                              </p:val>
                                            </p:tav>
                                          </p:tavLst>
                                        </p:anim>
                                        <p:anim calcmode="lin" valueType="num">
                                          <p:cBhvr additive="base">
                                            <p:cTn id="70" dur="750"/>
                                            <p:tgtEl>
                                              <p:spTgt spid="14"/>
                                            </p:tgtEl>
                                            <p:attrNameLst>
                                              <p:attrName>ppt_y</p:attrName>
                                            </p:attrNameLst>
                                          </p:cBhvr>
                                          <p:tavLst>
                                            <p:tav tm="0">
                                              <p:val>
                                                <p:strVal val="ppt_y"/>
                                              </p:val>
                                            </p:tav>
                                            <p:tav tm="100000">
                                              <p:val>
                                                <p:strVal val="ppt_y"/>
                                              </p:val>
                                            </p:tav>
                                          </p:tavLst>
                                        </p:anim>
                                        <p:set>
                                          <p:cBhvr>
                                            <p:cTn id="71" dur="1" fill="hold">
                                              <p:stCondLst>
                                                <p:cond delay="749"/>
                                              </p:stCondLst>
                                            </p:cTn>
                                            <p:tgtEl>
                                              <p:spTgt spid="14"/>
                                            </p:tgtEl>
                                            <p:attrNameLst>
                                              <p:attrName>style.visibility</p:attrName>
                                            </p:attrNameLst>
                                          </p:cBhvr>
                                          <p:to>
                                            <p:strVal val="hidden"/>
                                          </p:to>
                                        </p:set>
                                      </p:childTnLst>
                                    </p:cTn>
                                  </p:par>
                                  <p:par>
                                    <p:cTn id="72" presetID="2" presetClass="exit" presetSubtype="8" fill="hold" nodeType="withEffect">
                                      <p:stCondLst>
                                        <p:cond delay="2250"/>
                                      </p:stCondLst>
                                      <p:childTnLst>
                                        <p:anim calcmode="lin" valueType="num">
                                          <p:cBhvr additive="base">
                                            <p:cTn id="73" dur="750"/>
                                            <p:tgtEl>
                                              <p:spTgt spid="5"/>
                                            </p:tgtEl>
                                            <p:attrNameLst>
                                              <p:attrName>ppt_x</p:attrName>
                                            </p:attrNameLst>
                                          </p:cBhvr>
                                          <p:tavLst>
                                            <p:tav tm="0">
                                              <p:val>
                                                <p:strVal val="ppt_x"/>
                                              </p:val>
                                            </p:tav>
                                            <p:tav tm="100000">
                                              <p:val>
                                                <p:strVal val="0-ppt_w/2"/>
                                              </p:val>
                                            </p:tav>
                                          </p:tavLst>
                                        </p:anim>
                                        <p:anim calcmode="lin" valueType="num">
                                          <p:cBhvr additive="base">
                                            <p:cTn id="74" dur="750"/>
                                            <p:tgtEl>
                                              <p:spTgt spid="5"/>
                                            </p:tgtEl>
                                            <p:attrNameLst>
                                              <p:attrName>ppt_y</p:attrName>
                                            </p:attrNameLst>
                                          </p:cBhvr>
                                          <p:tavLst>
                                            <p:tav tm="0">
                                              <p:val>
                                                <p:strVal val="ppt_y"/>
                                              </p:val>
                                            </p:tav>
                                            <p:tav tm="100000">
                                              <p:val>
                                                <p:strVal val="ppt_y"/>
                                              </p:val>
                                            </p:tav>
                                          </p:tavLst>
                                        </p:anim>
                                        <p:set>
                                          <p:cBhvr>
                                            <p:cTn id="75" dur="1" fill="hold">
                                              <p:stCondLst>
                                                <p:cond delay="749"/>
                                              </p:stCondLst>
                                            </p:cTn>
                                            <p:tgtEl>
                                              <p:spTgt spid="5"/>
                                            </p:tgtEl>
                                            <p:attrNameLst>
                                              <p:attrName>style.visibility</p:attrName>
                                            </p:attrNameLst>
                                          </p:cBhvr>
                                          <p:to>
                                            <p:strVal val="hidden"/>
                                          </p:to>
                                        </p:set>
                                      </p:childTnLst>
                                    </p:cTn>
                                  </p:par>
                                  <p:par>
                                    <p:cTn id="76" presetID="2" presetClass="exit" presetSubtype="8" fill="hold" nodeType="withEffect">
                                      <p:stCondLst>
                                        <p:cond delay="2250"/>
                                      </p:stCondLst>
                                      <p:childTnLst>
                                        <p:anim calcmode="lin" valueType="num">
                                          <p:cBhvr additive="base">
                                            <p:cTn id="77" dur="750"/>
                                            <p:tgtEl>
                                              <p:spTgt spid="8"/>
                                            </p:tgtEl>
                                            <p:attrNameLst>
                                              <p:attrName>ppt_x</p:attrName>
                                            </p:attrNameLst>
                                          </p:cBhvr>
                                          <p:tavLst>
                                            <p:tav tm="0">
                                              <p:val>
                                                <p:strVal val="ppt_x"/>
                                              </p:val>
                                            </p:tav>
                                            <p:tav tm="100000">
                                              <p:val>
                                                <p:strVal val="0-ppt_w/2"/>
                                              </p:val>
                                            </p:tav>
                                          </p:tavLst>
                                        </p:anim>
                                        <p:anim calcmode="lin" valueType="num">
                                          <p:cBhvr additive="base">
                                            <p:cTn id="78" dur="750"/>
                                            <p:tgtEl>
                                              <p:spTgt spid="8"/>
                                            </p:tgtEl>
                                            <p:attrNameLst>
                                              <p:attrName>ppt_y</p:attrName>
                                            </p:attrNameLst>
                                          </p:cBhvr>
                                          <p:tavLst>
                                            <p:tav tm="0">
                                              <p:val>
                                                <p:strVal val="ppt_y"/>
                                              </p:val>
                                            </p:tav>
                                            <p:tav tm="100000">
                                              <p:val>
                                                <p:strVal val="ppt_y"/>
                                              </p:val>
                                            </p:tav>
                                          </p:tavLst>
                                        </p:anim>
                                        <p:set>
                                          <p:cBhvr>
                                            <p:cTn id="79" dur="1" fill="hold">
                                              <p:stCondLst>
                                                <p:cond delay="749"/>
                                              </p:stCondLst>
                                            </p:cTn>
                                            <p:tgtEl>
                                              <p:spTgt spid="8"/>
                                            </p:tgtEl>
                                            <p:attrNameLst>
                                              <p:attrName>style.visibility</p:attrName>
                                            </p:attrNameLst>
                                          </p:cBhvr>
                                          <p:to>
                                            <p:strVal val="hidden"/>
                                          </p:to>
                                        </p:set>
                                      </p:childTnLst>
                                    </p:cTn>
                                  </p:par>
                                  <p:par>
                                    <p:cTn id="80" presetID="2" presetClass="exit" presetSubtype="8" fill="hold" nodeType="withEffect">
                                      <p:stCondLst>
                                        <p:cond delay="2250"/>
                                      </p:stCondLst>
                                      <p:childTnLst>
                                        <p:anim calcmode="lin" valueType="num">
                                          <p:cBhvr additive="base">
                                            <p:cTn id="81" dur="750"/>
                                            <p:tgtEl>
                                              <p:spTgt spid="11"/>
                                            </p:tgtEl>
                                            <p:attrNameLst>
                                              <p:attrName>ppt_x</p:attrName>
                                            </p:attrNameLst>
                                          </p:cBhvr>
                                          <p:tavLst>
                                            <p:tav tm="0">
                                              <p:val>
                                                <p:strVal val="ppt_x"/>
                                              </p:val>
                                            </p:tav>
                                            <p:tav tm="100000">
                                              <p:val>
                                                <p:strVal val="0-ppt_w/2"/>
                                              </p:val>
                                            </p:tav>
                                          </p:tavLst>
                                        </p:anim>
                                        <p:anim calcmode="lin" valueType="num">
                                          <p:cBhvr additive="base">
                                            <p:cTn id="82" dur="750"/>
                                            <p:tgtEl>
                                              <p:spTgt spid="11"/>
                                            </p:tgtEl>
                                            <p:attrNameLst>
                                              <p:attrName>ppt_y</p:attrName>
                                            </p:attrNameLst>
                                          </p:cBhvr>
                                          <p:tavLst>
                                            <p:tav tm="0">
                                              <p:val>
                                                <p:strVal val="ppt_y"/>
                                              </p:val>
                                            </p:tav>
                                            <p:tav tm="100000">
                                              <p:val>
                                                <p:strVal val="ppt_y"/>
                                              </p:val>
                                            </p:tav>
                                          </p:tavLst>
                                        </p:anim>
                                        <p:set>
                                          <p:cBhvr>
                                            <p:cTn id="83" dur="1" fill="hold">
                                              <p:stCondLst>
                                                <p:cond delay="749"/>
                                              </p:stCondLst>
                                            </p:cTn>
                                            <p:tgtEl>
                                              <p:spTgt spid="11"/>
                                            </p:tgtEl>
                                            <p:attrNameLst>
                                              <p:attrName>style.visibility</p:attrName>
                                            </p:attrNameLst>
                                          </p:cBhvr>
                                          <p:to>
                                            <p:strVal val="hidden"/>
                                          </p:to>
                                        </p:set>
                                      </p:childTnLst>
                                    </p:cTn>
                                  </p:par>
                                  <p:par>
                                    <p:cTn id="84" presetID="2" presetClass="exit" presetSubtype="8" fill="hold" nodeType="withEffect">
                                      <p:stCondLst>
                                        <p:cond delay="2250"/>
                                      </p:stCondLst>
                                      <p:childTnLst>
                                        <p:anim calcmode="lin" valueType="num">
                                          <p:cBhvr additive="base">
                                            <p:cTn id="85" dur="750"/>
                                            <p:tgtEl>
                                              <p:spTgt spid="19"/>
                                            </p:tgtEl>
                                            <p:attrNameLst>
                                              <p:attrName>ppt_x</p:attrName>
                                            </p:attrNameLst>
                                          </p:cBhvr>
                                          <p:tavLst>
                                            <p:tav tm="0">
                                              <p:val>
                                                <p:strVal val="ppt_x"/>
                                              </p:val>
                                            </p:tav>
                                            <p:tav tm="100000">
                                              <p:val>
                                                <p:strVal val="0-ppt_w/2"/>
                                              </p:val>
                                            </p:tav>
                                          </p:tavLst>
                                        </p:anim>
                                        <p:anim calcmode="lin" valueType="num">
                                          <p:cBhvr additive="base">
                                            <p:cTn id="86" dur="750"/>
                                            <p:tgtEl>
                                              <p:spTgt spid="19"/>
                                            </p:tgtEl>
                                            <p:attrNameLst>
                                              <p:attrName>ppt_y</p:attrName>
                                            </p:attrNameLst>
                                          </p:cBhvr>
                                          <p:tavLst>
                                            <p:tav tm="0">
                                              <p:val>
                                                <p:strVal val="ppt_y"/>
                                              </p:val>
                                            </p:tav>
                                            <p:tav tm="100000">
                                              <p:val>
                                                <p:strVal val="ppt_y"/>
                                              </p:val>
                                            </p:tav>
                                          </p:tavLst>
                                        </p:anim>
                                        <p:set>
                                          <p:cBhvr>
                                            <p:cTn id="87" dur="1" fill="hold">
                                              <p:stCondLst>
                                                <p:cond delay="749"/>
                                              </p:stCondLst>
                                            </p:cTn>
                                            <p:tgtEl>
                                              <p:spTgt spid="19"/>
                                            </p:tgtEl>
                                            <p:attrNameLst>
                                              <p:attrName>style.visibility</p:attrName>
                                            </p:attrNameLst>
                                          </p:cBhvr>
                                          <p:to>
                                            <p:strVal val="hidden"/>
                                          </p:to>
                                        </p:set>
                                      </p:childTnLst>
                                    </p:cTn>
                                  </p:par>
                                  <p:par>
                                    <p:cTn id="88" presetID="2" presetClass="exit" presetSubtype="8" fill="hold" nodeType="withEffect">
                                      <p:stCondLst>
                                        <p:cond delay="2250"/>
                                      </p:stCondLst>
                                      <p:childTnLst>
                                        <p:anim calcmode="lin" valueType="num">
                                          <p:cBhvr additive="base">
                                            <p:cTn id="89" dur="750"/>
                                            <p:tgtEl>
                                              <p:spTgt spid="22"/>
                                            </p:tgtEl>
                                            <p:attrNameLst>
                                              <p:attrName>ppt_x</p:attrName>
                                            </p:attrNameLst>
                                          </p:cBhvr>
                                          <p:tavLst>
                                            <p:tav tm="0">
                                              <p:val>
                                                <p:strVal val="ppt_x"/>
                                              </p:val>
                                            </p:tav>
                                            <p:tav tm="100000">
                                              <p:val>
                                                <p:strVal val="0-ppt_w/2"/>
                                              </p:val>
                                            </p:tav>
                                          </p:tavLst>
                                        </p:anim>
                                        <p:anim calcmode="lin" valueType="num">
                                          <p:cBhvr additive="base">
                                            <p:cTn id="90" dur="750"/>
                                            <p:tgtEl>
                                              <p:spTgt spid="22"/>
                                            </p:tgtEl>
                                            <p:attrNameLst>
                                              <p:attrName>ppt_y</p:attrName>
                                            </p:attrNameLst>
                                          </p:cBhvr>
                                          <p:tavLst>
                                            <p:tav tm="0">
                                              <p:val>
                                                <p:strVal val="ppt_y"/>
                                              </p:val>
                                            </p:tav>
                                            <p:tav tm="100000">
                                              <p:val>
                                                <p:strVal val="ppt_y"/>
                                              </p:val>
                                            </p:tav>
                                          </p:tavLst>
                                        </p:anim>
                                        <p:set>
                                          <p:cBhvr>
                                            <p:cTn id="91" dur="1" fill="hold">
                                              <p:stCondLst>
                                                <p:cond delay="749"/>
                                              </p:stCondLst>
                                            </p:cTn>
                                            <p:tgtEl>
                                              <p:spTgt spid="22"/>
                                            </p:tgtEl>
                                            <p:attrNameLst>
                                              <p:attrName>style.visibility</p:attrName>
                                            </p:attrNameLst>
                                          </p:cBhvr>
                                          <p:to>
                                            <p:strVal val="hidden"/>
                                          </p:to>
                                        </p:set>
                                      </p:childTnLst>
                                    </p:cTn>
                                  </p:par>
                                  <p:par>
                                    <p:cTn id="92" presetID="2" presetClass="exit" presetSubtype="8" fill="hold" grpId="1" nodeType="withEffect">
                                      <p:stCondLst>
                                        <p:cond delay="2250"/>
                                      </p:stCondLst>
                                      <p:childTnLst>
                                        <p:anim calcmode="lin" valueType="num">
                                          <p:cBhvr additive="base">
                                            <p:cTn id="93" dur="750"/>
                                            <p:tgtEl>
                                              <p:spTgt spid="20"/>
                                            </p:tgtEl>
                                            <p:attrNameLst>
                                              <p:attrName>ppt_x</p:attrName>
                                            </p:attrNameLst>
                                          </p:cBhvr>
                                          <p:tavLst>
                                            <p:tav tm="0">
                                              <p:val>
                                                <p:strVal val="ppt_x"/>
                                              </p:val>
                                            </p:tav>
                                            <p:tav tm="100000">
                                              <p:val>
                                                <p:strVal val="0-ppt_w/2"/>
                                              </p:val>
                                            </p:tav>
                                          </p:tavLst>
                                        </p:anim>
                                        <p:anim calcmode="lin" valueType="num">
                                          <p:cBhvr additive="base">
                                            <p:cTn id="94" dur="750"/>
                                            <p:tgtEl>
                                              <p:spTgt spid="20"/>
                                            </p:tgtEl>
                                            <p:attrNameLst>
                                              <p:attrName>ppt_y</p:attrName>
                                            </p:attrNameLst>
                                          </p:cBhvr>
                                          <p:tavLst>
                                            <p:tav tm="0">
                                              <p:val>
                                                <p:strVal val="ppt_y"/>
                                              </p:val>
                                            </p:tav>
                                            <p:tav tm="100000">
                                              <p:val>
                                                <p:strVal val="ppt_y"/>
                                              </p:val>
                                            </p:tav>
                                          </p:tavLst>
                                        </p:anim>
                                        <p:set>
                                          <p:cBhvr>
                                            <p:cTn id="95" dur="1" fill="hold">
                                              <p:stCondLst>
                                                <p:cond delay="749"/>
                                              </p:stCondLst>
                                            </p:cTn>
                                            <p:tgtEl>
                                              <p:spTgt spid="20"/>
                                            </p:tgtEl>
                                            <p:attrNameLst>
                                              <p:attrName>style.visibility</p:attrName>
                                            </p:attrNameLst>
                                          </p:cBhvr>
                                          <p:to>
                                            <p:strVal val="hidden"/>
                                          </p:to>
                                        </p:set>
                                      </p:childTnLst>
                                    </p:cTn>
                                  </p:par>
                                  <p:par>
                                    <p:cTn id="96" presetID="2" presetClass="exit" presetSubtype="8" fill="hold" grpId="1" nodeType="withEffect">
                                      <p:stCondLst>
                                        <p:cond delay="2250"/>
                                      </p:stCondLst>
                                      <p:childTnLst>
                                        <p:anim calcmode="lin" valueType="num">
                                          <p:cBhvr additive="base">
                                            <p:cTn id="97" dur="750"/>
                                            <p:tgtEl>
                                              <p:spTgt spid="21"/>
                                            </p:tgtEl>
                                            <p:attrNameLst>
                                              <p:attrName>ppt_x</p:attrName>
                                            </p:attrNameLst>
                                          </p:cBhvr>
                                          <p:tavLst>
                                            <p:tav tm="0">
                                              <p:val>
                                                <p:strVal val="ppt_x"/>
                                              </p:val>
                                            </p:tav>
                                            <p:tav tm="100000">
                                              <p:val>
                                                <p:strVal val="0-ppt_w/2"/>
                                              </p:val>
                                            </p:tav>
                                          </p:tavLst>
                                        </p:anim>
                                        <p:anim calcmode="lin" valueType="num">
                                          <p:cBhvr additive="base">
                                            <p:cTn id="98" dur="750"/>
                                            <p:tgtEl>
                                              <p:spTgt spid="21"/>
                                            </p:tgtEl>
                                            <p:attrNameLst>
                                              <p:attrName>ppt_y</p:attrName>
                                            </p:attrNameLst>
                                          </p:cBhvr>
                                          <p:tavLst>
                                            <p:tav tm="0">
                                              <p:val>
                                                <p:strVal val="ppt_y"/>
                                              </p:val>
                                            </p:tav>
                                            <p:tav tm="100000">
                                              <p:val>
                                                <p:strVal val="ppt_y"/>
                                              </p:val>
                                            </p:tav>
                                          </p:tavLst>
                                        </p:anim>
                                        <p:set>
                                          <p:cBhvr>
                                            <p:cTn id="99" dur="1" fill="hold">
                                              <p:stCondLst>
                                                <p:cond delay="7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bldP spid="21"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35" presetClass="path" presetSubtype="0" fill="hold" nodeType="withEffect">
                                      <p:stCondLst>
                                        <p:cond delay="0"/>
                                      </p:stCondLst>
                                      <p:childTnLst>
                                        <p:animMotion origin="layout" path="M 4.16667E-6 -6.17284E-7 L -0.84931 -6.17284E-7 " pathEditMode="relative" rAng="0" ptsTypes="AA">
                                          <p:cBhvr>
                                            <p:cTn id="10" dur="1000" fill="hold"/>
                                            <p:tgtEl>
                                              <p:spTgt spid="17"/>
                                            </p:tgtEl>
                                            <p:attrNameLst>
                                              <p:attrName>ppt_x</p:attrName>
                                              <p:attrName>ppt_y</p:attrName>
                                            </p:attrNameLst>
                                          </p:cBhvr>
                                          <p:rCtr x="-42465" y="0"/>
                                        </p:animMotion>
                                      </p:childTnLst>
                                    </p:cTn>
                                  </p:par>
                                  <p:par>
                                    <p:cTn id="11" presetID="2" presetClass="entr" presetSubtype="2"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42" presetClass="exit" presetSubtype="0" fill="hold" nodeType="withEffect">
                                      <p:stCondLst>
                                        <p:cond delay="1000"/>
                                      </p:stCondLst>
                                      <p:childTnLst>
                                        <p:animEffect transition="out" filter="fade">
                                          <p:cBhvr>
                                            <p:cTn id="24" dur="750"/>
                                            <p:tgtEl>
                                              <p:spTgt spid="17"/>
                                            </p:tgtEl>
                                          </p:cBhvr>
                                        </p:animEffect>
                                        <p:anim calcmode="lin" valueType="num">
                                          <p:cBhvr>
                                            <p:cTn id="25" dur="750"/>
                                            <p:tgtEl>
                                              <p:spTgt spid="17"/>
                                            </p:tgtEl>
                                            <p:attrNameLst>
                                              <p:attrName>ppt_x</p:attrName>
                                            </p:attrNameLst>
                                          </p:cBhvr>
                                          <p:tavLst>
                                            <p:tav tm="0">
                                              <p:val>
                                                <p:strVal val="ppt_x"/>
                                              </p:val>
                                            </p:tav>
                                            <p:tav tm="100000">
                                              <p:val>
                                                <p:strVal val="ppt_x"/>
                                              </p:val>
                                            </p:tav>
                                          </p:tavLst>
                                        </p:anim>
                                        <p:anim calcmode="lin" valueType="num">
                                          <p:cBhvr>
                                            <p:cTn id="26" dur="750"/>
                                            <p:tgtEl>
                                              <p:spTgt spid="17"/>
                                            </p:tgtEl>
                                            <p:attrNameLst>
                                              <p:attrName>ppt_y</p:attrName>
                                            </p:attrNameLst>
                                          </p:cBhvr>
                                          <p:tavLst>
                                            <p:tav tm="0">
                                              <p:val>
                                                <p:strVal val="ppt_y"/>
                                              </p:val>
                                            </p:tav>
                                            <p:tav tm="100000">
                                              <p:val>
                                                <p:strVal val="ppt_y+.1"/>
                                              </p:val>
                                            </p:tav>
                                          </p:tavLst>
                                        </p:anim>
                                        <p:set>
                                          <p:cBhvr>
                                            <p:cTn id="27" dur="1" fill="hold">
                                              <p:stCondLst>
                                                <p:cond delay="749"/>
                                              </p:stCondLst>
                                            </p:cTn>
                                            <p:tgtEl>
                                              <p:spTgt spid="17"/>
                                            </p:tgtEl>
                                            <p:attrNameLst>
                                              <p:attrName>style.visibility</p:attrName>
                                            </p:attrNameLst>
                                          </p:cBhvr>
                                          <p:to>
                                            <p:strVal val="hidden"/>
                                          </p:to>
                                        </p:set>
                                      </p:childTnLst>
                                    </p:cTn>
                                  </p:par>
                                </p:childTnLst>
                              </p:cTn>
                            </p:par>
                            <p:par>
                              <p:cTn id="28" fill="hold">
                                <p:stCondLst>
                                  <p:cond delay="1000"/>
                                </p:stCondLst>
                                <p:childTnLst>
                                  <p:par>
                                    <p:cTn id="29" presetID="26" presetClass="emph" presetSubtype="0" fill="hold" nodeType="afterEffect">
                                      <p:stCondLst>
                                        <p:cond delay="0"/>
                                      </p:st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par>
                                    <p:cTn id="32" presetID="26" presetClass="emph" presetSubtype="0" fill="hold" nodeType="withEffect">
                                      <p:stCondLst>
                                        <p:cond delay="25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par>
                                    <p:cTn id="35" presetID="26" presetClass="emph" presetSubtype="0" fill="hold" nodeType="withEffect">
                                      <p:stCondLst>
                                        <p:cond delay="50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par>
                                    <p:cTn id="38" presetID="26" presetClass="emph" presetSubtype="0" fill="hold" nodeType="withEffect">
                                      <p:stCondLst>
                                        <p:cond delay="75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childTnLst>
                              </p:cTn>
                            </p:par>
                            <p:par>
                              <p:cTn id="41" fill="hold">
                                <p:stCondLst>
                                  <p:cond delay="1500"/>
                                </p:stCondLst>
                                <p:childTnLst>
                                  <p:par>
                                    <p:cTn id="42" presetID="2" presetClass="entr" presetSubtype="2" fill="hold" nodeType="afterEffect">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0-#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2250"/>
                                </p:stCondLst>
                                <p:childTnLst>
                                  <p:par>
                                    <p:cTn id="56" presetID="42"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par>
                              <p:cTn id="61" fill="hold">
                                <p:stCondLst>
                                  <p:cond delay="3250"/>
                                </p:stCondLst>
                                <p:childTnLst>
                                  <p:par>
                                    <p:cTn id="62" presetID="2" presetClass="entr" presetSubtype="4" decel="100000" fill="hold" nodeType="afterEffect">
                                      <p:stCondLst>
                                        <p:cond delay="150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750" fill="hold"/>
                                            <p:tgtEl>
                                              <p:spTgt spid="23"/>
                                            </p:tgtEl>
                                            <p:attrNameLst>
                                              <p:attrName>ppt_x</p:attrName>
                                            </p:attrNameLst>
                                          </p:cBhvr>
                                          <p:tavLst>
                                            <p:tav tm="0">
                                              <p:val>
                                                <p:strVal val="#ppt_x"/>
                                              </p:val>
                                            </p:tav>
                                            <p:tav tm="100000">
                                              <p:val>
                                                <p:strVal val="#ppt_x"/>
                                              </p:val>
                                            </p:tav>
                                          </p:tavLst>
                                        </p:anim>
                                        <p:anim calcmode="lin" valueType="num">
                                          <p:cBhvr additive="base">
                                            <p:cTn id="65" dur="750" fill="hold"/>
                                            <p:tgtEl>
                                              <p:spTgt spid="23"/>
                                            </p:tgtEl>
                                            <p:attrNameLst>
                                              <p:attrName>ppt_y</p:attrName>
                                            </p:attrNameLst>
                                          </p:cBhvr>
                                          <p:tavLst>
                                            <p:tav tm="0">
                                              <p:val>
                                                <p:strVal val="1+#ppt_h/2"/>
                                              </p:val>
                                            </p:tav>
                                            <p:tav tm="100000">
                                              <p:val>
                                                <p:strVal val="#ppt_y"/>
                                              </p:val>
                                            </p:tav>
                                          </p:tavLst>
                                        </p:anim>
                                      </p:childTnLst>
                                    </p:cTn>
                                  </p:par>
                                  <p:par>
                                    <p:cTn id="66" presetID="35" presetClass="path" presetSubtype="0" fill="hold" nodeType="withEffect">
                                      <p:stCondLst>
                                        <p:cond delay="2250"/>
                                      </p:stCondLst>
                                      <p:childTnLst>
                                        <p:animMotion origin="layout" path="M -4.44444E-6 -6.17284E-7 L -0.94618 -6.17284E-7 " pathEditMode="relative" rAng="0" ptsTypes="AA">
                                          <p:cBhvr>
                                            <p:cTn id="67" dur="750" fill="hold"/>
                                            <p:tgtEl>
                                              <p:spTgt spid="23"/>
                                            </p:tgtEl>
                                            <p:attrNameLst>
                                              <p:attrName>ppt_x</p:attrName>
                                              <p:attrName>ppt_y</p:attrName>
                                            </p:attrNameLst>
                                          </p:cBhvr>
                                          <p:rCtr x="-47309" y="0"/>
                                        </p:animMotion>
                                      </p:childTnLst>
                                    </p:cTn>
                                  </p:par>
                                  <p:par>
                                    <p:cTn id="68" presetID="2" presetClass="exit" presetSubtype="8" fill="hold" nodeType="withEffect">
                                      <p:stCondLst>
                                        <p:cond delay="2250"/>
                                      </p:stCondLst>
                                      <p:childTnLst>
                                        <p:anim calcmode="lin" valueType="num">
                                          <p:cBhvr additive="base">
                                            <p:cTn id="69" dur="750"/>
                                            <p:tgtEl>
                                              <p:spTgt spid="14"/>
                                            </p:tgtEl>
                                            <p:attrNameLst>
                                              <p:attrName>ppt_x</p:attrName>
                                            </p:attrNameLst>
                                          </p:cBhvr>
                                          <p:tavLst>
                                            <p:tav tm="0">
                                              <p:val>
                                                <p:strVal val="ppt_x"/>
                                              </p:val>
                                            </p:tav>
                                            <p:tav tm="100000">
                                              <p:val>
                                                <p:strVal val="0-ppt_w/2"/>
                                              </p:val>
                                            </p:tav>
                                          </p:tavLst>
                                        </p:anim>
                                        <p:anim calcmode="lin" valueType="num">
                                          <p:cBhvr additive="base">
                                            <p:cTn id="70" dur="750"/>
                                            <p:tgtEl>
                                              <p:spTgt spid="14"/>
                                            </p:tgtEl>
                                            <p:attrNameLst>
                                              <p:attrName>ppt_y</p:attrName>
                                            </p:attrNameLst>
                                          </p:cBhvr>
                                          <p:tavLst>
                                            <p:tav tm="0">
                                              <p:val>
                                                <p:strVal val="ppt_y"/>
                                              </p:val>
                                            </p:tav>
                                            <p:tav tm="100000">
                                              <p:val>
                                                <p:strVal val="ppt_y"/>
                                              </p:val>
                                            </p:tav>
                                          </p:tavLst>
                                        </p:anim>
                                        <p:set>
                                          <p:cBhvr>
                                            <p:cTn id="71" dur="1" fill="hold">
                                              <p:stCondLst>
                                                <p:cond delay="749"/>
                                              </p:stCondLst>
                                            </p:cTn>
                                            <p:tgtEl>
                                              <p:spTgt spid="14"/>
                                            </p:tgtEl>
                                            <p:attrNameLst>
                                              <p:attrName>style.visibility</p:attrName>
                                            </p:attrNameLst>
                                          </p:cBhvr>
                                          <p:to>
                                            <p:strVal val="hidden"/>
                                          </p:to>
                                        </p:set>
                                      </p:childTnLst>
                                    </p:cTn>
                                  </p:par>
                                  <p:par>
                                    <p:cTn id="72" presetID="2" presetClass="exit" presetSubtype="8" fill="hold" nodeType="withEffect">
                                      <p:stCondLst>
                                        <p:cond delay="2250"/>
                                      </p:stCondLst>
                                      <p:childTnLst>
                                        <p:anim calcmode="lin" valueType="num">
                                          <p:cBhvr additive="base">
                                            <p:cTn id="73" dur="750"/>
                                            <p:tgtEl>
                                              <p:spTgt spid="5"/>
                                            </p:tgtEl>
                                            <p:attrNameLst>
                                              <p:attrName>ppt_x</p:attrName>
                                            </p:attrNameLst>
                                          </p:cBhvr>
                                          <p:tavLst>
                                            <p:tav tm="0">
                                              <p:val>
                                                <p:strVal val="ppt_x"/>
                                              </p:val>
                                            </p:tav>
                                            <p:tav tm="100000">
                                              <p:val>
                                                <p:strVal val="0-ppt_w/2"/>
                                              </p:val>
                                            </p:tav>
                                          </p:tavLst>
                                        </p:anim>
                                        <p:anim calcmode="lin" valueType="num">
                                          <p:cBhvr additive="base">
                                            <p:cTn id="74" dur="750"/>
                                            <p:tgtEl>
                                              <p:spTgt spid="5"/>
                                            </p:tgtEl>
                                            <p:attrNameLst>
                                              <p:attrName>ppt_y</p:attrName>
                                            </p:attrNameLst>
                                          </p:cBhvr>
                                          <p:tavLst>
                                            <p:tav tm="0">
                                              <p:val>
                                                <p:strVal val="ppt_y"/>
                                              </p:val>
                                            </p:tav>
                                            <p:tav tm="100000">
                                              <p:val>
                                                <p:strVal val="ppt_y"/>
                                              </p:val>
                                            </p:tav>
                                          </p:tavLst>
                                        </p:anim>
                                        <p:set>
                                          <p:cBhvr>
                                            <p:cTn id="75" dur="1" fill="hold">
                                              <p:stCondLst>
                                                <p:cond delay="749"/>
                                              </p:stCondLst>
                                            </p:cTn>
                                            <p:tgtEl>
                                              <p:spTgt spid="5"/>
                                            </p:tgtEl>
                                            <p:attrNameLst>
                                              <p:attrName>style.visibility</p:attrName>
                                            </p:attrNameLst>
                                          </p:cBhvr>
                                          <p:to>
                                            <p:strVal val="hidden"/>
                                          </p:to>
                                        </p:set>
                                      </p:childTnLst>
                                    </p:cTn>
                                  </p:par>
                                  <p:par>
                                    <p:cTn id="76" presetID="2" presetClass="exit" presetSubtype="8" fill="hold" nodeType="withEffect">
                                      <p:stCondLst>
                                        <p:cond delay="2250"/>
                                      </p:stCondLst>
                                      <p:childTnLst>
                                        <p:anim calcmode="lin" valueType="num">
                                          <p:cBhvr additive="base">
                                            <p:cTn id="77" dur="750"/>
                                            <p:tgtEl>
                                              <p:spTgt spid="8"/>
                                            </p:tgtEl>
                                            <p:attrNameLst>
                                              <p:attrName>ppt_x</p:attrName>
                                            </p:attrNameLst>
                                          </p:cBhvr>
                                          <p:tavLst>
                                            <p:tav tm="0">
                                              <p:val>
                                                <p:strVal val="ppt_x"/>
                                              </p:val>
                                            </p:tav>
                                            <p:tav tm="100000">
                                              <p:val>
                                                <p:strVal val="0-ppt_w/2"/>
                                              </p:val>
                                            </p:tav>
                                          </p:tavLst>
                                        </p:anim>
                                        <p:anim calcmode="lin" valueType="num">
                                          <p:cBhvr additive="base">
                                            <p:cTn id="78" dur="750"/>
                                            <p:tgtEl>
                                              <p:spTgt spid="8"/>
                                            </p:tgtEl>
                                            <p:attrNameLst>
                                              <p:attrName>ppt_y</p:attrName>
                                            </p:attrNameLst>
                                          </p:cBhvr>
                                          <p:tavLst>
                                            <p:tav tm="0">
                                              <p:val>
                                                <p:strVal val="ppt_y"/>
                                              </p:val>
                                            </p:tav>
                                            <p:tav tm="100000">
                                              <p:val>
                                                <p:strVal val="ppt_y"/>
                                              </p:val>
                                            </p:tav>
                                          </p:tavLst>
                                        </p:anim>
                                        <p:set>
                                          <p:cBhvr>
                                            <p:cTn id="79" dur="1" fill="hold">
                                              <p:stCondLst>
                                                <p:cond delay="749"/>
                                              </p:stCondLst>
                                            </p:cTn>
                                            <p:tgtEl>
                                              <p:spTgt spid="8"/>
                                            </p:tgtEl>
                                            <p:attrNameLst>
                                              <p:attrName>style.visibility</p:attrName>
                                            </p:attrNameLst>
                                          </p:cBhvr>
                                          <p:to>
                                            <p:strVal val="hidden"/>
                                          </p:to>
                                        </p:set>
                                      </p:childTnLst>
                                    </p:cTn>
                                  </p:par>
                                  <p:par>
                                    <p:cTn id="80" presetID="2" presetClass="exit" presetSubtype="8" fill="hold" nodeType="withEffect">
                                      <p:stCondLst>
                                        <p:cond delay="2250"/>
                                      </p:stCondLst>
                                      <p:childTnLst>
                                        <p:anim calcmode="lin" valueType="num">
                                          <p:cBhvr additive="base">
                                            <p:cTn id="81" dur="750"/>
                                            <p:tgtEl>
                                              <p:spTgt spid="11"/>
                                            </p:tgtEl>
                                            <p:attrNameLst>
                                              <p:attrName>ppt_x</p:attrName>
                                            </p:attrNameLst>
                                          </p:cBhvr>
                                          <p:tavLst>
                                            <p:tav tm="0">
                                              <p:val>
                                                <p:strVal val="ppt_x"/>
                                              </p:val>
                                            </p:tav>
                                            <p:tav tm="100000">
                                              <p:val>
                                                <p:strVal val="0-ppt_w/2"/>
                                              </p:val>
                                            </p:tav>
                                          </p:tavLst>
                                        </p:anim>
                                        <p:anim calcmode="lin" valueType="num">
                                          <p:cBhvr additive="base">
                                            <p:cTn id="82" dur="750"/>
                                            <p:tgtEl>
                                              <p:spTgt spid="11"/>
                                            </p:tgtEl>
                                            <p:attrNameLst>
                                              <p:attrName>ppt_y</p:attrName>
                                            </p:attrNameLst>
                                          </p:cBhvr>
                                          <p:tavLst>
                                            <p:tav tm="0">
                                              <p:val>
                                                <p:strVal val="ppt_y"/>
                                              </p:val>
                                            </p:tav>
                                            <p:tav tm="100000">
                                              <p:val>
                                                <p:strVal val="ppt_y"/>
                                              </p:val>
                                            </p:tav>
                                          </p:tavLst>
                                        </p:anim>
                                        <p:set>
                                          <p:cBhvr>
                                            <p:cTn id="83" dur="1" fill="hold">
                                              <p:stCondLst>
                                                <p:cond delay="749"/>
                                              </p:stCondLst>
                                            </p:cTn>
                                            <p:tgtEl>
                                              <p:spTgt spid="11"/>
                                            </p:tgtEl>
                                            <p:attrNameLst>
                                              <p:attrName>style.visibility</p:attrName>
                                            </p:attrNameLst>
                                          </p:cBhvr>
                                          <p:to>
                                            <p:strVal val="hidden"/>
                                          </p:to>
                                        </p:set>
                                      </p:childTnLst>
                                    </p:cTn>
                                  </p:par>
                                  <p:par>
                                    <p:cTn id="84" presetID="2" presetClass="exit" presetSubtype="8" fill="hold" nodeType="withEffect">
                                      <p:stCondLst>
                                        <p:cond delay="2250"/>
                                      </p:stCondLst>
                                      <p:childTnLst>
                                        <p:anim calcmode="lin" valueType="num">
                                          <p:cBhvr additive="base">
                                            <p:cTn id="85" dur="750"/>
                                            <p:tgtEl>
                                              <p:spTgt spid="19"/>
                                            </p:tgtEl>
                                            <p:attrNameLst>
                                              <p:attrName>ppt_x</p:attrName>
                                            </p:attrNameLst>
                                          </p:cBhvr>
                                          <p:tavLst>
                                            <p:tav tm="0">
                                              <p:val>
                                                <p:strVal val="ppt_x"/>
                                              </p:val>
                                            </p:tav>
                                            <p:tav tm="100000">
                                              <p:val>
                                                <p:strVal val="0-ppt_w/2"/>
                                              </p:val>
                                            </p:tav>
                                          </p:tavLst>
                                        </p:anim>
                                        <p:anim calcmode="lin" valueType="num">
                                          <p:cBhvr additive="base">
                                            <p:cTn id="86" dur="750"/>
                                            <p:tgtEl>
                                              <p:spTgt spid="19"/>
                                            </p:tgtEl>
                                            <p:attrNameLst>
                                              <p:attrName>ppt_y</p:attrName>
                                            </p:attrNameLst>
                                          </p:cBhvr>
                                          <p:tavLst>
                                            <p:tav tm="0">
                                              <p:val>
                                                <p:strVal val="ppt_y"/>
                                              </p:val>
                                            </p:tav>
                                            <p:tav tm="100000">
                                              <p:val>
                                                <p:strVal val="ppt_y"/>
                                              </p:val>
                                            </p:tav>
                                          </p:tavLst>
                                        </p:anim>
                                        <p:set>
                                          <p:cBhvr>
                                            <p:cTn id="87" dur="1" fill="hold">
                                              <p:stCondLst>
                                                <p:cond delay="749"/>
                                              </p:stCondLst>
                                            </p:cTn>
                                            <p:tgtEl>
                                              <p:spTgt spid="19"/>
                                            </p:tgtEl>
                                            <p:attrNameLst>
                                              <p:attrName>style.visibility</p:attrName>
                                            </p:attrNameLst>
                                          </p:cBhvr>
                                          <p:to>
                                            <p:strVal val="hidden"/>
                                          </p:to>
                                        </p:set>
                                      </p:childTnLst>
                                    </p:cTn>
                                  </p:par>
                                  <p:par>
                                    <p:cTn id="88" presetID="2" presetClass="exit" presetSubtype="8" fill="hold" nodeType="withEffect">
                                      <p:stCondLst>
                                        <p:cond delay="2250"/>
                                      </p:stCondLst>
                                      <p:childTnLst>
                                        <p:anim calcmode="lin" valueType="num">
                                          <p:cBhvr additive="base">
                                            <p:cTn id="89" dur="750"/>
                                            <p:tgtEl>
                                              <p:spTgt spid="22"/>
                                            </p:tgtEl>
                                            <p:attrNameLst>
                                              <p:attrName>ppt_x</p:attrName>
                                            </p:attrNameLst>
                                          </p:cBhvr>
                                          <p:tavLst>
                                            <p:tav tm="0">
                                              <p:val>
                                                <p:strVal val="ppt_x"/>
                                              </p:val>
                                            </p:tav>
                                            <p:tav tm="100000">
                                              <p:val>
                                                <p:strVal val="0-ppt_w/2"/>
                                              </p:val>
                                            </p:tav>
                                          </p:tavLst>
                                        </p:anim>
                                        <p:anim calcmode="lin" valueType="num">
                                          <p:cBhvr additive="base">
                                            <p:cTn id="90" dur="750"/>
                                            <p:tgtEl>
                                              <p:spTgt spid="22"/>
                                            </p:tgtEl>
                                            <p:attrNameLst>
                                              <p:attrName>ppt_y</p:attrName>
                                            </p:attrNameLst>
                                          </p:cBhvr>
                                          <p:tavLst>
                                            <p:tav tm="0">
                                              <p:val>
                                                <p:strVal val="ppt_y"/>
                                              </p:val>
                                            </p:tav>
                                            <p:tav tm="100000">
                                              <p:val>
                                                <p:strVal val="ppt_y"/>
                                              </p:val>
                                            </p:tav>
                                          </p:tavLst>
                                        </p:anim>
                                        <p:set>
                                          <p:cBhvr>
                                            <p:cTn id="91" dur="1" fill="hold">
                                              <p:stCondLst>
                                                <p:cond delay="749"/>
                                              </p:stCondLst>
                                            </p:cTn>
                                            <p:tgtEl>
                                              <p:spTgt spid="22"/>
                                            </p:tgtEl>
                                            <p:attrNameLst>
                                              <p:attrName>style.visibility</p:attrName>
                                            </p:attrNameLst>
                                          </p:cBhvr>
                                          <p:to>
                                            <p:strVal val="hidden"/>
                                          </p:to>
                                        </p:set>
                                      </p:childTnLst>
                                    </p:cTn>
                                  </p:par>
                                  <p:par>
                                    <p:cTn id="92" presetID="2" presetClass="exit" presetSubtype="8" fill="hold" grpId="1" nodeType="withEffect">
                                      <p:stCondLst>
                                        <p:cond delay="2250"/>
                                      </p:stCondLst>
                                      <p:childTnLst>
                                        <p:anim calcmode="lin" valueType="num">
                                          <p:cBhvr additive="base">
                                            <p:cTn id="93" dur="750"/>
                                            <p:tgtEl>
                                              <p:spTgt spid="20"/>
                                            </p:tgtEl>
                                            <p:attrNameLst>
                                              <p:attrName>ppt_x</p:attrName>
                                            </p:attrNameLst>
                                          </p:cBhvr>
                                          <p:tavLst>
                                            <p:tav tm="0">
                                              <p:val>
                                                <p:strVal val="ppt_x"/>
                                              </p:val>
                                            </p:tav>
                                            <p:tav tm="100000">
                                              <p:val>
                                                <p:strVal val="0-ppt_w/2"/>
                                              </p:val>
                                            </p:tav>
                                          </p:tavLst>
                                        </p:anim>
                                        <p:anim calcmode="lin" valueType="num">
                                          <p:cBhvr additive="base">
                                            <p:cTn id="94" dur="750"/>
                                            <p:tgtEl>
                                              <p:spTgt spid="20"/>
                                            </p:tgtEl>
                                            <p:attrNameLst>
                                              <p:attrName>ppt_y</p:attrName>
                                            </p:attrNameLst>
                                          </p:cBhvr>
                                          <p:tavLst>
                                            <p:tav tm="0">
                                              <p:val>
                                                <p:strVal val="ppt_y"/>
                                              </p:val>
                                            </p:tav>
                                            <p:tav tm="100000">
                                              <p:val>
                                                <p:strVal val="ppt_y"/>
                                              </p:val>
                                            </p:tav>
                                          </p:tavLst>
                                        </p:anim>
                                        <p:set>
                                          <p:cBhvr>
                                            <p:cTn id="95" dur="1" fill="hold">
                                              <p:stCondLst>
                                                <p:cond delay="749"/>
                                              </p:stCondLst>
                                            </p:cTn>
                                            <p:tgtEl>
                                              <p:spTgt spid="20"/>
                                            </p:tgtEl>
                                            <p:attrNameLst>
                                              <p:attrName>style.visibility</p:attrName>
                                            </p:attrNameLst>
                                          </p:cBhvr>
                                          <p:to>
                                            <p:strVal val="hidden"/>
                                          </p:to>
                                        </p:set>
                                      </p:childTnLst>
                                    </p:cTn>
                                  </p:par>
                                  <p:par>
                                    <p:cTn id="96" presetID="2" presetClass="exit" presetSubtype="8" fill="hold" grpId="1" nodeType="withEffect">
                                      <p:stCondLst>
                                        <p:cond delay="2250"/>
                                      </p:stCondLst>
                                      <p:childTnLst>
                                        <p:anim calcmode="lin" valueType="num">
                                          <p:cBhvr additive="base">
                                            <p:cTn id="97" dur="750"/>
                                            <p:tgtEl>
                                              <p:spTgt spid="21"/>
                                            </p:tgtEl>
                                            <p:attrNameLst>
                                              <p:attrName>ppt_x</p:attrName>
                                            </p:attrNameLst>
                                          </p:cBhvr>
                                          <p:tavLst>
                                            <p:tav tm="0">
                                              <p:val>
                                                <p:strVal val="ppt_x"/>
                                              </p:val>
                                            </p:tav>
                                            <p:tav tm="100000">
                                              <p:val>
                                                <p:strVal val="0-ppt_w/2"/>
                                              </p:val>
                                            </p:tav>
                                          </p:tavLst>
                                        </p:anim>
                                        <p:anim calcmode="lin" valueType="num">
                                          <p:cBhvr additive="base">
                                            <p:cTn id="98" dur="750"/>
                                            <p:tgtEl>
                                              <p:spTgt spid="21"/>
                                            </p:tgtEl>
                                            <p:attrNameLst>
                                              <p:attrName>ppt_y</p:attrName>
                                            </p:attrNameLst>
                                          </p:cBhvr>
                                          <p:tavLst>
                                            <p:tav tm="0">
                                              <p:val>
                                                <p:strVal val="ppt_y"/>
                                              </p:val>
                                            </p:tav>
                                            <p:tav tm="100000">
                                              <p:val>
                                                <p:strVal val="ppt_y"/>
                                              </p:val>
                                            </p:tav>
                                          </p:tavLst>
                                        </p:anim>
                                        <p:set>
                                          <p:cBhvr>
                                            <p:cTn id="99" dur="1" fill="hold">
                                              <p:stCondLst>
                                                <p:cond delay="7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bldP spid="21" grpId="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登录界面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1" cstate="screen"/>
          <a:srcRect/>
          <a:stretch>
            <a:fillRect/>
          </a:stretch>
        </p:blipFill>
        <p:spPr>
          <a:xfrm>
            <a:off x="-419956" y="1935896"/>
            <a:ext cx="1567618" cy="3215479"/>
          </a:xfrm>
          <a:prstGeom prst="rect">
            <a:avLst/>
          </a:prstGeom>
        </p:spPr>
      </p:pic>
      <p:pic>
        <p:nvPicPr>
          <p:cNvPr id="9" name="图片 8"/>
          <p:cNvPicPr>
            <a:picLocks noChangeAspect="1"/>
          </p:cNvPicPr>
          <p:nvPr/>
        </p:nvPicPr>
        <p:blipFill>
          <a:blip r:embed="rId2" cstate="screen"/>
          <a:stretch>
            <a:fillRect/>
          </a:stretch>
        </p:blipFill>
        <p:spPr>
          <a:xfrm>
            <a:off x="7907899" y="1953182"/>
            <a:ext cx="1248760" cy="3183395"/>
          </a:xfrm>
          <a:prstGeom prst="rect">
            <a:avLst/>
          </a:prstGeom>
        </p:spPr>
      </p:pic>
      <p:pic>
        <p:nvPicPr>
          <p:cNvPr id="2" name="图片 1" descr="登录页面"/>
          <p:cNvPicPr>
            <a:picLocks noChangeAspect="1"/>
          </p:cNvPicPr>
          <p:nvPr/>
        </p:nvPicPr>
        <p:blipFill>
          <a:blip r:embed="rId3"/>
          <a:stretch>
            <a:fillRect/>
          </a:stretch>
        </p:blipFill>
        <p:spPr>
          <a:xfrm>
            <a:off x="1500505" y="741045"/>
            <a:ext cx="6316345" cy="420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nodeType="withEffect">
                                  <p:stCondLst>
                                    <p:cond delay="0"/>
                                  </p:stCondLst>
                                  <p:childTnLst>
                                    <p:animMotion origin="layout" path="M 0 0 L 0.25 0 E" pathEditMode="relative" ptsTypes="">
                                      <p:cBhvr>
                                        <p:cTn id="19" dur="2000" spd="-100000" fill="hold"/>
                                        <p:tgtEl>
                                          <p:spTgt spid="8"/>
                                        </p:tgtEl>
                                        <p:attrNameLst>
                                          <p:attrName>ppt_x</p:attrName>
                                          <p:attrName>ppt_y</p:attrName>
                                        </p:attrNameLst>
                                      </p:cBhvr>
                                    </p:animMotion>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63" presetClass="path" presetSubtype="0" accel="50000" decel="50000" fill="hold" nodeType="withEffect">
                                  <p:stCondLst>
                                    <p:cond delay="0"/>
                                  </p:stCondLst>
                                  <p:childTnLst>
                                    <p:animMotion origin="layout" path="M 4.41264E-6 3.7037E-6 L -0.2862 -0.00324 " pathEditMode="relative" rAng="0" ptsTypes="AA">
                                      <p:cBhvr>
                                        <p:cTn id="24" dur="2000" spd="-100000" fill="hold"/>
                                        <p:tgtEl>
                                          <p:spTgt spid="9"/>
                                        </p:tgtEl>
                                        <p:attrNameLst>
                                          <p:attrName>ppt_x</p:attrName>
                                          <p:attrName>ppt_y</p:attrName>
                                        </p:attrNameLst>
                                      </p:cBhvr>
                                      <p:rCtr x="-14310"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登录页面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 name="图片 1" descr="登录"/>
          <p:cNvPicPr>
            <a:picLocks noChangeAspect="1"/>
          </p:cNvPicPr>
          <p:nvPr/>
        </p:nvPicPr>
        <p:blipFill>
          <a:blip r:embed="rId1"/>
          <a:stretch>
            <a:fillRect/>
          </a:stretch>
        </p:blipFill>
        <p:spPr>
          <a:xfrm>
            <a:off x="1296035" y="607695"/>
            <a:ext cx="6281420" cy="4481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登录页错误面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 name="图片 2" descr="密码错误"/>
          <p:cNvPicPr>
            <a:picLocks noChangeAspect="1"/>
          </p:cNvPicPr>
          <p:nvPr/>
        </p:nvPicPr>
        <p:blipFill>
          <a:blip r:embed="rId1"/>
          <a:stretch>
            <a:fillRect/>
          </a:stretch>
        </p:blipFill>
        <p:spPr>
          <a:xfrm>
            <a:off x="404495" y="855980"/>
            <a:ext cx="7847330" cy="3878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签到页面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AutoShape 3"/>
          <p:cNvSpPr>
            <a:spLocks noChangeAspect="1" noChangeArrowheads="1" noTextEdit="1"/>
          </p:cNvSpPr>
          <p:nvPr/>
        </p:nvSpPr>
        <p:spPr bwMode="auto">
          <a:xfrm>
            <a:off x="990600" y="1693068"/>
            <a:ext cx="734377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a:solidFill>
                <a:srgbClr val="000000"/>
              </a:solidFill>
              <a:sym typeface="宋体" panose="02010600030101010101" pitchFamily="2" charset="-122"/>
            </a:endParaRPr>
          </a:p>
        </p:txBody>
      </p:sp>
      <p:pic>
        <p:nvPicPr>
          <p:cNvPr id="2" name="图片 1" descr="签到"/>
          <p:cNvPicPr>
            <a:picLocks noChangeAspect="1"/>
          </p:cNvPicPr>
          <p:nvPr/>
        </p:nvPicPr>
        <p:blipFill>
          <a:blip r:embed="rId1"/>
          <a:stretch>
            <a:fillRect/>
          </a:stretch>
        </p:blipFill>
        <p:spPr>
          <a:xfrm>
            <a:off x="857885" y="775335"/>
            <a:ext cx="7609205"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269490"/>
            <a:ext cx="1969477"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签到成功页面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 name="图片 1" descr="签到成功"/>
          <p:cNvPicPr>
            <a:picLocks noChangeAspect="1"/>
          </p:cNvPicPr>
          <p:nvPr/>
        </p:nvPicPr>
        <p:blipFill>
          <a:blip r:embed="rId1"/>
          <a:stretch>
            <a:fillRect/>
          </a:stretch>
        </p:blipFill>
        <p:spPr>
          <a:xfrm>
            <a:off x="204470" y="1280795"/>
            <a:ext cx="8078470" cy="2581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269490"/>
            <a:ext cx="1969477"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个人信息查询页面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 name="图片 2" descr="个人信息查询"/>
          <p:cNvPicPr>
            <a:picLocks noChangeAspect="1"/>
          </p:cNvPicPr>
          <p:nvPr/>
        </p:nvPicPr>
        <p:blipFill>
          <a:blip r:embed="rId1"/>
          <a:stretch>
            <a:fillRect/>
          </a:stretch>
        </p:blipFill>
        <p:spPr>
          <a:xfrm>
            <a:off x="639445" y="775970"/>
            <a:ext cx="7865745" cy="431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269490"/>
            <a:ext cx="1969477"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查询结果页面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 name="图片 2" descr="查询结果"/>
          <p:cNvPicPr>
            <a:picLocks noChangeAspect="1"/>
          </p:cNvPicPr>
          <p:nvPr/>
        </p:nvPicPr>
        <p:blipFill>
          <a:blip r:embed="rId1"/>
          <a:stretch>
            <a:fillRect/>
          </a:stretch>
        </p:blipFill>
        <p:spPr>
          <a:xfrm>
            <a:off x="1269365" y="796290"/>
            <a:ext cx="7099935" cy="4263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08643" y="1456322"/>
            <a:ext cx="2114550" cy="2114550"/>
            <a:chOff x="4290060" y="1623060"/>
            <a:chExt cx="4076700" cy="4076700"/>
          </a:xfrm>
          <a:solidFill>
            <a:srgbClr val="FFFFFF">
              <a:alpha val="50196"/>
            </a:srgbClr>
          </a:solidFill>
        </p:grpSpPr>
        <p:sp>
          <p:nvSpPr>
            <p:cNvPr id="5" name="椭圆 4"/>
            <p:cNvSpPr/>
            <p:nvPr/>
          </p:nvSpPr>
          <p:spPr>
            <a:xfrm>
              <a:off x="4293870" y="1626870"/>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空心弧 5"/>
            <p:cNvSpPr/>
            <p:nvPr/>
          </p:nvSpPr>
          <p:spPr>
            <a:xfrm>
              <a:off x="4290060" y="1623060"/>
              <a:ext cx="4076700" cy="4076700"/>
            </a:xfrm>
            <a:prstGeom prst="blockArc">
              <a:avLst>
                <a:gd name="adj1" fmla="val 16931517"/>
                <a:gd name="adj2" fmla="val 769583"/>
                <a:gd name="adj3" fmla="val 5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空心弧 6"/>
            <p:cNvSpPr/>
            <p:nvPr/>
          </p:nvSpPr>
          <p:spPr>
            <a:xfrm>
              <a:off x="4290060" y="1623060"/>
              <a:ext cx="4076700" cy="4076700"/>
            </a:xfrm>
            <a:prstGeom prst="blockArc">
              <a:avLst>
                <a:gd name="adj1" fmla="val 1837630"/>
                <a:gd name="adj2" fmla="val 7591569"/>
                <a:gd name="adj3" fmla="val 3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空心弧 7"/>
            <p:cNvSpPr/>
            <p:nvPr/>
          </p:nvSpPr>
          <p:spPr>
            <a:xfrm>
              <a:off x="4290060" y="1623060"/>
              <a:ext cx="4076700" cy="4076700"/>
            </a:xfrm>
            <a:prstGeom prst="blockArc">
              <a:avLst>
                <a:gd name="adj1" fmla="val 12662719"/>
                <a:gd name="adj2" fmla="val 15581033"/>
                <a:gd name="adj3" fmla="val 3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9" name="空心弧 8"/>
            <p:cNvSpPr/>
            <p:nvPr/>
          </p:nvSpPr>
          <p:spPr>
            <a:xfrm>
              <a:off x="4290060" y="1623060"/>
              <a:ext cx="4076700" cy="4076700"/>
            </a:xfrm>
            <a:prstGeom prst="blockArc">
              <a:avLst>
                <a:gd name="adj1" fmla="val 8236269"/>
                <a:gd name="adj2" fmla="val 12105286"/>
                <a:gd name="adj3" fmla="val 1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0" name="组合 9"/>
          <p:cNvGrpSpPr/>
          <p:nvPr/>
        </p:nvGrpSpPr>
        <p:grpSpPr>
          <a:xfrm>
            <a:off x="1472974" y="1820653"/>
            <a:ext cx="1385888" cy="1385888"/>
            <a:chOff x="4290060" y="1623060"/>
            <a:chExt cx="4076700" cy="4076700"/>
          </a:xfrm>
          <a:solidFill>
            <a:srgbClr val="FFFFFF">
              <a:alpha val="50196"/>
            </a:srgbClr>
          </a:solidFill>
        </p:grpSpPr>
        <p:sp>
          <p:nvSpPr>
            <p:cNvPr id="11" name="椭圆 10"/>
            <p:cNvSpPr/>
            <p:nvPr/>
          </p:nvSpPr>
          <p:spPr>
            <a:xfrm>
              <a:off x="4293869" y="1626869"/>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空心弧 11"/>
            <p:cNvSpPr/>
            <p:nvPr/>
          </p:nvSpPr>
          <p:spPr>
            <a:xfrm>
              <a:off x="4290060" y="1623060"/>
              <a:ext cx="4076700" cy="4076700"/>
            </a:xfrm>
            <a:prstGeom prst="blockArc">
              <a:avLst>
                <a:gd name="adj1" fmla="val 19790447"/>
                <a:gd name="adj2" fmla="val 5694414"/>
                <a:gd name="adj3" fmla="val 4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3" name="空心弧 12"/>
            <p:cNvSpPr/>
            <p:nvPr/>
          </p:nvSpPr>
          <p:spPr>
            <a:xfrm>
              <a:off x="4290060" y="1623060"/>
              <a:ext cx="4076700" cy="4076700"/>
            </a:xfrm>
            <a:prstGeom prst="blockArc">
              <a:avLst>
                <a:gd name="adj1" fmla="val 12164466"/>
                <a:gd name="adj2" fmla="val 17961330"/>
                <a:gd name="adj3" fmla="val 3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4" name="空心弧 13"/>
            <p:cNvSpPr/>
            <p:nvPr/>
          </p:nvSpPr>
          <p:spPr>
            <a:xfrm>
              <a:off x="4290060" y="1623060"/>
              <a:ext cx="4076700" cy="4076700"/>
            </a:xfrm>
            <a:prstGeom prst="blockArc">
              <a:avLst>
                <a:gd name="adj1" fmla="val 7061968"/>
                <a:gd name="adj2" fmla="val 10784229"/>
                <a:gd name="adj3" fmla="val 3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5" name="文本框 32"/>
          <p:cNvSpPr txBox="1">
            <a:spLocks noChangeArrowheads="1"/>
          </p:cNvSpPr>
          <p:nvPr/>
        </p:nvSpPr>
        <p:spPr bwMode="auto">
          <a:xfrm>
            <a:off x="3414712" y="1960960"/>
            <a:ext cx="466367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4050" dirty="0">
                <a:solidFill>
                  <a:schemeClr val="bg1"/>
                </a:solidFill>
                <a:latin typeface="方正兰亭超细黑简体" panose="02000000000000000000" pitchFamily="2" charset="-122"/>
                <a:ea typeface="方正兰亭超细黑简体" panose="02000000000000000000" pitchFamily="2" charset="-122"/>
              </a:rPr>
              <a:t>请点击输入标题</a:t>
            </a:r>
            <a:endParaRPr lang="zh-CN" altLang="en-US" sz="405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16" name="文本框 33"/>
          <p:cNvSpPr txBox="1">
            <a:spLocks noChangeArrowheads="1"/>
          </p:cNvSpPr>
          <p:nvPr/>
        </p:nvSpPr>
        <p:spPr bwMode="auto">
          <a:xfrm>
            <a:off x="1640682" y="2016919"/>
            <a:ext cx="1322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dirty="0" smtClean="0">
                <a:solidFill>
                  <a:schemeClr val="bg1"/>
                </a:solidFill>
                <a:latin typeface="方正兰亭超细黑简体" panose="02000000000000000000" pitchFamily="2" charset="-122"/>
                <a:ea typeface="方正兰亭超细黑简体" panose="02000000000000000000" pitchFamily="2" charset="-122"/>
              </a:rPr>
              <a:t>03</a:t>
            </a:r>
            <a:endParaRPr lang="zh-CN" altLang="en-US" sz="6000" dirty="0">
              <a:solidFill>
                <a:schemeClr val="bg1"/>
              </a:solidFill>
              <a:latin typeface="方正兰亭超细黑简体" panose="02000000000000000000" pitchFamily="2" charset="-122"/>
              <a:ea typeface="方正兰亭超细黑简体" panose="02000000000000000000" pitchFamily="2" charset="-122"/>
            </a:endParaRPr>
          </a:p>
        </p:txBody>
      </p:sp>
      <p:cxnSp>
        <p:nvCxnSpPr>
          <p:cNvPr id="17" name="直接连接符 16"/>
          <p:cNvCxnSpPr/>
          <p:nvPr/>
        </p:nvCxnSpPr>
        <p:spPr>
          <a:xfrm>
            <a:off x="3525441" y="2631281"/>
            <a:ext cx="4408884" cy="0"/>
          </a:xfrm>
          <a:prstGeom prst="line">
            <a:avLst/>
          </a:prstGeom>
          <a:ln w="3175">
            <a:solidFill>
              <a:srgbClr val="FFFFFF">
                <a:alpha val="40000"/>
              </a:srgbClr>
            </a:solidFill>
            <a:headEnd type="none"/>
          </a:ln>
        </p:spPr>
        <p:style>
          <a:lnRef idx="1">
            <a:schemeClr val="accent1"/>
          </a:lnRef>
          <a:fillRef idx="0">
            <a:schemeClr val="accent1"/>
          </a:fillRef>
          <a:effectRef idx="0">
            <a:schemeClr val="accent1"/>
          </a:effectRef>
          <a:fontRef idx="minor">
            <a:schemeClr val="tx1"/>
          </a:fontRef>
        </p:style>
      </p:cxnSp>
      <p:sp>
        <p:nvSpPr>
          <p:cNvPr id="18" name="文本框 35"/>
          <p:cNvSpPr txBox="1">
            <a:spLocks noChangeArrowheads="1"/>
          </p:cNvSpPr>
          <p:nvPr/>
        </p:nvSpPr>
        <p:spPr bwMode="auto">
          <a:xfrm>
            <a:off x="3942160" y="2671762"/>
            <a:ext cx="37183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方正兰亭超细黑简体" panose="02000000000000000000" pitchFamily="2" charset="-122"/>
                <a:ea typeface="方正兰亭超细黑简体" panose="02000000000000000000" pitchFamily="2" charset="-122"/>
              </a:rPr>
              <a:t>Please Add The Title Here</a:t>
            </a:r>
            <a:endParaRPr lang="zh-CN" altLang="en-US" sz="210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
                                        </p:tgtEl>
                                        <p:attrNameLst>
                                          <p:attrName>ppt_y</p:attrName>
                                        </p:attrNameLst>
                                      </p:cBhvr>
                                      <p:tavLst>
                                        <p:tav tm="0">
                                          <p:val>
                                            <p:strVal val="#ppt_y"/>
                                          </p:val>
                                        </p:tav>
                                        <p:tav tm="100000">
                                          <p:val>
                                            <p:strVal val="#ppt_y"/>
                                          </p:val>
                                        </p:tav>
                                      </p:tavLst>
                                    </p:anim>
                                    <p:anim calcmode="lin" valueType="num">
                                      <p:cBhvr>
                                        <p:cTn id="24"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1" cstate="screen"/>
          <a:stretch>
            <a:fillRect/>
          </a:stretch>
        </p:blipFill>
        <p:spPr bwMode="auto">
          <a:xfrm>
            <a:off x="876984" y="1530466"/>
            <a:ext cx="3797877" cy="2526554"/>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97464" y="2251286"/>
            <a:ext cx="3240360" cy="1264129"/>
          </a:xfrm>
          <a:prstGeom prst="rect">
            <a:avLst/>
          </a:prstGeom>
          <a:noFill/>
        </p:spPr>
        <p:txBody>
          <a:bodyPr wrap="square" rtlCol="0">
            <a:spAutoFit/>
          </a:bodyPr>
          <a:lstStyle/>
          <a:p>
            <a:r>
              <a:rPr lang="zh-CN" altLang="en-US" sz="1800">
                <a:solidFill>
                  <a:schemeClr val="bg1"/>
                </a:solidFill>
                <a:latin typeface="华文黑体" pitchFamily="2" charset="-122"/>
                <a:ea typeface="华文黑体" pitchFamily="2" charset="-122"/>
                <a:cs typeface="华文黑体" pitchFamily="2" charset="-122"/>
              </a:rPr>
              <a:t>单击添加标题</a:t>
            </a:r>
            <a:endParaRPr lang="en-US" altLang="zh-CN" sz="1800">
              <a:solidFill>
                <a:schemeClr val="bg1"/>
              </a:solidFill>
              <a:latin typeface="华文黑体" pitchFamily="2" charset="-122"/>
              <a:ea typeface="华文黑体" pitchFamily="2" charset="-122"/>
              <a:cs typeface="华文黑体" pitchFamily="2" charset="-122"/>
            </a:endParaRPr>
          </a:p>
          <a:p>
            <a:endParaRPr lang="en-US" altLang="zh-CN" sz="750">
              <a:solidFill>
                <a:schemeClr val="bg1"/>
              </a:solidFill>
              <a:latin typeface="华文黑体" pitchFamily="2" charset="-122"/>
              <a:ea typeface="华文黑体" pitchFamily="2" charset="-122"/>
              <a:cs typeface="华文黑体" pitchFamily="2" charset="-122"/>
            </a:endParaRPr>
          </a:p>
          <a:p>
            <a:r>
              <a:rPr lang="zh-CN" altLang="en-US" sz="1015">
                <a:solidFill>
                  <a:schemeClr val="bg1"/>
                </a:solidFill>
                <a:latin typeface="华文细黑" panose="02010600040101010101" pitchFamily="2" charset="-122"/>
                <a:ea typeface="华文细黑" panose="02010600040101010101" pitchFamily="2" charset="-122"/>
                <a:cs typeface="华文黑体" pitchFamily="2" charset="-122"/>
              </a:rPr>
              <a:t>单击添加文本单击添加文本单击添加文本单击添加文本单击添加文本单击添加文本单击添加文本单击添加文本单击添加文本单击添加文本单击添加文本单击添加文本单击添加文本单击添加文本</a:t>
            </a:r>
            <a:endParaRPr lang="zh-CN" altLang="en-US" sz="1015">
              <a:solidFill>
                <a:schemeClr val="bg1"/>
              </a:solidFill>
              <a:latin typeface="华文细黑" panose="02010600040101010101" pitchFamily="2" charset="-122"/>
              <a:ea typeface="华文细黑" panose="02010600040101010101" pitchFamily="2" charset="-122"/>
              <a:cs typeface="华文黑体" pitchFamily="2" charset="-122"/>
            </a:endParaRPr>
          </a:p>
          <a:p>
            <a:endParaRPr lang="zh-CN" altLang="en-US" sz="1015">
              <a:solidFill>
                <a:schemeClr val="bg1"/>
              </a:solidFill>
              <a:latin typeface="华文细黑" panose="02010600040101010101" pitchFamily="2" charset="-122"/>
              <a:ea typeface="华文细黑" panose="02010600040101010101" pitchFamily="2"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 presetClass="entr" presetSubtype="8" decel="10000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3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8" name="_effect"/>
          <p:cNvPicPr>
            <a:picLocks noChangeAspect="1" noChangeArrowheads="1"/>
          </p:cNvPicPr>
          <p:nvPr/>
        </p:nvPicPr>
        <p:blipFill>
          <a:blip r:embed="rId1" cstate="screen">
            <a:lum bright="20000"/>
          </a:blip>
          <a:srcRect/>
          <a:stretch>
            <a:fillRect/>
          </a:stretch>
        </p:blipFill>
        <p:spPr bwMode="gray">
          <a:xfrm>
            <a:off x="1996419" y="3699553"/>
            <a:ext cx="2428843" cy="366001"/>
          </a:xfrm>
          <a:prstGeom prst="rect">
            <a:avLst/>
          </a:prstGeom>
          <a:noFill/>
          <a:ln w="9525">
            <a:miter lim="800000"/>
            <a:headEnd/>
            <a:tailEnd/>
          </a:ln>
          <a:effectLst/>
        </p:spPr>
      </p:pic>
      <p:pic>
        <p:nvPicPr>
          <p:cNvPr id="9" name="_effect"/>
          <p:cNvPicPr>
            <a:picLocks noChangeAspect="1" noChangeArrowheads="1"/>
          </p:cNvPicPr>
          <p:nvPr/>
        </p:nvPicPr>
        <p:blipFill>
          <a:blip r:embed="rId1" cstate="screen">
            <a:lum bright="20000"/>
          </a:blip>
          <a:srcRect/>
          <a:stretch>
            <a:fillRect/>
          </a:stretch>
        </p:blipFill>
        <p:spPr bwMode="gray">
          <a:xfrm>
            <a:off x="4323142" y="3699553"/>
            <a:ext cx="2428843" cy="366001"/>
          </a:xfrm>
          <a:prstGeom prst="rect">
            <a:avLst/>
          </a:prstGeom>
          <a:noFill/>
          <a:ln w="9525">
            <a:miter lim="800000"/>
            <a:headEnd/>
            <a:tailEnd/>
          </a:ln>
          <a:effectLst/>
        </p:spPr>
      </p:pic>
      <p:sp>
        <p:nvSpPr>
          <p:cNvPr id="10" name="_color1"/>
          <p:cNvSpPr/>
          <p:nvPr/>
        </p:nvSpPr>
        <p:spPr bwMode="gray">
          <a:xfrm>
            <a:off x="2332263" y="3104075"/>
            <a:ext cx="996570" cy="651691"/>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1" name="_color1"/>
          <p:cNvSpPr/>
          <p:nvPr/>
        </p:nvSpPr>
        <p:spPr bwMode="gray">
          <a:xfrm>
            <a:off x="2322070" y="1394518"/>
            <a:ext cx="952764" cy="644024"/>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2" name="_color1"/>
          <p:cNvSpPr/>
          <p:nvPr/>
        </p:nvSpPr>
        <p:spPr bwMode="gray">
          <a:xfrm>
            <a:off x="3289916" y="1395528"/>
            <a:ext cx="995475" cy="653883"/>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3" name="_color1"/>
          <p:cNvSpPr/>
          <p:nvPr/>
        </p:nvSpPr>
        <p:spPr bwMode="gray">
          <a:xfrm>
            <a:off x="2131319" y="2024465"/>
            <a:ext cx="315398" cy="1099662"/>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4" name="_color1"/>
          <p:cNvSpPr/>
          <p:nvPr/>
        </p:nvSpPr>
        <p:spPr bwMode="gray">
          <a:xfrm>
            <a:off x="3405333" y="3111740"/>
            <a:ext cx="949480" cy="644024"/>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5" name="_color1"/>
          <p:cNvSpPr/>
          <p:nvPr/>
        </p:nvSpPr>
        <p:spPr bwMode="gray">
          <a:xfrm>
            <a:off x="4541862" y="1395304"/>
            <a:ext cx="995474" cy="651691"/>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solidFill>
            <a:schemeClr val="bg1">
              <a:alpha val="50000"/>
            </a:schemeClr>
          </a:solid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6" name="_color1"/>
          <p:cNvSpPr/>
          <p:nvPr/>
        </p:nvSpPr>
        <p:spPr bwMode="gray">
          <a:xfrm>
            <a:off x="5596790" y="1394515"/>
            <a:ext cx="952765" cy="644025"/>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solidFill>
            <a:schemeClr val="bg1">
              <a:alpha val="50000"/>
            </a:schemeClr>
          </a:solid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7" name="_color1"/>
          <p:cNvSpPr/>
          <p:nvPr/>
        </p:nvSpPr>
        <p:spPr bwMode="gray">
          <a:xfrm>
            <a:off x="4544275" y="3111740"/>
            <a:ext cx="954955" cy="644024"/>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solidFill>
            <a:schemeClr val="bg1">
              <a:alpha val="50000"/>
            </a:schemeClr>
          </a:solid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8" name="_color1"/>
          <p:cNvSpPr/>
          <p:nvPr/>
        </p:nvSpPr>
        <p:spPr bwMode="gray">
          <a:xfrm>
            <a:off x="5542790" y="3104075"/>
            <a:ext cx="993285" cy="651691"/>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solidFill>
            <a:schemeClr val="bg1">
              <a:alpha val="50000"/>
            </a:schemeClr>
          </a:solid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19" name="_color1"/>
          <p:cNvSpPr/>
          <p:nvPr/>
        </p:nvSpPr>
        <p:spPr bwMode="gray">
          <a:xfrm>
            <a:off x="6406774" y="2027748"/>
            <a:ext cx="315398" cy="1096375"/>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solidFill>
            <a:schemeClr val="bg1">
              <a:alpha val="50000"/>
            </a:schemeClr>
          </a:solid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20" name="_color1"/>
          <p:cNvSpPr/>
          <p:nvPr/>
        </p:nvSpPr>
        <p:spPr bwMode="gray">
          <a:xfrm>
            <a:off x="4234006" y="2032694"/>
            <a:ext cx="423816" cy="1097469"/>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solidFill>
            <a:schemeClr val="bg1">
              <a:alpha val="50000"/>
            </a:schemeClr>
          </a:solid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lstStyle/>
          <a:p>
            <a:pPr algn="ctr" defTabSz="685800"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
        <p:nvSpPr>
          <p:cNvPr id="21" name="TextBox 64"/>
          <p:cNvSpPr txBox="1"/>
          <p:nvPr/>
        </p:nvSpPr>
        <p:spPr>
          <a:xfrm>
            <a:off x="2199750" y="2336522"/>
            <a:ext cx="1977662" cy="553996"/>
          </a:xfrm>
          <a:prstGeom prst="rect">
            <a:avLst/>
          </a:prstGeom>
          <a:noFill/>
        </p:spPr>
        <p:txBody>
          <a:bodyPr wrap="square" lIns="91438" tIns="45719" rIns="91438" bIns="45719" rtlCol="0">
            <a:spAutoFit/>
          </a:bodyPr>
          <a:lstStyle/>
          <a:p>
            <a:pPr algn="ctr" defTabSz="685800"/>
            <a:r>
              <a:rPr lang="zh-CN" altLang="en-US" sz="3000" b="1" dirty="0">
                <a:solidFill>
                  <a:schemeClr val="bg1"/>
                </a:solidFill>
                <a:latin typeface="微软雅黑" panose="020B0503020204020204" pitchFamily="34" charset="-122"/>
              </a:rPr>
              <a:t>关键字</a:t>
            </a:r>
            <a:endParaRPr lang="zh-CN" altLang="en-US" sz="3000" b="1" dirty="0">
              <a:solidFill>
                <a:schemeClr val="bg1"/>
              </a:solidFill>
              <a:latin typeface="微软雅黑" panose="020B0503020204020204" pitchFamily="34" charset="-122"/>
            </a:endParaRPr>
          </a:p>
        </p:txBody>
      </p:sp>
      <p:sp>
        <p:nvSpPr>
          <p:cNvPr id="22" name="TextBox 65"/>
          <p:cNvSpPr txBox="1"/>
          <p:nvPr/>
        </p:nvSpPr>
        <p:spPr>
          <a:xfrm>
            <a:off x="4516810" y="2292215"/>
            <a:ext cx="1978812" cy="553996"/>
          </a:xfrm>
          <a:prstGeom prst="rect">
            <a:avLst/>
          </a:prstGeom>
          <a:noFill/>
        </p:spPr>
        <p:txBody>
          <a:bodyPr wrap="square" lIns="91438" tIns="45719" rIns="91438" bIns="45719" rtlCol="0">
            <a:spAutoFit/>
          </a:bodyPr>
          <a:lstStyle/>
          <a:p>
            <a:pPr algn="ctr" defTabSz="685800"/>
            <a:r>
              <a:rPr lang="zh-CN" altLang="en-US" sz="3000" b="1" dirty="0">
                <a:solidFill>
                  <a:schemeClr val="bg1"/>
                </a:solidFill>
                <a:latin typeface="微软雅黑" panose="020B0503020204020204" pitchFamily="34" charset="-122"/>
              </a:rPr>
              <a:t>关键字</a:t>
            </a:r>
            <a:endParaRPr lang="zh-CN" altLang="en-US" sz="3000" b="1" dirty="0">
              <a:solidFill>
                <a:schemeClr val="bg1"/>
              </a:solidFill>
              <a:latin typeface="微软雅黑" panose="020B0503020204020204" pitchFamily="34" charset="-122"/>
            </a:endParaRPr>
          </a:p>
        </p:txBody>
      </p:sp>
      <p:sp>
        <p:nvSpPr>
          <p:cNvPr id="23" name="Text Box 40"/>
          <p:cNvSpPr txBox="1">
            <a:spLocks noChangeArrowheads="1"/>
          </p:cNvSpPr>
          <p:nvPr/>
        </p:nvSpPr>
        <p:spPr bwMode="gray">
          <a:xfrm>
            <a:off x="688563" y="3974684"/>
            <a:ext cx="2748268" cy="480129"/>
          </a:xfrm>
          <a:prstGeom prst="rect">
            <a:avLst/>
          </a:prstGeom>
          <a:noFill/>
          <a:ln w="9525">
            <a:noFill/>
            <a:miter lim="800000"/>
          </a:ln>
        </p:spPr>
        <p:txBody>
          <a:bodyPr wrap="square" lIns="91438" tIns="45719" rIns="91438" bIns="45719">
            <a:spAutoFit/>
          </a:bodyPr>
          <a:lstStyle/>
          <a:p>
            <a:pPr defTabSz="685800">
              <a:lnSpc>
                <a:spcPct val="120000"/>
              </a:lnSpc>
              <a:defRPr/>
            </a:pPr>
            <a:r>
              <a:rPr lang="zh-CN" altLang="en-US" sz="1050" kern="0" dirty="0">
                <a:solidFill>
                  <a:schemeClr val="bg1"/>
                </a:solidFill>
                <a:latin typeface="微软雅黑" panose="020B0503020204020204" pitchFamily="34" charset="-122"/>
                <a:ea typeface="微软雅黑" panose="020B0503020204020204" pitchFamily="34" charset="-122"/>
              </a:rPr>
              <a:t>单击此处输入文字单击此处输入文字</a:t>
            </a:r>
            <a:endParaRPr lang="zh-CN" altLang="en-US" sz="1050" kern="0" dirty="0">
              <a:solidFill>
                <a:schemeClr val="bg1"/>
              </a:solidFill>
              <a:latin typeface="微软雅黑" panose="020B0503020204020204" pitchFamily="34" charset="-122"/>
              <a:ea typeface="微软雅黑" panose="020B0503020204020204" pitchFamily="34" charset="-122"/>
            </a:endParaRPr>
          </a:p>
          <a:p>
            <a:pPr defTabSz="685800">
              <a:lnSpc>
                <a:spcPct val="120000"/>
              </a:lnSpc>
              <a:defRPr/>
            </a:pPr>
            <a:r>
              <a:rPr lang="zh-CN" altLang="en-US" sz="1050" kern="0" dirty="0">
                <a:solidFill>
                  <a:schemeClr val="bg1"/>
                </a:solidFill>
                <a:latin typeface="微软雅黑" panose="020B0503020204020204" pitchFamily="34" charset="-122"/>
                <a:ea typeface="微软雅黑" panose="020B0503020204020204" pitchFamily="34" charset="-122"/>
              </a:rPr>
              <a:t>单击此处输入文字单击此处输入文字</a:t>
            </a:r>
            <a:endParaRPr lang="zh-CN" altLang="en-US" sz="1050" kern="0" dirty="0">
              <a:solidFill>
                <a:schemeClr val="bg1"/>
              </a:solidFill>
              <a:latin typeface="微软雅黑" panose="020B0503020204020204" pitchFamily="34" charset="-122"/>
              <a:ea typeface="微软雅黑" panose="020B0503020204020204" pitchFamily="34" charset="-122"/>
            </a:endParaRPr>
          </a:p>
        </p:txBody>
      </p:sp>
      <p:sp>
        <p:nvSpPr>
          <p:cNvPr id="24" name="Rectangle 11"/>
          <p:cNvSpPr>
            <a:spLocks noChangeArrowheads="1"/>
          </p:cNvSpPr>
          <p:nvPr/>
        </p:nvSpPr>
        <p:spPr bwMode="gray">
          <a:xfrm>
            <a:off x="762583" y="3610997"/>
            <a:ext cx="2268175" cy="325506"/>
          </a:xfrm>
          <a:prstGeom prst="rect">
            <a:avLst/>
          </a:prstGeom>
          <a:noFill/>
          <a:ln>
            <a:noFill/>
          </a:ln>
        </p:spPr>
        <p:txBody>
          <a:bodyPr lIns="0" tIns="0" rIns="0" bIns="0" anchor="ctr"/>
          <a:lstStyle/>
          <a:p>
            <a:pPr defTabSz="685800">
              <a:lnSpc>
                <a:spcPct val="12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输入小标题</a:t>
            </a:r>
            <a:endParaRPr lang="zh-CN" altLang="en-US" sz="1350" b="1" kern="0" dirty="0">
              <a:solidFill>
                <a:schemeClr val="bg1"/>
              </a:solidFill>
              <a:latin typeface="微软雅黑" panose="020B0503020204020204" pitchFamily="34" charset="-122"/>
              <a:ea typeface="微软雅黑" panose="020B0503020204020204" pitchFamily="34" charset="-122"/>
            </a:endParaRPr>
          </a:p>
        </p:txBody>
      </p:sp>
      <p:sp>
        <p:nvSpPr>
          <p:cNvPr id="25" name="Text Box 40"/>
          <p:cNvSpPr txBox="1">
            <a:spLocks noChangeArrowheads="1"/>
          </p:cNvSpPr>
          <p:nvPr/>
        </p:nvSpPr>
        <p:spPr bwMode="gray">
          <a:xfrm>
            <a:off x="5621118" y="896426"/>
            <a:ext cx="2729619" cy="480129"/>
          </a:xfrm>
          <a:prstGeom prst="rect">
            <a:avLst/>
          </a:prstGeom>
          <a:noFill/>
          <a:ln w="9525">
            <a:noFill/>
            <a:miter lim="800000"/>
          </a:ln>
        </p:spPr>
        <p:txBody>
          <a:bodyPr wrap="square" lIns="91438" tIns="45719" rIns="91438" bIns="45719">
            <a:spAutoFit/>
          </a:bodyPr>
          <a:lstStyle/>
          <a:p>
            <a:pPr algn="r" defTabSz="685800">
              <a:lnSpc>
                <a:spcPct val="120000"/>
              </a:lnSpc>
              <a:defRPr/>
            </a:pPr>
            <a:r>
              <a:rPr lang="zh-CN" altLang="en-US" sz="1050" kern="0" dirty="0">
                <a:solidFill>
                  <a:schemeClr val="bg1"/>
                </a:solidFill>
                <a:latin typeface="微软雅黑" panose="020B0503020204020204" pitchFamily="34" charset="-122"/>
                <a:ea typeface="微软雅黑" panose="020B0503020204020204" pitchFamily="34" charset="-122"/>
              </a:rPr>
              <a:t>单击此处输入文字单击此处输入文字</a:t>
            </a:r>
            <a:endParaRPr lang="zh-CN" altLang="en-US" sz="1050" kern="0" dirty="0">
              <a:solidFill>
                <a:schemeClr val="bg1"/>
              </a:solidFill>
              <a:latin typeface="微软雅黑" panose="020B0503020204020204" pitchFamily="34" charset="-122"/>
              <a:ea typeface="微软雅黑" panose="020B0503020204020204" pitchFamily="34" charset="-122"/>
            </a:endParaRPr>
          </a:p>
          <a:p>
            <a:pPr algn="r" defTabSz="685800">
              <a:lnSpc>
                <a:spcPct val="120000"/>
              </a:lnSpc>
              <a:defRPr/>
            </a:pPr>
            <a:r>
              <a:rPr lang="zh-CN" altLang="en-US" sz="1050" kern="0" dirty="0">
                <a:solidFill>
                  <a:schemeClr val="bg1"/>
                </a:solidFill>
                <a:latin typeface="微软雅黑" panose="020B0503020204020204" pitchFamily="34" charset="-122"/>
                <a:ea typeface="微软雅黑" panose="020B0503020204020204" pitchFamily="34" charset="-122"/>
              </a:rPr>
              <a:t>单击此处输入文字单击此处输入文字</a:t>
            </a:r>
            <a:endParaRPr lang="zh-CN" altLang="en-US" sz="1050" kern="0" dirty="0">
              <a:solidFill>
                <a:schemeClr val="bg1"/>
              </a:solidFill>
              <a:latin typeface="微软雅黑" panose="020B0503020204020204" pitchFamily="34" charset="-122"/>
              <a:ea typeface="微软雅黑" panose="020B0503020204020204" pitchFamily="34" charset="-122"/>
            </a:endParaRPr>
          </a:p>
        </p:txBody>
      </p:sp>
      <p:sp>
        <p:nvSpPr>
          <p:cNvPr id="26" name="Rectangle 11"/>
          <p:cNvSpPr>
            <a:spLocks noChangeArrowheads="1"/>
          </p:cNvSpPr>
          <p:nvPr/>
        </p:nvSpPr>
        <p:spPr bwMode="gray">
          <a:xfrm>
            <a:off x="5974783" y="1348193"/>
            <a:ext cx="2268175" cy="325506"/>
          </a:xfrm>
          <a:prstGeom prst="rect">
            <a:avLst/>
          </a:prstGeom>
          <a:noFill/>
          <a:ln>
            <a:noFill/>
          </a:ln>
        </p:spPr>
        <p:txBody>
          <a:bodyPr lIns="0" tIns="0" rIns="0" bIns="0" anchor="ctr"/>
          <a:lstStyle/>
          <a:p>
            <a:pPr algn="r" defTabSz="685800">
              <a:lnSpc>
                <a:spcPct val="12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输入小标题</a:t>
            </a:r>
            <a:endParaRPr lang="zh-CN" altLang="en-US" sz="1350"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
                                        <p:tgtEl>
                                          <p:spTgt spid="15"/>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
                                        <p:tgtEl>
                                          <p:spTgt spid="1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100"/>
                                        <p:tgtEl>
                                          <p:spTgt spid="19"/>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right)">
                                      <p:cBhvr>
                                        <p:cTn id="29" dur="100"/>
                                        <p:tgtEl>
                                          <p:spTgt spid="18"/>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100"/>
                                        <p:tgtEl>
                                          <p:spTgt spid="17"/>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100"/>
                                        <p:tgtEl>
                                          <p:spTgt spid="20"/>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right)">
                                      <p:cBhvr>
                                        <p:cTn id="41" dur="100"/>
                                        <p:tgtEl>
                                          <p:spTgt spid="1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100"/>
                                        <p:tgtEl>
                                          <p:spTgt spid="11"/>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100"/>
                                        <p:tgtEl>
                                          <p:spTgt spid="13"/>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100"/>
                                        <p:tgtEl>
                                          <p:spTgt spid="10"/>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
                                        <p:tgtEl>
                                          <p:spTgt spid="14"/>
                                        </p:tgtEl>
                                      </p:cBhvr>
                                    </p:animEffect>
                                  </p:childTnLst>
                                </p:cTn>
                              </p:par>
                            </p:childTnLst>
                          </p:cTn>
                        </p:par>
                        <p:par>
                          <p:cTn id="58" fill="hold">
                            <p:stCondLst>
                              <p:cond delay="6000"/>
                            </p:stCondLst>
                            <p:childTnLst>
                              <p:par>
                                <p:cTn id="59" presetID="10" presetClass="entr" presetSubtype="0"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300"/>
                                        <p:tgtEl>
                                          <p:spTgt spid="8"/>
                                        </p:tgtEl>
                                      </p:cBhvr>
                                    </p:animEffect>
                                  </p:childTnLst>
                                </p:cTn>
                              </p:par>
                              <p:par>
                                <p:cTn id="62" presetID="10"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300"/>
                                        <p:tgtEl>
                                          <p:spTgt spid="9"/>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par>
                          <p:cTn id="72" fill="hold">
                            <p:stCondLst>
                              <p:cond delay="70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4"/>
                                        </p:tgtEl>
                                        <p:attrNameLst>
                                          <p:attrName>ppt_y</p:attrName>
                                        </p:attrNameLst>
                                      </p:cBhvr>
                                      <p:tavLst>
                                        <p:tav tm="0">
                                          <p:val>
                                            <p:strVal val="#ppt_y"/>
                                          </p:val>
                                        </p:tav>
                                        <p:tav tm="100000">
                                          <p:val>
                                            <p:strVal val="#ppt_y"/>
                                          </p:val>
                                        </p:tav>
                                      </p:tavLst>
                                    </p:anim>
                                    <p:anim calcmode="lin" valueType="num">
                                      <p:cBhvr>
                                        <p:cTn id="77"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4"/>
                                        </p:tgtEl>
                                      </p:cBhvr>
                                    </p:animEffect>
                                  </p:childTnLst>
                                </p:cTn>
                              </p:par>
                            </p:childTnLst>
                          </p:cTn>
                        </p:par>
                        <p:par>
                          <p:cTn id="80" fill="hold">
                            <p:stCondLst>
                              <p:cond delay="3099"/>
                            </p:stCondLst>
                            <p:childTnLst>
                              <p:par>
                                <p:cTn id="81" presetID="42"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750"/>
                                        <p:tgtEl>
                                          <p:spTgt spid="23"/>
                                        </p:tgtEl>
                                      </p:cBhvr>
                                    </p:animEffect>
                                    <p:anim calcmode="lin" valueType="num">
                                      <p:cBhvr>
                                        <p:cTn id="84" dur="750" fill="hold"/>
                                        <p:tgtEl>
                                          <p:spTgt spid="23"/>
                                        </p:tgtEl>
                                        <p:attrNameLst>
                                          <p:attrName>ppt_x</p:attrName>
                                        </p:attrNameLst>
                                      </p:cBhvr>
                                      <p:tavLst>
                                        <p:tav tm="0">
                                          <p:val>
                                            <p:strVal val="#ppt_x"/>
                                          </p:val>
                                        </p:tav>
                                        <p:tav tm="100000">
                                          <p:val>
                                            <p:strVal val="#ppt_x"/>
                                          </p:val>
                                        </p:tav>
                                      </p:tavLst>
                                    </p:anim>
                                    <p:anim calcmode="lin" valueType="num">
                                      <p:cBhvr>
                                        <p:cTn id="85" dur="750" fill="hold"/>
                                        <p:tgtEl>
                                          <p:spTgt spid="23"/>
                                        </p:tgtEl>
                                        <p:attrNameLst>
                                          <p:attrName>ppt_y</p:attrName>
                                        </p:attrNameLst>
                                      </p:cBhvr>
                                      <p:tavLst>
                                        <p:tav tm="0">
                                          <p:val>
                                            <p:strVal val="#ppt_y+.1"/>
                                          </p:val>
                                        </p:tav>
                                        <p:tav tm="100000">
                                          <p:val>
                                            <p:strVal val="#ppt_y"/>
                                          </p:val>
                                        </p:tav>
                                      </p:tavLst>
                                    </p:anim>
                                  </p:childTnLst>
                                </p:cTn>
                              </p:par>
                            </p:childTnLst>
                          </p:cTn>
                        </p:par>
                        <p:par>
                          <p:cTn id="86" fill="hold">
                            <p:stCondLst>
                              <p:cond delay="4099"/>
                            </p:stCondLst>
                            <p:childTnLst>
                              <p:par>
                                <p:cTn id="87" presetID="41" presetClass="entr" presetSubtype="0" fill="hold" grpId="0" nodeType="afterEffect">
                                  <p:stCondLst>
                                    <p:cond delay="0"/>
                                  </p:stCondLst>
                                  <p:iterate type="lt">
                                    <p:tmPct val="10000"/>
                                  </p:iterate>
                                  <p:childTnLst>
                                    <p:set>
                                      <p:cBhvr>
                                        <p:cTn id="88" dur="1" fill="hold">
                                          <p:stCondLst>
                                            <p:cond delay="0"/>
                                          </p:stCondLst>
                                        </p:cTn>
                                        <p:tgtEl>
                                          <p:spTgt spid="26"/>
                                        </p:tgtEl>
                                        <p:attrNameLst>
                                          <p:attrName>style.visibility</p:attrName>
                                        </p:attrNameLst>
                                      </p:cBhvr>
                                      <p:to>
                                        <p:strVal val="visible"/>
                                      </p:to>
                                    </p:set>
                                    <p:anim calcmode="lin" valueType="num">
                                      <p:cBhvr>
                                        <p:cTn id="89"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90" dur="500" fill="hold"/>
                                        <p:tgtEl>
                                          <p:spTgt spid="26"/>
                                        </p:tgtEl>
                                        <p:attrNameLst>
                                          <p:attrName>ppt_y</p:attrName>
                                        </p:attrNameLst>
                                      </p:cBhvr>
                                      <p:tavLst>
                                        <p:tav tm="0">
                                          <p:val>
                                            <p:strVal val="#ppt_y"/>
                                          </p:val>
                                        </p:tav>
                                        <p:tav tm="100000">
                                          <p:val>
                                            <p:strVal val="#ppt_y"/>
                                          </p:val>
                                        </p:tav>
                                      </p:tavLst>
                                    </p:anim>
                                    <p:anim calcmode="lin" valueType="num">
                                      <p:cBhvr>
                                        <p:cTn id="91"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92"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3" dur="500" tmFilter="0,0; .5, 1; 1, 1"/>
                                        <p:tgtEl>
                                          <p:spTgt spid="26"/>
                                        </p:tgtEl>
                                      </p:cBhvr>
                                    </p:animEffect>
                                  </p:childTnLst>
                                </p:cTn>
                              </p:par>
                            </p:childTnLst>
                          </p:cTn>
                        </p:par>
                        <p:par>
                          <p:cTn id="94" fill="hold">
                            <p:stCondLst>
                              <p:cond delay="4549"/>
                            </p:stCondLst>
                            <p:childTnLst>
                              <p:par>
                                <p:cTn id="95" presetID="42" presetClass="entr" presetSubtype="0"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750"/>
                                        <p:tgtEl>
                                          <p:spTgt spid="25"/>
                                        </p:tgtEl>
                                      </p:cBhvr>
                                    </p:animEffect>
                                    <p:anim calcmode="lin" valueType="num">
                                      <p:cBhvr>
                                        <p:cTn id="98" dur="750" fill="hold"/>
                                        <p:tgtEl>
                                          <p:spTgt spid="25"/>
                                        </p:tgtEl>
                                        <p:attrNameLst>
                                          <p:attrName>ppt_x</p:attrName>
                                        </p:attrNameLst>
                                      </p:cBhvr>
                                      <p:tavLst>
                                        <p:tav tm="0">
                                          <p:val>
                                            <p:strVal val="#ppt_x"/>
                                          </p:val>
                                        </p:tav>
                                        <p:tav tm="100000">
                                          <p:val>
                                            <p:strVal val="#ppt_x"/>
                                          </p:val>
                                        </p:tav>
                                      </p:tavLst>
                                    </p:anim>
                                    <p:anim calcmode="lin" valueType="num">
                                      <p:cBhvr>
                                        <p:cTn id="99"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1"/>
          <p:cNvGrpSpPr/>
          <p:nvPr/>
        </p:nvGrpSpPr>
        <p:grpSpPr>
          <a:xfrm>
            <a:off x="-620485" y="-746187"/>
            <a:ext cx="2579913" cy="3102570"/>
            <a:chOff x="-239486" y="-2296885"/>
            <a:chExt cx="3788228" cy="4555671"/>
          </a:xfrm>
          <a:effectLst>
            <a:outerShdw blurRad="50800" dist="50800" dir="5400000" algn="ctr" rotWithShape="0">
              <a:srgbClr val="000000">
                <a:alpha val="0"/>
              </a:srgbClr>
            </a:outerShdw>
          </a:effectLst>
        </p:grpSpPr>
        <p:sp>
          <p:nvSpPr>
            <p:cNvPr id="18" name="菱形 17"/>
            <p:cNvSpPr/>
            <p:nvPr/>
          </p:nvSpPr>
          <p:spPr>
            <a:xfrm>
              <a:off x="-239486" y="-1894114"/>
              <a:ext cx="3788228" cy="3788228"/>
            </a:xfrm>
            <a:prstGeom prst="diamond">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50800" dist="50800" dir="5400000" algn="ctr" rotWithShape="0">
                    <a:srgbClr val="000000">
                      <a:alpha val="70000"/>
                    </a:srgbClr>
                  </a:outerShdw>
                </a:effectLst>
              </a:endParaRPr>
            </a:p>
          </p:txBody>
        </p:sp>
        <p:sp>
          <p:nvSpPr>
            <p:cNvPr id="19" name="菱形 18"/>
            <p:cNvSpPr/>
            <p:nvPr/>
          </p:nvSpPr>
          <p:spPr>
            <a:xfrm>
              <a:off x="-239486" y="-2296885"/>
              <a:ext cx="3788228" cy="3788228"/>
            </a:xfrm>
            <a:prstGeom prst="diamond">
              <a:avLst/>
            </a:prstGeom>
            <a:noFill/>
            <a:ln>
              <a:solidFill>
                <a:schemeClr val="bg1">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50800" dist="50800" dir="5400000" algn="ctr" rotWithShape="0">
                    <a:srgbClr val="000000">
                      <a:alpha val="70000"/>
                    </a:srgbClr>
                  </a:outerShdw>
                </a:effectLst>
              </a:endParaRPr>
            </a:p>
          </p:txBody>
        </p:sp>
        <p:sp>
          <p:nvSpPr>
            <p:cNvPr id="20" name="菱形 19"/>
            <p:cNvSpPr/>
            <p:nvPr/>
          </p:nvSpPr>
          <p:spPr>
            <a:xfrm>
              <a:off x="-239486" y="-1529442"/>
              <a:ext cx="3788228" cy="3788228"/>
            </a:xfrm>
            <a:prstGeom prst="diamond">
              <a:avLst/>
            </a:prstGeom>
            <a:noFill/>
            <a:ln>
              <a:solidFill>
                <a:schemeClr val="bg1">
                  <a:alpha val="1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ffectLst>
                  <a:outerShdw blurRad="50800" dist="50800" dir="5400000" algn="ctr" rotWithShape="0">
                    <a:srgbClr val="000000">
                      <a:alpha val="70000"/>
                    </a:srgbClr>
                  </a:outerShdw>
                </a:effectLst>
              </a:endParaRPr>
            </a:p>
          </p:txBody>
        </p:sp>
      </p:grpSp>
      <p:sp>
        <p:nvSpPr>
          <p:cNvPr id="21" name="文本框 20"/>
          <p:cNvSpPr txBox="1"/>
          <p:nvPr/>
        </p:nvSpPr>
        <p:spPr>
          <a:xfrm>
            <a:off x="0" y="623274"/>
            <a:ext cx="1567543" cy="460375"/>
          </a:xfrm>
          <a:prstGeom prst="rect">
            <a:avLst/>
          </a:prstGeom>
          <a:noFill/>
          <a:effectLst>
            <a:outerShdw blurRad="50800" dist="50800" dir="5400000" algn="ctr" rotWithShape="0">
              <a:srgbClr val="000000">
                <a:alpha val="0"/>
              </a:srgbClr>
            </a:outerShdw>
          </a:effectLst>
        </p:spPr>
        <p:txBody>
          <a:bodyPr>
            <a:spAutoFit/>
            <a:scene3d>
              <a:camera prst="orthographicFront"/>
              <a:lightRig rig="soft" dir="t">
                <a:rot lat="0" lon="0" rev="15600000"/>
              </a:lightRig>
            </a:scene3d>
            <a:sp3d extrusionH="57150" prstMaterial="softEdge">
              <a:bevelT w="25400" h="38100"/>
            </a:sp3d>
          </a:bodyPr>
          <a:lstStyle/>
          <a:p>
            <a:pPr fontAlgn="auto">
              <a:spcBef>
                <a:spcPts val="0"/>
              </a:spcBef>
              <a:spcAft>
                <a:spcPts val="0"/>
              </a:spcAft>
              <a:defRPr/>
            </a:pPr>
            <a:r>
              <a:rPr lang="zh-CN" sz="2400" dirty="0">
                <a:ln/>
                <a:solidFill>
                  <a:schemeClr val="accent4"/>
                </a:solidFill>
                <a:effectLst/>
                <a:latin typeface="+mn-lt"/>
                <a:ea typeface="+mn-ea"/>
              </a:rPr>
              <a:t>简介</a:t>
            </a:r>
            <a:endParaRPr lang="zh-CN" sz="2400" dirty="0">
              <a:ln/>
              <a:solidFill>
                <a:schemeClr val="accent4"/>
              </a:solidFill>
              <a:effectLst/>
              <a:latin typeface="+mn-lt"/>
              <a:ea typeface="+mn-ea"/>
            </a:endParaRPr>
          </a:p>
        </p:txBody>
      </p:sp>
      <p:sp>
        <p:nvSpPr>
          <p:cNvPr id="22" name="菱形 21"/>
          <p:cNvSpPr/>
          <p:nvPr/>
        </p:nvSpPr>
        <p:spPr>
          <a:xfrm>
            <a:off x="2493391" y="1559426"/>
            <a:ext cx="548603" cy="548603"/>
          </a:xfrm>
          <a:prstGeom prst="diamond">
            <a:avLst/>
          </a:prstGeom>
          <a:noFill/>
          <a:ln>
            <a:solidFill>
              <a:schemeClr val="bg1">
                <a:alpha val="31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500" dirty="0">
                <a:solidFill>
                  <a:schemeClr val="bg1">
                    <a:alpha val="83000"/>
                  </a:schemeClr>
                </a:solidFill>
                <a:effectLst>
                  <a:outerShdw blurRad="50800" dist="50800" dir="5400000" algn="ctr" rotWithShape="0">
                    <a:srgbClr val="000000">
                      <a:alpha val="70000"/>
                    </a:srgbClr>
                  </a:outerShdw>
                </a:effectLst>
              </a:rPr>
              <a:t>1</a:t>
            </a:r>
            <a:endParaRPr lang="zh-CN" altLang="en-US" sz="1500" dirty="0">
              <a:solidFill>
                <a:schemeClr val="bg1">
                  <a:alpha val="83000"/>
                </a:schemeClr>
              </a:solidFill>
              <a:effectLst>
                <a:outerShdw blurRad="50800" dist="50800" dir="5400000" algn="ctr" rotWithShape="0">
                  <a:srgbClr val="000000">
                    <a:alpha val="70000"/>
                  </a:srgbClr>
                </a:outerShdw>
              </a:effectLst>
            </a:endParaRPr>
          </a:p>
        </p:txBody>
      </p:sp>
      <p:sp>
        <p:nvSpPr>
          <p:cNvPr id="23" name="菱形 22"/>
          <p:cNvSpPr/>
          <p:nvPr/>
        </p:nvSpPr>
        <p:spPr>
          <a:xfrm>
            <a:off x="2493391" y="2405500"/>
            <a:ext cx="548603" cy="548603"/>
          </a:xfrm>
          <a:prstGeom prst="diamond">
            <a:avLst/>
          </a:prstGeom>
          <a:noFill/>
          <a:ln>
            <a:solidFill>
              <a:schemeClr val="bg1">
                <a:alpha val="31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500" dirty="0">
                <a:solidFill>
                  <a:schemeClr val="bg1">
                    <a:alpha val="83000"/>
                  </a:schemeClr>
                </a:solidFill>
                <a:effectLst>
                  <a:outerShdw blurRad="50800" dist="50800" dir="5400000" algn="ctr" rotWithShape="0">
                    <a:srgbClr val="000000">
                      <a:alpha val="70000"/>
                    </a:srgbClr>
                  </a:outerShdw>
                </a:effectLst>
              </a:rPr>
              <a:t>2</a:t>
            </a:r>
            <a:endParaRPr lang="zh-CN" altLang="en-US" sz="1500" dirty="0">
              <a:solidFill>
                <a:schemeClr val="bg1">
                  <a:alpha val="83000"/>
                </a:schemeClr>
              </a:solidFill>
              <a:effectLst>
                <a:outerShdw blurRad="50800" dist="50800" dir="5400000" algn="ctr" rotWithShape="0">
                  <a:srgbClr val="000000">
                    <a:alpha val="70000"/>
                  </a:srgbClr>
                </a:outerShdw>
              </a:effectLst>
            </a:endParaRPr>
          </a:p>
        </p:txBody>
      </p:sp>
      <p:sp>
        <p:nvSpPr>
          <p:cNvPr id="24" name="菱形 23"/>
          <p:cNvSpPr/>
          <p:nvPr/>
        </p:nvSpPr>
        <p:spPr>
          <a:xfrm>
            <a:off x="2493391" y="3276398"/>
            <a:ext cx="548603" cy="548603"/>
          </a:xfrm>
          <a:prstGeom prst="diamond">
            <a:avLst/>
          </a:prstGeom>
          <a:noFill/>
          <a:ln>
            <a:solidFill>
              <a:schemeClr val="bg1">
                <a:alpha val="31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500" dirty="0">
                <a:solidFill>
                  <a:schemeClr val="bg1">
                    <a:alpha val="83000"/>
                  </a:schemeClr>
                </a:solidFill>
                <a:effectLst>
                  <a:outerShdw blurRad="50800" dist="50800" dir="5400000" algn="ctr" rotWithShape="0">
                    <a:srgbClr val="000000">
                      <a:alpha val="70000"/>
                    </a:srgbClr>
                  </a:outerShdw>
                </a:effectLst>
              </a:rPr>
              <a:t>3</a:t>
            </a:r>
            <a:endParaRPr lang="zh-CN" altLang="en-US" sz="1500" dirty="0">
              <a:solidFill>
                <a:schemeClr val="bg1">
                  <a:alpha val="83000"/>
                </a:schemeClr>
              </a:solidFill>
              <a:effectLst>
                <a:outerShdw blurRad="50800" dist="50800" dir="5400000" algn="ctr" rotWithShape="0">
                  <a:srgbClr val="000000">
                    <a:alpha val="70000"/>
                  </a:srgbClr>
                </a:outerShdw>
              </a:effectLst>
            </a:endParaRPr>
          </a:p>
        </p:txBody>
      </p:sp>
      <p:sp>
        <p:nvSpPr>
          <p:cNvPr id="25" name="文本框 24"/>
          <p:cNvSpPr txBox="1"/>
          <p:nvPr/>
        </p:nvSpPr>
        <p:spPr>
          <a:xfrm>
            <a:off x="3375025" y="1580515"/>
            <a:ext cx="5535930" cy="506730"/>
          </a:xfrm>
          <a:prstGeom prst="rect">
            <a:avLst/>
          </a:prstGeom>
          <a:noFill/>
          <a:effectLst>
            <a:outerShdw blurRad="50800" dist="50800" dir="5400000" algn="ctr" rotWithShape="0">
              <a:srgbClr val="000000">
                <a:alpha val="0"/>
              </a:srgbClr>
            </a:outerShdw>
          </a:effectLst>
        </p:spPr>
        <p:txBody>
          <a:bodyPr wrap="square">
            <a:spAutoFit/>
          </a:bodyPr>
          <a:lstStyle/>
          <a:p>
            <a:pPr fontAlgn="auto">
              <a:spcBef>
                <a:spcPts val="0"/>
              </a:spcBef>
              <a:spcAft>
                <a:spcPts val="0"/>
              </a:spcAft>
              <a:defRPr/>
            </a:pPr>
            <a:r>
              <a:rPr lang="zh-CN" altLang="en-US"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项目主办单位：软件</a:t>
            </a:r>
            <a:r>
              <a:rPr lang="en-US" altLang="zh-CN"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5</a:t>
            </a:r>
            <a:r>
              <a:rPr lang="zh-CN" altLang="en-US"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班开发小组</a:t>
            </a:r>
            <a:endParaRPr lang="zh-CN" altLang="en-US" sz="27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endParaRPr>
          </a:p>
        </p:txBody>
      </p:sp>
      <p:sp>
        <p:nvSpPr>
          <p:cNvPr id="26" name="文本框 25"/>
          <p:cNvSpPr txBox="1"/>
          <p:nvPr/>
        </p:nvSpPr>
        <p:spPr>
          <a:xfrm>
            <a:off x="3375134" y="2437427"/>
            <a:ext cx="2968516" cy="506730"/>
          </a:xfrm>
          <a:prstGeom prst="rect">
            <a:avLst/>
          </a:prstGeom>
          <a:noFill/>
          <a:effectLst>
            <a:outerShdw blurRad="50800" dist="50800" dir="5400000" algn="ctr" rotWithShape="0">
              <a:srgbClr val="000000">
                <a:alpha val="0"/>
              </a:srgbClr>
            </a:outerShdw>
          </a:effectLst>
        </p:spPr>
        <p:txBody>
          <a:bodyPr>
            <a:spAutoFit/>
          </a:bodyPr>
          <a:lstStyle/>
          <a:p>
            <a:pPr fontAlgn="auto">
              <a:spcBef>
                <a:spcPts val="0"/>
              </a:spcBef>
              <a:spcAft>
                <a:spcPts val="0"/>
              </a:spcAft>
              <a:defRPr/>
            </a:pPr>
            <a:r>
              <a:rPr lang="zh-CN" altLang="en-US"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负责人：赵传氏</a:t>
            </a:r>
            <a:endParaRPr lang="zh-CN" altLang="en-US" sz="27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endParaRPr>
          </a:p>
        </p:txBody>
      </p:sp>
      <p:sp>
        <p:nvSpPr>
          <p:cNvPr id="27" name="文本框 26"/>
          <p:cNvSpPr txBox="1"/>
          <p:nvPr/>
        </p:nvSpPr>
        <p:spPr>
          <a:xfrm>
            <a:off x="3490069" y="3318562"/>
            <a:ext cx="2968516" cy="506730"/>
          </a:xfrm>
          <a:prstGeom prst="rect">
            <a:avLst/>
          </a:prstGeom>
          <a:noFill/>
          <a:effectLst>
            <a:outerShdw blurRad="50800" dist="50800" dir="5400000" algn="ctr" rotWithShape="0">
              <a:srgbClr val="000000">
                <a:alpha val="0"/>
              </a:srgbClr>
            </a:outerShdw>
          </a:effectLst>
        </p:spPr>
        <p:txBody>
          <a:bodyPr>
            <a:spAutoFit/>
          </a:bodyPr>
          <a:lstStyle/>
          <a:p>
            <a:pPr fontAlgn="auto">
              <a:spcBef>
                <a:spcPts val="0"/>
              </a:spcBef>
              <a:spcAft>
                <a:spcPts val="0"/>
              </a:spcAft>
              <a:defRPr/>
            </a:pPr>
            <a:r>
              <a:rPr lang="zh-CN" altLang="en-US"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日期：</a:t>
            </a:r>
            <a:r>
              <a:rPr lang="en-US" altLang="zh-CN"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2019.04.01</a:t>
            </a:r>
            <a:endParaRPr lang="en-US" altLang="zh-CN" sz="27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endParaRPr>
          </a:p>
        </p:txBody>
      </p:sp>
      <p:cxnSp>
        <p:nvCxnSpPr>
          <p:cNvPr id="28" name="直接连接符 27"/>
          <p:cNvCxnSpPr/>
          <p:nvPr/>
        </p:nvCxnSpPr>
        <p:spPr>
          <a:xfrm>
            <a:off x="75010" y="1037035"/>
            <a:ext cx="1321594"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sp>
        <p:nvSpPr>
          <p:cNvPr id="29" name="菱形 28"/>
          <p:cNvSpPr/>
          <p:nvPr/>
        </p:nvSpPr>
        <p:spPr>
          <a:xfrm>
            <a:off x="2493390" y="4147950"/>
            <a:ext cx="548603" cy="548603"/>
          </a:xfrm>
          <a:prstGeom prst="diamond">
            <a:avLst/>
          </a:prstGeom>
          <a:noFill/>
          <a:ln>
            <a:solidFill>
              <a:schemeClr val="bg1">
                <a:alpha val="31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500" dirty="0">
                <a:solidFill>
                  <a:schemeClr val="bg1">
                    <a:alpha val="83000"/>
                  </a:schemeClr>
                </a:solidFill>
                <a:effectLst>
                  <a:outerShdw blurRad="50800" dist="50800" dir="5400000" algn="ctr" rotWithShape="0">
                    <a:srgbClr val="000000">
                      <a:alpha val="70000"/>
                    </a:srgbClr>
                  </a:outerShdw>
                </a:effectLst>
              </a:rPr>
              <a:t>4</a:t>
            </a:r>
            <a:endParaRPr lang="zh-CN" altLang="en-US" sz="1500" dirty="0">
              <a:solidFill>
                <a:schemeClr val="bg1">
                  <a:alpha val="83000"/>
                </a:schemeClr>
              </a:solidFill>
              <a:effectLst>
                <a:outerShdw blurRad="50800" dist="50800" dir="5400000" algn="ctr" rotWithShape="0">
                  <a:srgbClr val="000000">
                    <a:alpha val="70000"/>
                  </a:srgbClr>
                </a:outerShdw>
              </a:effectLst>
            </a:endParaRPr>
          </a:p>
        </p:txBody>
      </p:sp>
      <p:sp>
        <p:nvSpPr>
          <p:cNvPr id="30" name="文本框 29"/>
          <p:cNvSpPr txBox="1"/>
          <p:nvPr/>
        </p:nvSpPr>
        <p:spPr>
          <a:xfrm>
            <a:off x="3110230" y="3961130"/>
            <a:ext cx="6065520" cy="922020"/>
          </a:xfrm>
          <a:prstGeom prst="rect">
            <a:avLst/>
          </a:prstGeom>
          <a:noFill/>
          <a:effectLst>
            <a:outerShdw blurRad="50800" dist="50800" dir="5400000" algn="ctr" rotWithShape="0">
              <a:srgbClr val="000000">
                <a:alpha val="0"/>
              </a:srgbClr>
            </a:outerShdw>
          </a:effectLst>
        </p:spPr>
        <p:txBody>
          <a:bodyPr wrap="square">
            <a:spAutoFit/>
          </a:bodyPr>
          <a:lstStyle/>
          <a:p>
            <a:pPr fontAlgn="auto">
              <a:spcBef>
                <a:spcPts val="0"/>
              </a:spcBef>
              <a:spcAft>
                <a:spcPts val="0"/>
              </a:spcAft>
              <a:defRPr/>
            </a:pPr>
            <a:r>
              <a:rPr lang="zh-CN" altLang="en-US" sz="2700" b="1">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rPr>
              <a:t>组员：施俊杰（组长） 林申泽（开发代表） 刘佳丽  王静  余冠琪</a:t>
            </a:r>
            <a:endParaRPr lang="zh-CN" altLang="en-US" sz="2700" b="1" dirty="0">
              <a:solidFill>
                <a:schemeClr val="bg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endParaRPr>
          </a:p>
        </p:txBody>
      </p:sp>
      <p:sp>
        <p:nvSpPr>
          <p:cNvPr id="2" name="文本框 1"/>
          <p:cNvSpPr txBox="1"/>
          <p:nvPr/>
        </p:nvSpPr>
        <p:spPr>
          <a:xfrm>
            <a:off x="2973705" y="348615"/>
            <a:ext cx="3313430" cy="729615"/>
          </a:xfrm>
          <a:prstGeom prst="rect">
            <a:avLst/>
          </a:prstGeom>
          <a:noFill/>
        </p:spPr>
        <p:txBody>
          <a:bodyPr wrap="square" rtlCol="0">
            <a:spAutoFit/>
          </a:bodyPr>
          <a:p>
            <a:r>
              <a:rPr lang="zh-CN" altLang="en-US" sz="2800" b="1" dirty="0">
                <a:solidFill>
                  <a:srgbClr val="000000"/>
                </a:solidFill>
                <a:latin typeface="Arial" panose="020B0604020202020204" pitchFamily="34" charset="0"/>
                <a:ea typeface="微软雅黑" panose="020B0503020204020204" pitchFamily="34" charset="-122"/>
                <a:sym typeface="+mn-ea"/>
              </a:rPr>
              <a:t>学生签到管理系统</a:t>
            </a:r>
            <a:endParaRPr lang="zh-CN" altLang="en-US" b="1" dirty="0">
              <a:solidFill>
                <a:srgbClr val="000000"/>
              </a:solidFill>
              <a:latin typeface="Arial" panose="020B0604020202020204" pitchFamily="34" charset="0"/>
              <a:ea typeface="微软雅黑" panose="020B0503020204020204" pitchFamily="34"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iterate type="lt">
                                    <p:tmPct val="10000"/>
                                  </p:iterate>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5"/>
                                        </p:tgtEl>
                                        <p:attrNameLst>
                                          <p:attrName>ppt_y</p:attrName>
                                        </p:attrNameLst>
                                      </p:cBhvr>
                                      <p:tavLst>
                                        <p:tav tm="0">
                                          <p:val>
                                            <p:strVal val="#ppt_y"/>
                                          </p:val>
                                        </p:tav>
                                        <p:tav tm="100000">
                                          <p:val>
                                            <p:strVal val="#ppt_y"/>
                                          </p:val>
                                        </p:tav>
                                      </p:tavLst>
                                    </p:anim>
                                    <p:anim calcmode="lin" valueType="num">
                                      <p:cBhvr>
                                        <p:cTn id="30"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26"/>
                                        </p:tgtEl>
                                        <p:attrNameLst>
                                          <p:attrName>ppt_y</p:attrName>
                                        </p:attrNameLst>
                                      </p:cBhvr>
                                      <p:tavLst>
                                        <p:tav tm="0">
                                          <p:val>
                                            <p:strVal val="#ppt_y"/>
                                          </p:val>
                                        </p:tav>
                                        <p:tav tm="100000">
                                          <p:val>
                                            <p:strVal val="#ppt_y"/>
                                          </p:val>
                                        </p:tav>
                                      </p:tavLst>
                                    </p:anim>
                                    <p:anim calcmode="lin" valueType="num">
                                      <p:cBhvr>
                                        <p:cTn id="44"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41" presetClass="entr" presetSubtype="0" fill="hold" grpId="0" nodeType="clickEffect">
                                  <p:stCondLst>
                                    <p:cond delay="0"/>
                                  </p:stCondLst>
                                  <p:iterate type="lt">
                                    <p:tmPct val="10000"/>
                                  </p:iterate>
                                  <p:childTnLst>
                                    <p:set>
                                      <p:cBhvr>
                                        <p:cTn id="55" dur="1" fill="hold">
                                          <p:stCondLst>
                                            <p:cond delay="0"/>
                                          </p:stCondLst>
                                        </p:cTn>
                                        <p:tgtEl>
                                          <p:spTgt spid="27"/>
                                        </p:tgtEl>
                                        <p:attrNameLst>
                                          <p:attrName>style.visibility</p:attrName>
                                        </p:attrNameLst>
                                      </p:cBhvr>
                                      <p:to>
                                        <p:strVal val="visible"/>
                                      </p:to>
                                    </p:set>
                                    <p:anim calcmode="lin" valueType="num">
                                      <p:cBhvr>
                                        <p:cTn id="56"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7"/>
                                        </p:tgtEl>
                                        <p:attrNameLst>
                                          <p:attrName>ppt_y</p:attrName>
                                        </p:attrNameLst>
                                      </p:cBhvr>
                                      <p:tavLst>
                                        <p:tav tm="0">
                                          <p:val>
                                            <p:strVal val="#ppt_y"/>
                                          </p:val>
                                        </p:tav>
                                        <p:tav tm="100000">
                                          <p:val>
                                            <p:strVal val="#ppt_y"/>
                                          </p:val>
                                        </p:tav>
                                      </p:tavLst>
                                    </p:anim>
                                    <p:anim calcmode="lin" valueType="num">
                                      <p:cBhvr>
                                        <p:cTn id="58"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30"/>
                                        </p:tgtEl>
                                        <p:attrNameLst>
                                          <p:attrName>style.visibility</p:attrName>
                                        </p:attrNameLst>
                                      </p:cBhvr>
                                      <p:to>
                                        <p:strVal val="visible"/>
                                      </p:to>
                                    </p:set>
                                    <p:anim calcmode="lin" valueType="num">
                                      <p:cBhvr>
                                        <p:cTn id="7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30"/>
                                        </p:tgtEl>
                                        <p:attrNameLst>
                                          <p:attrName>ppt_y</p:attrName>
                                        </p:attrNameLst>
                                      </p:cBhvr>
                                      <p:tavLst>
                                        <p:tav tm="0">
                                          <p:val>
                                            <p:strVal val="#ppt_y"/>
                                          </p:val>
                                        </p:tav>
                                        <p:tav tm="100000">
                                          <p:val>
                                            <p:strVal val="#ppt_y"/>
                                          </p:val>
                                        </p:tav>
                                      </p:tavLst>
                                    </p:anim>
                                    <p:anim calcmode="lin" valueType="num">
                                      <p:cBhvr>
                                        <p:cTn id="7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animBg="1"/>
      <p:bldP spid="23" grpId="0" animBg="1"/>
      <p:bldP spid="24" grpId="0" animBg="1"/>
      <p:bldP spid="25" grpId="0" bldLvl="0" animBg="1"/>
      <p:bldP spid="26" grpId="0" bldLvl="0" animBg="1"/>
      <p:bldP spid="27" grpId="0" bldLvl="0" animBg="1"/>
      <p:bldP spid="29" grpId="0" animBg="1"/>
      <p:bldP spid="3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Oval 98"/>
          <p:cNvSpPr>
            <a:spLocks noChangeArrowheads="1"/>
          </p:cNvSpPr>
          <p:nvPr/>
        </p:nvSpPr>
        <p:spPr bwMode="auto">
          <a:xfrm>
            <a:off x="2874790" y="1325252"/>
            <a:ext cx="1700212" cy="1689100"/>
          </a:xfrm>
          <a:prstGeom prst="ellipse">
            <a:avLst/>
          </a:prstGeom>
          <a:solidFill>
            <a:schemeClr val="bg1">
              <a:alpha val="50000"/>
            </a:schemeClr>
          </a:solidFill>
          <a:ln w="25400" cmpd="sng">
            <a:solidFill>
              <a:schemeClr val="bg1">
                <a:alpha val="50000"/>
              </a:schemeClr>
            </a:solidFill>
            <a:bevel/>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1D1B1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9" name="Oval 100"/>
          <p:cNvSpPr>
            <a:spLocks noChangeArrowheads="1"/>
          </p:cNvSpPr>
          <p:nvPr/>
        </p:nvSpPr>
        <p:spPr bwMode="auto">
          <a:xfrm>
            <a:off x="4140027" y="1239527"/>
            <a:ext cx="2111375" cy="2101850"/>
          </a:xfrm>
          <a:prstGeom prst="ellipse">
            <a:avLst/>
          </a:prstGeom>
          <a:solidFill>
            <a:schemeClr val="bg1">
              <a:alpha val="50000"/>
            </a:schemeClr>
          </a:solidFill>
          <a:ln w="19050" cmpd="sng">
            <a:solidFill>
              <a:schemeClr val="bg1">
                <a:alpha val="50000"/>
              </a:schemeClr>
            </a:solidFill>
            <a:bevel/>
          </a:ln>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b="1" i="1">
              <a:solidFill>
                <a:srgbClr val="1D1B1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0" name="Oval 101"/>
          <p:cNvSpPr>
            <a:spLocks noChangeArrowheads="1"/>
          </p:cNvSpPr>
          <p:nvPr/>
        </p:nvSpPr>
        <p:spPr bwMode="auto">
          <a:xfrm>
            <a:off x="3406602" y="2360302"/>
            <a:ext cx="1768475" cy="1776413"/>
          </a:xfrm>
          <a:prstGeom prst="ellipse">
            <a:avLst/>
          </a:prstGeom>
          <a:solidFill>
            <a:schemeClr val="bg1">
              <a:alpha val="50000"/>
            </a:schemeClr>
          </a:solidFill>
          <a:ln w="19050" cmpd="sng">
            <a:solidFill>
              <a:schemeClr val="bg1">
                <a:alpha val="50000"/>
              </a:schemeClr>
            </a:solidFill>
            <a:bevel/>
          </a:ln>
        </p:spPr>
        <p:txBody>
          <a:bodyPr/>
          <a:lstStyle/>
          <a:p>
            <a:endParaRPr lang="zh-CN" altLang="zh-CN">
              <a:solidFill>
                <a:srgbClr val="1D1B1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1" name="直接箭头连接符 20"/>
          <p:cNvSpPr>
            <a:spLocks noChangeShapeType="1"/>
          </p:cNvSpPr>
          <p:nvPr/>
        </p:nvSpPr>
        <p:spPr bwMode="auto">
          <a:xfrm>
            <a:off x="6251402" y="2036452"/>
            <a:ext cx="1627188" cy="0"/>
          </a:xfrm>
          <a:prstGeom prst="straightConnector1">
            <a:avLst/>
          </a:prstGeom>
          <a:noFill/>
          <a:ln w="9525" cap="flat" cmpd="sng">
            <a:solidFill>
              <a:schemeClr val="bg1">
                <a:alpha val="50000"/>
              </a:schemeClr>
            </a:solidFill>
            <a:bevel/>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Box 21"/>
          <p:cNvSpPr>
            <a:spLocks noChangeArrowheads="1"/>
          </p:cNvSpPr>
          <p:nvPr/>
        </p:nvSpPr>
        <p:spPr bwMode="auto">
          <a:xfrm>
            <a:off x="6337127" y="1112527"/>
            <a:ext cx="15414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a:t>
            </a:r>
            <a:endPar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nSpc>
                <a:spcPct val="150000"/>
              </a:lnSpc>
            </a:pPr>
            <a:r>
              <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a:t>
            </a:r>
            <a:endPar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3" name="直接箭头连接符 22"/>
          <p:cNvSpPr>
            <a:spLocks noChangeShapeType="1"/>
          </p:cNvSpPr>
          <p:nvPr/>
        </p:nvSpPr>
        <p:spPr bwMode="auto">
          <a:xfrm>
            <a:off x="4290840" y="4136715"/>
            <a:ext cx="6350" cy="990600"/>
          </a:xfrm>
          <a:prstGeom prst="straightConnector1">
            <a:avLst/>
          </a:prstGeom>
          <a:noFill/>
          <a:ln w="9525" cap="flat" cmpd="sng">
            <a:solidFill>
              <a:schemeClr val="bg1">
                <a:alpha val="50000"/>
              </a:schemeClr>
            </a:solidFill>
            <a:bevel/>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Box 23"/>
          <p:cNvSpPr>
            <a:spLocks noChangeArrowheads="1"/>
          </p:cNvSpPr>
          <p:nvPr/>
        </p:nvSpPr>
        <p:spPr bwMode="auto">
          <a:xfrm>
            <a:off x="4411490" y="4136715"/>
            <a:ext cx="1803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a:t>
            </a:r>
            <a:endParaRPr 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nSpc>
                <a:spcPct val="120000"/>
              </a:lnSpc>
            </a:pPr>
            <a:r>
              <a:rPr lang="zh-CN" alt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a:t>
            </a:r>
            <a:endParaRPr lang="zh-CN" alt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nSpc>
                <a:spcPct val="120000"/>
              </a:lnSpc>
            </a:pPr>
            <a:r>
              <a:rPr lang="zh-CN" alt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a:t>
            </a:r>
            <a:endParaRPr lang="zh-CN" altLang="en-US" sz="14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5" name="直接箭头连接符 24"/>
          <p:cNvSpPr>
            <a:spLocks noChangeShapeType="1"/>
          </p:cNvSpPr>
          <p:nvPr/>
        </p:nvSpPr>
        <p:spPr bwMode="auto">
          <a:xfrm flipH="1">
            <a:off x="1098377" y="2228540"/>
            <a:ext cx="1776413" cy="1587"/>
          </a:xfrm>
          <a:prstGeom prst="straightConnector1">
            <a:avLst/>
          </a:prstGeom>
          <a:noFill/>
          <a:ln w="9525" cap="flat" cmpd="sng">
            <a:solidFill>
              <a:schemeClr val="bg1">
                <a:alpha val="50000"/>
              </a:schemeClr>
            </a:solidFill>
            <a:bevel/>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Box 25"/>
          <p:cNvSpPr>
            <a:spLocks noChangeArrowheads="1"/>
          </p:cNvSpPr>
          <p:nvPr/>
        </p:nvSpPr>
        <p:spPr bwMode="auto">
          <a:xfrm>
            <a:off x="1295227" y="1293502"/>
            <a:ext cx="15414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a:t>
            </a:r>
            <a:endPar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nSpc>
                <a:spcPct val="150000"/>
              </a:lnSpc>
            </a:pPr>
            <a:r>
              <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a:t>
            </a:r>
            <a:endParaRPr lang="zh-CN" altLang="en-US" sz="12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17" name="TextBox 27"/>
          <p:cNvSpPr>
            <a:spLocks noChangeArrowheads="1"/>
          </p:cNvSpPr>
          <p:nvPr/>
        </p:nvSpPr>
        <p:spPr bwMode="auto">
          <a:xfrm>
            <a:off x="3233565" y="1847540"/>
            <a:ext cx="87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a:t>
            </a:r>
            <a:r>
              <a:rPr 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8"/>
          <p:cNvSpPr>
            <a:spLocks noChangeArrowheads="1"/>
          </p:cNvSpPr>
          <p:nvPr/>
        </p:nvSpPr>
        <p:spPr bwMode="auto">
          <a:xfrm>
            <a:off x="4843290" y="1969777"/>
            <a:ext cx="87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a:t>
            </a:r>
            <a:r>
              <a:rPr 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29"/>
          <p:cNvSpPr>
            <a:spLocks noChangeArrowheads="1"/>
          </p:cNvSpPr>
          <p:nvPr/>
        </p:nvSpPr>
        <p:spPr bwMode="auto">
          <a:xfrm>
            <a:off x="3863802" y="3046102"/>
            <a:ext cx="87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a:t>
            </a:r>
            <a:r>
              <a:rPr 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右弧形箭头 19"/>
          <p:cNvSpPr>
            <a:spLocks noChangeArrowheads="1"/>
          </p:cNvSpPr>
          <p:nvPr/>
        </p:nvSpPr>
        <p:spPr bwMode="auto">
          <a:xfrm rot="9229340">
            <a:off x="2716040" y="2833377"/>
            <a:ext cx="503237" cy="947738"/>
          </a:xfrm>
          <a:prstGeom prst="curvedLeftArrow">
            <a:avLst>
              <a:gd name="adj1" fmla="val 25041"/>
              <a:gd name="adj2" fmla="val 50081"/>
              <a:gd name="adj3" fmla="val 25000"/>
            </a:avLst>
          </a:prstGeom>
          <a:solidFill>
            <a:schemeClr val="bg1">
              <a:alpha val="50000"/>
            </a:schemeClr>
          </a:solidFill>
          <a:ln>
            <a:noFill/>
          </a:ln>
        </p:spPr>
        <p:txBody>
          <a:bodyPr/>
          <a:lstStyle/>
          <a:p>
            <a:endParaRPr lang="zh-CN" altLang="zh-CN">
              <a:solidFill>
                <a:srgbClr val="1D1B1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1" name="TextBox 31"/>
          <p:cNvSpPr>
            <a:spLocks noChangeArrowheads="1"/>
          </p:cNvSpPr>
          <p:nvPr/>
        </p:nvSpPr>
        <p:spPr bwMode="auto">
          <a:xfrm>
            <a:off x="1458740" y="3347727"/>
            <a:ext cx="13541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dirty="0">
                <a:solidFill>
                  <a:schemeClr val="bg1"/>
                </a:solidFill>
                <a:latin typeface="Broadway BT" charset="0"/>
                <a:ea typeface="微软雅黑" panose="020B0503020204020204" pitchFamily="34" charset="-122"/>
                <a:sym typeface="Broadway BT" charset="0"/>
              </a:rPr>
              <a:t>补充性文字</a:t>
            </a:r>
            <a:endParaRPr lang="zh-CN" altLang="en-US" sz="1600" b="1" dirty="0">
              <a:solidFill>
                <a:schemeClr val="bg1"/>
              </a:solidFill>
              <a:latin typeface="Broadway BT" charset="0"/>
              <a:ea typeface="微软雅黑" panose="020B0503020204020204" pitchFamily="34" charset="-122"/>
              <a:sym typeface="Broadway BT"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3" presetClass="entr" presetSubtype="3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strVal val="4*#ppt_w"/>
                                          </p:val>
                                        </p:tav>
                                        <p:tav tm="100000">
                                          <p:val>
                                            <p:strVal val="#ppt_w"/>
                                          </p:val>
                                        </p:tav>
                                      </p:tavLst>
                                    </p:anim>
                                    <p:anim calcmode="lin" valueType="num">
                                      <p:cBhvr>
                                        <p:cTn id="18" dur="500" fill="hold"/>
                                        <p:tgtEl>
                                          <p:spTgt spid="9"/>
                                        </p:tgtEl>
                                        <p:attrNameLst>
                                          <p:attrName>ppt_h</p:attrName>
                                        </p:attrNameLst>
                                      </p:cBhvr>
                                      <p:tavLst>
                                        <p:tav tm="0">
                                          <p:val>
                                            <p:strVal val="4*#ppt_h"/>
                                          </p:val>
                                        </p:tav>
                                        <p:tav tm="100000">
                                          <p:val>
                                            <p:strVal val="#ppt_h"/>
                                          </p:val>
                                        </p:tav>
                                      </p:tavLst>
                                    </p:anim>
                                  </p:childTnLst>
                                </p:cTn>
                              </p:par>
                              <p:par>
                                <p:cTn id="19" presetID="23" presetClass="entr" presetSubtype="32" fill="hold" grpId="0" nodeType="with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strVal val="4*#ppt_w"/>
                                          </p:val>
                                        </p:tav>
                                        <p:tav tm="100000">
                                          <p:val>
                                            <p:strVal val="#ppt_w"/>
                                          </p:val>
                                        </p:tav>
                                      </p:tavLst>
                                    </p:anim>
                                    <p:anim calcmode="lin" valueType="num">
                                      <p:cBhvr>
                                        <p:cTn id="22" dur="500" fill="hold"/>
                                        <p:tgtEl>
                                          <p:spTgt spid="8"/>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5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250" fill="hold"/>
                                        <p:tgtEl>
                                          <p:spTgt spid="10"/>
                                        </p:tgtEl>
                                        <p:attrNameLst>
                                          <p:attrName>ppt_w</p:attrName>
                                        </p:attrNameLst>
                                      </p:cBhvr>
                                      <p:tavLst>
                                        <p:tav tm="0">
                                          <p:val>
                                            <p:strVal val="4*#ppt_w"/>
                                          </p:val>
                                        </p:tav>
                                        <p:tav tm="100000">
                                          <p:val>
                                            <p:strVal val="#ppt_w"/>
                                          </p:val>
                                        </p:tav>
                                      </p:tavLst>
                                    </p:anim>
                                    <p:anim calcmode="lin" valueType="num">
                                      <p:cBhvr>
                                        <p:cTn id="26" dur="250" fill="hold"/>
                                        <p:tgtEl>
                                          <p:spTgt spid="10"/>
                                        </p:tgtEl>
                                        <p:attrNameLst>
                                          <p:attrName>ppt_h</p:attrName>
                                        </p:attrNameLst>
                                      </p:cBhvr>
                                      <p:tavLst>
                                        <p:tav tm="0">
                                          <p:val>
                                            <p:strVal val="4*#ppt_h"/>
                                          </p:val>
                                        </p:tav>
                                        <p:tav tm="100000">
                                          <p:val>
                                            <p:strVal val="#ppt_h"/>
                                          </p:val>
                                        </p:tav>
                                      </p:tavLst>
                                    </p:anim>
                                  </p:childTnLst>
                                </p:cTn>
                              </p:par>
                            </p:childTnLst>
                          </p:cTn>
                        </p:par>
                        <p:par>
                          <p:cTn id="27" fill="hold">
                            <p:stCondLst>
                              <p:cond delay="1000"/>
                            </p:stCondLst>
                            <p:childTnLst>
                              <p:par>
                                <p:cTn id="28" presetID="49" presetClass="entr" presetSubtype="0" decel="10000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 calcmode="lin" valueType="num">
                                      <p:cBhvr>
                                        <p:cTn id="32" dur="500" fill="hold"/>
                                        <p:tgtEl>
                                          <p:spTgt spid="17"/>
                                        </p:tgtEl>
                                        <p:attrNameLst>
                                          <p:attrName>style.rotation</p:attrName>
                                        </p:attrNameLst>
                                      </p:cBhvr>
                                      <p:tavLst>
                                        <p:tav tm="0">
                                          <p:val>
                                            <p:fltVal val="360"/>
                                          </p:val>
                                        </p:tav>
                                        <p:tav tm="100000">
                                          <p:val>
                                            <p:fltVal val="0"/>
                                          </p:val>
                                        </p:tav>
                                      </p:tavLst>
                                    </p:anim>
                                    <p:animEffect>
                                      <p:cBhvr>
                                        <p:cTn id="33" dur="500"/>
                                        <p:tgtEl>
                                          <p:spTgt spid="17"/>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 calcmode="lin" valueType="num">
                                      <p:cBhvr>
                                        <p:cTn id="38" dur="500" fill="hold"/>
                                        <p:tgtEl>
                                          <p:spTgt spid="19"/>
                                        </p:tgtEl>
                                        <p:attrNameLst>
                                          <p:attrName>style.rotation</p:attrName>
                                        </p:attrNameLst>
                                      </p:cBhvr>
                                      <p:tavLst>
                                        <p:tav tm="0">
                                          <p:val>
                                            <p:fltVal val="360"/>
                                          </p:val>
                                        </p:tav>
                                        <p:tav tm="100000">
                                          <p:val>
                                            <p:fltVal val="0"/>
                                          </p:val>
                                        </p:tav>
                                      </p:tavLst>
                                    </p:anim>
                                    <p:animEffect>
                                      <p:cBhvr>
                                        <p:cTn id="39" dur="500"/>
                                        <p:tgtEl>
                                          <p:spTgt spid="19"/>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 calcmode="lin" valueType="num">
                                      <p:cBhvr>
                                        <p:cTn id="44" dur="500" fill="hold"/>
                                        <p:tgtEl>
                                          <p:spTgt spid="18"/>
                                        </p:tgtEl>
                                        <p:attrNameLst>
                                          <p:attrName>style.rotation</p:attrName>
                                        </p:attrNameLst>
                                      </p:cBhvr>
                                      <p:tavLst>
                                        <p:tav tm="0">
                                          <p:val>
                                            <p:fltVal val="360"/>
                                          </p:val>
                                        </p:tav>
                                        <p:tav tm="100000">
                                          <p:val>
                                            <p:fltVal val="0"/>
                                          </p:val>
                                        </p:tav>
                                      </p:tavLst>
                                    </p:anim>
                                    <p:animEffect>
                                      <p:cBhvr>
                                        <p:cTn id="45" dur="500"/>
                                        <p:tgtEl>
                                          <p:spTgt spid="18"/>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p:cBhvr>
                                        <p:cTn id="49" dur="500"/>
                                        <p:tgtEl>
                                          <p:spTgt spid="11"/>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p:cBhvr>
                                        <p:cTn id="52" dur="500"/>
                                        <p:tgtEl>
                                          <p:spTgt spid="13"/>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p:cBhvr>
                                        <p:cTn id="55" dur="500"/>
                                        <p:tgtEl>
                                          <p:spTgt spid="15"/>
                                        </p:tgtEl>
                                      </p:cBhvr>
                                    </p:animEffect>
                                  </p:childTnLst>
                                </p:cTn>
                              </p:par>
                            </p:childTnLst>
                          </p:cTn>
                        </p:par>
                        <p:par>
                          <p:cTn id="56" fill="hold">
                            <p:stCondLst>
                              <p:cond delay="20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p:cBhvr>
                                        <p:cTn id="59" dur="500"/>
                                        <p:tgtEl>
                                          <p:spTgt spid="16"/>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p:cBhvr>
                                        <p:cTn id="62" dur="500"/>
                                        <p:tgtEl>
                                          <p:spTgt spid="14"/>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p:cBhvr>
                                        <p:cTn id="65" dur="500"/>
                                        <p:tgtEl>
                                          <p:spTgt spid="12"/>
                                        </p:tgtEl>
                                      </p:cBhvr>
                                    </p:animEffect>
                                  </p:childTnLst>
                                </p:cTn>
                              </p:par>
                            </p:childTnLst>
                          </p:cTn>
                        </p:par>
                        <p:par>
                          <p:cTn id="66" fill="hold">
                            <p:stCondLst>
                              <p:cond delay="2500"/>
                            </p:stCondLst>
                            <p:childTnLst>
                              <p:par>
                                <p:cTn id="67" presetID="22" presetClass="entr" presetSubtype="4"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p:cBhvr>
                                        <p:cTn id="69" dur="500"/>
                                        <p:tgtEl>
                                          <p:spTgt spid="20"/>
                                        </p:tgtEl>
                                      </p:cBhvr>
                                    </p:animEffect>
                                  </p:childTnLst>
                                </p:cTn>
                              </p:par>
                            </p:childTnLst>
                          </p:cTn>
                        </p:par>
                        <p:par>
                          <p:cTn id="70" fill="hold">
                            <p:stCondLst>
                              <p:cond delay="3000"/>
                            </p:stCondLst>
                            <p:childTnLst>
                              <p:par>
                                <p:cTn id="71" presetID="16" presetClass="entr" presetSubtype="37"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p:cBhvr>
                                        <p:cTn id="7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autoUpdateAnimBg="0"/>
      <p:bldP spid="9" grpId="0" bldLvl="0" animBg="1" autoUpdateAnimBg="0"/>
      <p:bldP spid="10" grpId="0" bldLvl="0" animBg="1" autoUpdateAnimBg="0"/>
      <p:bldP spid="11" grpId="0" animBg="1"/>
      <p:bldP spid="12" grpId="0" bldLvl="0" autoUpdateAnimBg="0"/>
      <p:bldP spid="13" grpId="0" animBg="1"/>
      <p:bldP spid="14" grpId="0" bldLvl="0" autoUpdateAnimBg="0"/>
      <p:bldP spid="15" grpId="0" animBg="1"/>
      <p:bldP spid="16" grpId="0" bldLvl="0" autoUpdateAnimBg="0"/>
      <p:bldP spid="17" grpId="0" bldLvl="0" autoUpdateAnimBg="0"/>
      <p:bldP spid="18" grpId="0" bldLvl="0" autoUpdateAnimBg="0"/>
      <p:bldP spid="19" grpId="0" bldLvl="0" autoUpdateAnimBg="0"/>
      <p:bldP spid="20" grpId="0" bldLvl="0" animBg="1" autoUpdateAnimBg="0"/>
      <p:bldP spid="21"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33"/>
          <p:cNvGrpSpPr/>
          <p:nvPr/>
        </p:nvGrpSpPr>
        <p:grpSpPr>
          <a:xfrm>
            <a:off x="2195513" y="1546225"/>
            <a:ext cx="4752975" cy="2659063"/>
            <a:chOff x="0" y="0"/>
            <a:chExt cx="4752528" cy="2660279"/>
          </a:xfrm>
        </p:grpSpPr>
        <p:grpSp>
          <p:nvGrpSpPr>
            <p:cNvPr id="9" name="组合 6"/>
            <p:cNvGrpSpPr/>
            <p:nvPr/>
          </p:nvGrpSpPr>
          <p:grpSpPr>
            <a:xfrm>
              <a:off x="1584176" y="0"/>
              <a:ext cx="1584176" cy="576064"/>
              <a:chOff x="0" y="0"/>
              <a:chExt cx="1584176" cy="576064"/>
            </a:xfrm>
          </p:grpSpPr>
          <p:sp>
            <p:nvSpPr>
              <p:cNvPr id="30" name="矩形 1"/>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31" name="平行四边形 3"/>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32" name="平行四边形 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10" name="组合 19"/>
            <p:cNvGrpSpPr/>
            <p:nvPr/>
          </p:nvGrpSpPr>
          <p:grpSpPr>
            <a:xfrm>
              <a:off x="647601" y="576064"/>
              <a:ext cx="1584647" cy="1512168"/>
              <a:chOff x="0" y="0"/>
              <a:chExt cx="1584647" cy="1512168"/>
            </a:xfrm>
          </p:grpSpPr>
          <p:grpSp>
            <p:nvGrpSpPr>
              <p:cNvPr id="24" name="组合 7"/>
              <p:cNvGrpSpPr/>
              <p:nvPr/>
            </p:nvGrpSpPr>
            <p:grpSpPr>
              <a:xfrm flipH="1">
                <a:off x="471" y="0"/>
                <a:ext cx="1584176" cy="576064"/>
                <a:chOff x="0" y="0"/>
                <a:chExt cx="1584176" cy="576064"/>
              </a:xfrm>
            </p:grpSpPr>
            <p:sp>
              <p:nvSpPr>
                <p:cNvPr id="28" name="矩形 8"/>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29" name="平行四边形 9"/>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25" name="组合 11"/>
              <p:cNvGrpSpPr/>
              <p:nvPr/>
            </p:nvGrpSpPr>
            <p:grpSpPr>
              <a:xfrm flipV="1">
                <a:off x="0" y="936104"/>
                <a:ext cx="1584176" cy="576064"/>
                <a:chOff x="0" y="0"/>
                <a:chExt cx="1584176" cy="576064"/>
              </a:xfrm>
            </p:grpSpPr>
            <p:sp>
              <p:nvSpPr>
                <p:cNvPr id="26" name="矩形 12"/>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27" name="平行四边形 14"/>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grpSp>
          <p:nvGrpSpPr>
            <p:cNvPr id="11" name="组合 20"/>
            <p:cNvGrpSpPr/>
            <p:nvPr/>
          </p:nvGrpSpPr>
          <p:grpSpPr>
            <a:xfrm flipH="1">
              <a:off x="0" y="576064"/>
              <a:ext cx="4752528" cy="1512168"/>
              <a:chOff x="0" y="0"/>
              <a:chExt cx="4752528" cy="1512168"/>
            </a:xfrm>
          </p:grpSpPr>
          <p:grpSp>
            <p:nvGrpSpPr>
              <p:cNvPr id="16" name="组合 21"/>
              <p:cNvGrpSpPr/>
              <p:nvPr/>
            </p:nvGrpSpPr>
            <p:grpSpPr>
              <a:xfrm flipH="1">
                <a:off x="648072" y="0"/>
                <a:ext cx="1584176" cy="576064"/>
                <a:chOff x="0" y="0"/>
                <a:chExt cx="1584176" cy="576064"/>
              </a:xfrm>
            </p:grpSpPr>
            <p:sp>
              <p:nvSpPr>
                <p:cNvPr id="22" name="矩形 26"/>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23" name="平行四边形 27"/>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17" name="组合 22"/>
              <p:cNvGrpSpPr/>
              <p:nvPr/>
            </p:nvGrpSpPr>
            <p:grpSpPr>
              <a:xfrm flipV="1">
                <a:off x="647601" y="936104"/>
                <a:ext cx="1584176" cy="576064"/>
                <a:chOff x="0" y="0"/>
                <a:chExt cx="1584176" cy="576064"/>
              </a:xfrm>
            </p:grpSpPr>
            <p:sp>
              <p:nvSpPr>
                <p:cNvPr id="20" name="矩形 24"/>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21" name="平行四边形 25"/>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sp>
            <p:nvSpPr>
              <p:cNvPr id="18" name="矩形 23"/>
              <p:cNvSpPr/>
              <p:nvPr/>
            </p:nvSpPr>
            <p:spPr>
              <a:xfrm flipH="1">
                <a:off x="0"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19" name="矩形 32"/>
              <p:cNvSpPr/>
              <p:nvPr/>
            </p:nvSpPr>
            <p:spPr>
              <a:xfrm flipH="1">
                <a:off x="3456384" y="576064"/>
                <a:ext cx="1296144"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nvGrpSpPr>
            <p:cNvPr id="12" name="组合 28"/>
            <p:cNvGrpSpPr/>
            <p:nvPr/>
          </p:nvGrpSpPr>
          <p:grpSpPr>
            <a:xfrm flipV="1">
              <a:off x="1584176" y="2084215"/>
              <a:ext cx="1584176" cy="576064"/>
              <a:chOff x="0" y="0"/>
              <a:chExt cx="1584176" cy="576064"/>
            </a:xfrm>
          </p:grpSpPr>
          <p:sp>
            <p:nvSpPr>
              <p:cNvPr id="13" name="矩形 29"/>
              <p:cNvSpPr/>
              <p:nvPr/>
            </p:nvSpPr>
            <p:spPr>
              <a:xfrm>
                <a:off x="0" y="0"/>
                <a:ext cx="1584176" cy="360040"/>
              </a:xfrm>
              <a:prstGeom prst="rect">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14" name="平行四边形 30"/>
              <p:cNvSpPr/>
              <p:nvPr/>
            </p:nvSpPr>
            <p:spPr>
              <a:xfrm>
                <a:off x="936104"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sp>
            <p:nvSpPr>
              <p:cNvPr id="15" name="平行四边形 31"/>
              <p:cNvSpPr/>
              <p:nvPr/>
            </p:nvSpPr>
            <p:spPr>
              <a:xfrm flipH="1">
                <a:off x="0" y="360040"/>
                <a:ext cx="648072" cy="216024"/>
              </a:xfrm>
              <a:prstGeom prst="parallelogram">
                <a:avLst>
                  <a:gd name="adj" fmla="val 93333"/>
                </a:avLst>
              </a:prstGeom>
              <a:solidFill>
                <a:srgbClr val="FFFFFF">
                  <a:alpha val="69019"/>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chemeClr val="bg1"/>
                  </a:solidFill>
                  <a:latin typeface="Arial" panose="020B0604020202020204" pitchFamily="34" charset="0"/>
                  <a:ea typeface="宋体" panose="02010600030101010101" pitchFamily="2" charset="-122"/>
                </a:endParaRPr>
              </a:p>
            </p:txBody>
          </p:sp>
        </p:grpSp>
      </p:grpSp>
      <p:sp>
        <p:nvSpPr>
          <p:cNvPr id="33" name="TextBox 34"/>
          <p:cNvSpPr/>
          <p:nvPr/>
        </p:nvSpPr>
        <p:spPr>
          <a:xfrm>
            <a:off x="3779838" y="1593850"/>
            <a:ext cx="1584325" cy="2619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4" name="TextBox 35"/>
          <p:cNvSpPr/>
          <p:nvPr/>
        </p:nvSpPr>
        <p:spPr>
          <a:xfrm>
            <a:off x="3779838" y="390366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5" name="TextBox 36"/>
          <p:cNvSpPr/>
          <p:nvPr/>
        </p:nvSpPr>
        <p:spPr>
          <a:xfrm>
            <a:off x="28368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6" name="TextBox 37"/>
          <p:cNvSpPr/>
          <p:nvPr/>
        </p:nvSpPr>
        <p:spPr>
          <a:xfrm>
            <a:off x="4716463" y="2170113"/>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7" name="TextBox 38"/>
          <p:cNvSpPr/>
          <p:nvPr/>
        </p:nvSpPr>
        <p:spPr>
          <a:xfrm>
            <a:off x="28368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8" name="TextBox 39"/>
          <p:cNvSpPr/>
          <p:nvPr/>
        </p:nvSpPr>
        <p:spPr>
          <a:xfrm>
            <a:off x="4716463" y="3322638"/>
            <a:ext cx="1584325" cy="261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39" name="TextBox 40"/>
          <p:cNvSpPr/>
          <p:nvPr/>
        </p:nvSpPr>
        <p:spPr>
          <a:xfrm>
            <a:off x="5580063" y="2755900"/>
            <a:ext cx="1439862"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40" name="TextBox 41"/>
          <p:cNvSpPr/>
          <p:nvPr/>
        </p:nvSpPr>
        <p:spPr>
          <a:xfrm>
            <a:off x="2124075" y="2755900"/>
            <a:ext cx="1439863" cy="260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chemeClr val="bg1"/>
                </a:solidFill>
              </a:rPr>
              <a:t>单击此处添加标题</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41" name="TextBox 42"/>
          <p:cNvSpPr/>
          <p:nvPr/>
        </p:nvSpPr>
        <p:spPr>
          <a:xfrm>
            <a:off x="3567113" y="2627313"/>
            <a:ext cx="203041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42" name="TextBox 43"/>
          <p:cNvSpPr/>
          <p:nvPr/>
        </p:nvSpPr>
        <p:spPr>
          <a:xfrm>
            <a:off x="1255713" y="3770313"/>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43" name="TextBox 44"/>
          <p:cNvSpPr/>
          <p:nvPr/>
        </p:nvSpPr>
        <p:spPr>
          <a:xfrm>
            <a:off x="5499100" y="3770313"/>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44" name="TextBox 45"/>
          <p:cNvSpPr/>
          <p:nvPr/>
        </p:nvSpPr>
        <p:spPr>
          <a:xfrm>
            <a:off x="1255713" y="1489075"/>
            <a:ext cx="2379662"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
        <p:nvSpPr>
          <p:cNvPr id="45" name="TextBox 46"/>
          <p:cNvSpPr/>
          <p:nvPr/>
        </p:nvSpPr>
        <p:spPr>
          <a:xfrm>
            <a:off x="5499100" y="1489075"/>
            <a:ext cx="2381250" cy="50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900" dirty="0">
                <a:solidFill>
                  <a:schemeClr val="bg1"/>
                </a:solidFill>
              </a:rPr>
              <a:t>在此处添加详细描述文本，尽量与标题文本语言风格相符合，语言描述尽量简洁生动，尽可能概括出段落内容</a:t>
            </a:r>
            <a:endParaRPr lang="en-US" altLang="zh-CN" sz="9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filter="fade">
                                      <p:cBhvr>
                                        <p:cTn id="19" dur="500"/>
                                        <p:tgtEl>
                                          <p:spTgt spid="8"/>
                                        </p:tgtEl>
                                      </p:cBhvr>
                                    </p:animEffect>
                                  </p:childTnLst>
                                </p:cTn>
                              </p:par>
                            </p:childTnLst>
                          </p:cTn>
                        </p:par>
                        <p:par>
                          <p:cTn id="20" fill="hold">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ppt_x</p:attrName>
                                        </p:attrNameLst>
                                      </p:cBhvr>
                                      <p:tavLst>
                                        <p:tav tm="0">
                                          <p:val>
                                            <p:strVal val="#ppt_x"/>
                                          </p:val>
                                        </p:tav>
                                        <p:tav tm="100000">
                                          <p:val>
                                            <p:strVal val="#ppt_x"/>
                                          </p:val>
                                        </p:tav>
                                      </p:tavLst>
                                    </p:anim>
                                    <p:anim calcmode="lin" valueType="num">
                                      <p:cBhvr>
                                        <p:cTn id="24" dur="500" fill="hold"/>
                                        <p:tgtEl>
                                          <p:spTgt spid="33"/>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ppt_x</p:attrName>
                                        </p:attrNameLst>
                                      </p:cBhvr>
                                      <p:tavLst>
                                        <p:tav tm="0">
                                          <p:val>
                                            <p:strVal val="#ppt_x"/>
                                          </p:val>
                                        </p:tav>
                                        <p:tav tm="100000">
                                          <p:val>
                                            <p:strVal val="#ppt_x"/>
                                          </p:val>
                                        </p:tav>
                                      </p:tavLst>
                                    </p:anim>
                                    <p:anim calcmode="lin" valueType="num">
                                      <p:cBhvr>
                                        <p:cTn id="28" dur="50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ppt_x</p:attrName>
                                        </p:attrNameLst>
                                      </p:cBhvr>
                                      <p:tavLst>
                                        <p:tav tm="0">
                                          <p:val>
                                            <p:strVal val="0-#ppt_w/2"/>
                                          </p:val>
                                        </p:tav>
                                        <p:tav tm="100000">
                                          <p:val>
                                            <p:strVal val="#ppt_x"/>
                                          </p:val>
                                        </p:tav>
                                      </p:tavLst>
                                    </p:anim>
                                    <p:anim calcmode="lin" valueType="num">
                                      <p:cBhvr>
                                        <p:cTn id="33" dur="500" fill="hold"/>
                                        <p:tgtEl>
                                          <p:spTgt spid="35"/>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ppt_x</p:attrName>
                                        </p:attrNameLst>
                                      </p:cBhvr>
                                      <p:tavLst>
                                        <p:tav tm="0">
                                          <p:val>
                                            <p:strVal val="1+#ppt_w/2"/>
                                          </p:val>
                                        </p:tav>
                                        <p:tav tm="100000">
                                          <p:val>
                                            <p:strVal val="#ppt_x"/>
                                          </p:val>
                                        </p:tav>
                                      </p:tavLst>
                                    </p:anim>
                                    <p:anim calcmode="lin" valueType="num">
                                      <p:cBhvr>
                                        <p:cTn id="37" dur="500" fill="hold"/>
                                        <p:tgtEl>
                                          <p:spTgt spid="3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ppt_x</p:attrName>
                                        </p:attrNameLst>
                                      </p:cBhvr>
                                      <p:tavLst>
                                        <p:tav tm="0">
                                          <p:val>
                                            <p:strVal val="0-#ppt_w/2"/>
                                          </p:val>
                                        </p:tav>
                                        <p:tav tm="100000">
                                          <p:val>
                                            <p:strVal val="#ppt_x"/>
                                          </p:val>
                                        </p:tav>
                                      </p:tavLst>
                                    </p:anim>
                                    <p:anim calcmode="lin" valueType="num">
                                      <p:cBhvr>
                                        <p:cTn id="41" dur="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500" fill="hold"/>
                                        <p:tgtEl>
                                          <p:spTgt spid="38"/>
                                        </p:tgtEl>
                                        <p:attrNameLst>
                                          <p:attrName>ppt_x</p:attrName>
                                        </p:attrNameLst>
                                      </p:cBhvr>
                                      <p:tavLst>
                                        <p:tav tm="0">
                                          <p:val>
                                            <p:strVal val="1+#ppt_w/2"/>
                                          </p:val>
                                        </p:tav>
                                        <p:tav tm="100000">
                                          <p:val>
                                            <p:strVal val="#ppt_x"/>
                                          </p:val>
                                        </p:tav>
                                      </p:tavLst>
                                    </p:anim>
                                    <p:anim calcmode="lin" valueType="num">
                                      <p:cBhvr>
                                        <p:cTn id="45" dur="500" fill="hold"/>
                                        <p:tgtEl>
                                          <p:spTgt spid="38"/>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2" presetClass="entr" presetSubtype="2"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ppt_x</p:attrName>
                                        </p:attrNameLst>
                                      </p:cBhvr>
                                      <p:tavLst>
                                        <p:tav tm="0">
                                          <p:val>
                                            <p:strVal val="1+#ppt_w/2"/>
                                          </p:val>
                                        </p:tav>
                                        <p:tav tm="100000">
                                          <p:val>
                                            <p:strVal val="#ppt_x"/>
                                          </p:val>
                                        </p:tav>
                                      </p:tavLst>
                                    </p:anim>
                                    <p:anim calcmode="lin" valueType="num">
                                      <p:cBhvr>
                                        <p:cTn id="50" dur="500" fill="hold"/>
                                        <p:tgtEl>
                                          <p:spTgt spid="3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p:cTn id="53" dur="500" fill="hold"/>
                                        <p:tgtEl>
                                          <p:spTgt spid="40"/>
                                        </p:tgtEl>
                                        <p:attrNameLst>
                                          <p:attrName>ppt_x</p:attrName>
                                        </p:attrNameLst>
                                      </p:cBhvr>
                                      <p:tavLst>
                                        <p:tav tm="0">
                                          <p:val>
                                            <p:strVal val="0-#ppt_w/2"/>
                                          </p:val>
                                        </p:tav>
                                        <p:tav tm="100000">
                                          <p:val>
                                            <p:strVal val="#ppt_x"/>
                                          </p:val>
                                        </p:tav>
                                      </p:tavLst>
                                    </p:anim>
                                    <p:anim calcmode="lin" valueType="num">
                                      <p:cBhvr>
                                        <p:cTn id="54" dur="500" fill="hold"/>
                                        <p:tgtEl>
                                          <p:spTgt spid="40"/>
                                        </p:tgtEl>
                                        <p:attrNameLst>
                                          <p:attrName>ppt_y</p:attrName>
                                        </p:attrNameLst>
                                      </p:cBhvr>
                                      <p:tavLst>
                                        <p:tav tm="0">
                                          <p:val>
                                            <p:strVal val="#ppt_y"/>
                                          </p:val>
                                        </p:tav>
                                        <p:tav tm="100000">
                                          <p:val>
                                            <p:strVal val="#ppt_y"/>
                                          </p:val>
                                        </p:tav>
                                      </p:tavLst>
                                    </p:anim>
                                  </p:childTnLst>
                                </p:cTn>
                              </p:par>
                            </p:childTnLst>
                          </p:cTn>
                        </p:par>
                        <p:par>
                          <p:cTn id="55" fill="hold">
                            <p:stCondLst>
                              <p:cond delay="2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filter="fade">
                                      <p:cBhvr>
                                        <p:cTn id="60" dur="500"/>
                                        <p:tgtEl>
                                          <p:spTgt spid="41"/>
                                        </p:tgtEl>
                                      </p:cBhvr>
                                    </p:animEffect>
                                  </p:childTnLst>
                                </p:cTn>
                              </p:par>
                            </p:childTnLst>
                          </p:cTn>
                        </p:par>
                        <p:par>
                          <p:cTn id="61" fill="hold">
                            <p:stCondLst>
                              <p:cond delay="3000"/>
                            </p:stCondLst>
                            <p:childTnLst>
                              <p:par>
                                <p:cTn id="62" presetID="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ppt_x</p:attrName>
                                        </p:attrNameLst>
                                      </p:cBhvr>
                                      <p:tavLst>
                                        <p:tav tm="0">
                                          <p:val>
                                            <p:strVal val="0-#ppt_w/2"/>
                                          </p:val>
                                        </p:tav>
                                        <p:tav tm="100000">
                                          <p:val>
                                            <p:strVal val="#ppt_x"/>
                                          </p:val>
                                        </p:tav>
                                      </p:tavLst>
                                    </p:anim>
                                    <p:anim calcmode="lin" valueType="num">
                                      <p:cBhvr>
                                        <p:cTn id="65" dur="500" fill="hold"/>
                                        <p:tgtEl>
                                          <p:spTgt spid="4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p:cTn id="68" dur="500" fill="hold"/>
                                        <p:tgtEl>
                                          <p:spTgt spid="44"/>
                                        </p:tgtEl>
                                        <p:attrNameLst>
                                          <p:attrName>ppt_x</p:attrName>
                                        </p:attrNameLst>
                                      </p:cBhvr>
                                      <p:tavLst>
                                        <p:tav tm="0">
                                          <p:val>
                                            <p:strVal val="0-#ppt_w/2"/>
                                          </p:val>
                                        </p:tav>
                                        <p:tav tm="100000">
                                          <p:val>
                                            <p:strVal val="#ppt_x"/>
                                          </p:val>
                                        </p:tav>
                                      </p:tavLst>
                                    </p:anim>
                                    <p:anim calcmode="lin" valueType="num">
                                      <p:cBhvr>
                                        <p:cTn id="69" dur="500" fill="hold"/>
                                        <p:tgtEl>
                                          <p:spTgt spid="44"/>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ppt_x</p:attrName>
                                        </p:attrNameLst>
                                      </p:cBhvr>
                                      <p:tavLst>
                                        <p:tav tm="0">
                                          <p:val>
                                            <p:strVal val="1+#ppt_w/2"/>
                                          </p:val>
                                        </p:tav>
                                        <p:tav tm="100000">
                                          <p:val>
                                            <p:strVal val="#ppt_x"/>
                                          </p:val>
                                        </p:tav>
                                      </p:tavLst>
                                    </p:anim>
                                    <p:anim calcmode="lin" valueType="num">
                                      <p:cBhvr>
                                        <p:cTn id="73" dur="500" fill="hold"/>
                                        <p:tgtEl>
                                          <p:spTgt spid="43"/>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ppt_x</p:attrName>
                                        </p:attrNameLst>
                                      </p:cBhvr>
                                      <p:tavLst>
                                        <p:tav tm="0">
                                          <p:val>
                                            <p:strVal val="1+#ppt_w/2"/>
                                          </p:val>
                                        </p:tav>
                                        <p:tav tm="100000">
                                          <p:val>
                                            <p:strVal val="#ppt_x"/>
                                          </p:val>
                                        </p:tav>
                                      </p:tavLst>
                                    </p:anim>
                                    <p:anim calcmode="lin" valueType="num">
                                      <p:cBhvr>
                                        <p:cTn id="7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bldLvl="0"/>
      <p:bldP spid="34" grpId="0" bldLvl="0"/>
      <p:bldP spid="35" grpId="0" bldLvl="0"/>
      <p:bldP spid="36" grpId="0" bldLvl="0"/>
      <p:bldP spid="37" grpId="0" bldLvl="0"/>
      <p:bldP spid="38" grpId="0" bldLvl="0"/>
      <p:bldP spid="39" grpId="0" bldLvl="0"/>
      <p:bldP spid="40" grpId="0" bldLvl="0"/>
      <p:bldP spid="41" grpId="0" bldLvl="0"/>
      <p:bldP spid="42" grpId="0" bldLvl="0"/>
      <p:bldP spid="43" grpId="0" bldLvl="0"/>
      <p:bldP spid="44" grpId="0" bldLvl="0"/>
      <p:bldP spid="45"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08643" y="1456322"/>
            <a:ext cx="2114550" cy="2114550"/>
            <a:chOff x="4290060" y="1623060"/>
            <a:chExt cx="4076700" cy="4076700"/>
          </a:xfrm>
          <a:solidFill>
            <a:srgbClr val="FFFFFF">
              <a:alpha val="50196"/>
            </a:srgbClr>
          </a:solidFill>
        </p:grpSpPr>
        <p:sp>
          <p:nvSpPr>
            <p:cNvPr id="5" name="椭圆 4"/>
            <p:cNvSpPr/>
            <p:nvPr/>
          </p:nvSpPr>
          <p:spPr>
            <a:xfrm>
              <a:off x="4293870" y="1626870"/>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空心弧 5"/>
            <p:cNvSpPr/>
            <p:nvPr/>
          </p:nvSpPr>
          <p:spPr>
            <a:xfrm>
              <a:off x="4290060" y="1623060"/>
              <a:ext cx="4076700" cy="4076700"/>
            </a:xfrm>
            <a:prstGeom prst="blockArc">
              <a:avLst>
                <a:gd name="adj1" fmla="val 16931517"/>
                <a:gd name="adj2" fmla="val 769583"/>
                <a:gd name="adj3" fmla="val 5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空心弧 6"/>
            <p:cNvSpPr/>
            <p:nvPr/>
          </p:nvSpPr>
          <p:spPr>
            <a:xfrm>
              <a:off x="4290060" y="1623060"/>
              <a:ext cx="4076700" cy="4076700"/>
            </a:xfrm>
            <a:prstGeom prst="blockArc">
              <a:avLst>
                <a:gd name="adj1" fmla="val 1837630"/>
                <a:gd name="adj2" fmla="val 7591569"/>
                <a:gd name="adj3" fmla="val 3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空心弧 7"/>
            <p:cNvSpPr/>
            <p:nvPr/>
          </p:nvSpPr>
          <p:spPr>
            <a:xfrm>
              <a:off x="4290060" y="1623060"/>
              <a:ext cx="4076700" cy="4076700"/>
            </a:xfrm>
            <a:prstGeom prst="blockArc">
              <a:avLst>
                <a:gd name="adj1" fmla="val 12662719"/>
                <a:gd name="adj2" fmla="val 15581033"/>
                <a:gd name="adj3" fmla="val 3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9" name="空心弧 8"/>
            <p:cNvSpPr/>
            <p:nvPr/>
          </p:nvSpPr>
          <p:spPr>
            <a:xfrm>
              <a:off x="4290060" y="1623060"/>
              <a:ext cx="4076700" cy="4076700"/>
            </a:xfrm>
            <a:prstGeom prst="blockArc">
              <a:avLst>
                <a:gd name="adj1" fmla="val 8236269"/>
                <a:gd name="adj2" fmla="val 12105286"/>
                <a:gd name="adj3" fmla="val 1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0" name="组合 9"/>
          <p:cNvGrpSpPr/>
          <p:nvPr/>
        </p:nvGrpSpPr>
        <p:grpSpPr>
          <a:xfrm>
            <a:off x="1472974" y="1820653"/>
            <a:ext cx="1385888" cy="1385888"/>
            <a:chOff x="4290060" y="1623060"/>
            <a:chExt cx="4076700" cy="4076700"/>
          </a:xfrm>
          <a:solidFill>
            <a:srgbClr val="FFFFFF">
              <a:alpha val="50196"/>
            </a:srgbClr>
          </a:solidFill>
        </p:grpSpPr>
        <p:sp>
          <p:nvSpPr>
            <p:cNvPr id="11" name="椭圆 10"/>
            <p:cNvSpPr/>
            <p:nvPr/>
          </p:nvSpPr>
          <p:spPr>
            <a:xfrm>
              <a:off x="4293869" y="1626869"/>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空心弧 11"/>
            <p:cNvSpPr/>
            <p:nvPr/>
          </p:nvSpPr>
          <p:spPr>
            <a:xfrm>
              <a:off x="4290060" y="1623060"/>
              <a:ext cx="4076700" cy="4076700"/>
            </a:xfrm>
            <a:prstGeom prst="blockArc">
              <a:avLst>
                <a:gd name="adj1" fmla="val 19790447"/>
                <a:gd name="adj2" fmla="val 5694414"/>
                <a:gd name="adj3" fmla="val 4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3" name="空心弧 12"/>
            <p:cNvSpPr/>
            <p:nvPr/>
          </p:nvSpPr>
          <p:spPr>
            <a:xfrm>
              <a:off x="4290060" y="1623060"/>
              <a:ext cx="4076700" cy="4076700"/>
            </a:xfrm>
            <a:prstGeom prst="blockArc">
              <a:avLst>
                <a:gd name="adj1" fmla="val 12164466"/>
                <a:gd name="adj2" fmla="val 17961330"/>
                <a:gd name="adj3" fmla="val 3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4" name="空心弧 13"/>
            <p:cNvSpPr/>
            <p:nvPr/>
          </p:nvSpPr>
          <p:spPr>
            <a:xfrm>
              <a:off x="4290060" y="1623060"/>
              <a:ext cx="4076700" cy="4076700"/>
            </a:xfrm>
            <a:prstGeom prst="blockArc">
              <a:avLst>
                <a:gd name="adj1" fmla="val 7061968"/>
                <a:gd name="adj2" fmla="val 10784229"/>
                <a:gd name="adj3" fmla="val 3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5" name="文本框 32"/>
          <p:cNvSpPr txBox="1">
            <a:spLocks noChangeArrowheads="1"/>
          </p:cNvSpPr>
          <p:nvPr/>
        </p:nvSpPr>
        <p:spPr bwMode="auto">
          <a:xfrm>
            <a:off x="3414712" y="1960960"/>
            <a:ext cx="466367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4050" dirty="0">
                <a:solidFill>
                  <a:schemeClr val="bg1"/>
                </a:solidFill>
                <a:latin typeface="方正兰亭超细黑简体" panose="02000000000000000000" pitchFamily="2" charset="-122"/>
                <a:ea typeface="方正兰亭超细黑简体" panose="02000000000000000000" pitchFamily="2" charset="-122"/>
              </a:rPr>
              <a:t>请点击输入标题</a:t>
            </a:r>
            <a:endParaRPr lang="zh-CN" altLang="en-US" sz="405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16" name="文本框 33"/>
          <p:cNvSpPr txBox="1">
            <a:spLocks noChangeArrowheads="1"/>
          </p:cNvSpPr>
          <p:nvPr/>
        </p:nvSpPr>
        <p:spPr bwMode="auto">
          <a:xfrm>
            <a:off x="1640682" y="2016919"/>
            <a:ext cx="1322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dirty="0" smtClean="0">
                <a:solidFill>
                  <a:schemeClr val="bg1"/>
                </a:solidFill>
                <a:latin typeface="方正兰亭超细黑简体" panose="02000000000000000000" pitchFamily="2" charset="-122"/>
                <a:ea typeface="方正兰亭超细黑简体" panose="02000000000000000000" pitchFamily="2" charset="-122"/>
              </a:rPr>
              <a:t>04</a:t>
            </a:r>
            <a:endParaRPr lang="zh-CN" altLang="en-US" sz="6000" dirty="0">
              <a:solidFill>
                <a:schemeClr val="bg1"/>
              </a:solidFill>
              <a:latin typeface="方正兰亭超细黑简体" panose="02000000000000000000" pitchFamily="2" charset="-122"/>
              <a:ea typeface="方正兰亭超细黑简体" panose="02000000000000000000" pitchFamily="2" charset="-122"/>
            </a:endParaRPr>
          </a:p>
        </p:txBody>
      </p:sp>
      <p:cxnSp>
        <p:nvCxnSpPr>
          <p:cNvPr id="17" name="直接连接符 16"/>
          <p:cNvCxnSpPr/>
          <p:nvPr/>
        </p:nvCxnSpPr>
        <p:spPr>
          <a:xfrm>
            <a:off x="3525441" y="2631281"/>
            <a:ext cx="4408884" cy="0"/>
          </a:xfrm>
          <a:prstGeom prst="line">
            <a:avLst/>
          </a:prstGeom>
          <a:ln w="3175">
            <a:solidFill>
              <a:srgbClr val="FFFFFF">
                <a:alpha val="40000"/>
              </a:srgbClr>
            </a:solidFill>
            <a:headEnd type="none"/>
          </a:ln>
        </p:spPr>
        <p:style>
          <a:lnRef idx="1">
            <a:schemeClr val="accent1"/>
          </a:lnRef>
          <a:fillRef idx="0">
            <a:schemeClr val="accent1"/>
          </a:fillRef>
          <a:effectRef idx="0">
            <a:schemeClr val="accent1"/>
          </a:effectRef>
          <a:fontRef idx="minor">
            <a:schemeClr val="tx1"/>
          </a:fontRef>
        </p:style>
      </p:cxnSp>
      <p:sp>
        <p:nvSpPr>
          <p:cNvPr id="18" name="文本框 35"/>
          <p:cNvSpPr txBox="1">
            <a:spLocks noChangeArrowheads="1"/>
          </p:cNvSpPr>
          <p:nvPr/>
        </p:nvSpPr>
        <p:spPr bwMode="auto">
          <a:xfrm>
            <a:off x="3942160" y="2671762"/>
            <a:ext cx="37183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方正兰亭超细黑简体" panose="02000000000000000000" pitchFamily="2" charset="-122"/>
                <a:ea typeface="方正兰亭超细黑简体" panose="02000000000000000000" pitchFamily="2" charset="-122"/>
              </a:rPr>
              <a:t>Please Add The Title Here</a:t>
            </a:r>
            <a:endParaRPr lang="zh-CN" altLang="en-US" sz="210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
                                        </p:tgtEl>
                                        <p:attrNameLst>
                                          <p:attrName>ppt_y</p:attrName>
                                        </p:attrNameLst>
                                      </p:cBhvr>
                                      <p:tavLst>
                                        <p:tav tm="0">
                                          <p:val>
                                            <p:strVal val="#ppt_y"/>
                                          </p:val>
                                        </p:tav>
                                        <p:tav tm="100000">
                                          <p:val>
                                            <p:strVal val="#ppt_y"/>
                                          </p:val>
                                        </p:tav>
                                      </p:tavLst>
                                    </p:anim>
                                    <p:anim calcmode="lin" valueType="num">
                                      <p:cBhvr>
                                        <p:cTn id="24"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124069" y="1303107"/>
            <a:ext cx="2821227" cy="3490822"/>
            <a:chOff x="865232" y="1286330"/>
            <a:chExt cx="4013321" cy="4966128"/>
          </a:xfrm>
        </p:grpSpPr>
        <p:pic>
          <p:nvPicPr>
            <p:cNvPr id="9" name="Picture 3"/>
            <p:cNvPicPr>
              <a:picLocks noChangeAspect="1"/>
            </p:cNvPicPr>
            <p:nvPr/>
          </p:nvPicPr>
          <p:blipFill>
            <a:blip r:embed="rId1" cstate="screen"/>
            <a:srcRect/>
            <a:stretch>
              <a:fillRect/>
            </a:stretch>
          </p:blipFill>
          <p:spPr bwMode="auto">
            <a:xfrm>
              <a:off x="865232" y="1286330"/>
              <a:ext cx="4013321" cy="4966128"/>
            </a:xfrm>
            <a:prstGeom prst="rect">
              <a:avLst/>
            </a:prstGeom>
            <a:noFill/>
            <a:ln w="9525">
              <a:noFill/>
              <a:miter lim="800000"/>
              <a:headEnd/>
              <a:tailEnd/>
            </a:ln>
          </p:spPr>
        </p:pic>
        <p:sp>
          <p:nvSpPr>
            <p:cNvPr id="10" name="Rectangle 4"/>
            <p:cNvSpPr/>
            <p:nvPr/>
          </p:nvSpPr>
          <p:spPr>
            <a:xfrm>
              <a:off x="1454212" y="1875344"/>
              <a:ext cx="2840124" cy="3699194"/>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2400">
                <a:latin typeface="微软雅黑" panose="020B0503020204020204" pitchFamily="34" charset="-122"/>
                <a:ea typeface="微软雅黑" panose="020B0503020204020204" pitchFamily="34" charset="-122"/>
              </a:endParaRPr>
            </a:p>
          </p:txBody>
        </p:sp>
      </p:grpSp>
      <p:sp>
        <p:nvSpPr>
          <p:cNvPr id="11" name="矩形 10"/>
          <p:cNvSpPr>
            <a:spLocks noChangeArrowheads="1"/>
          </p:cNvSpPr>
          <p:nvPr/>
        </p:nvSpPr>
        <p:spPr bwMode="auto">
          <a:xfrm>
            <a:off x="4387051" y="3823021"/>
            <a:ext cx="881636" cy="253914"/>
          </a:xfrm>
          <a:prstGeom prst="rect">
            <a:avLst/>
          </a:prstGeom>
          <a:noFill/>
          <a:ln w="9525">
            <a:noFill/>
            <a:miter lim="800000"/>
          </a:ln>
        </p:spPr>
        <p:txBody>
          <a:bodyPr wrap="square" lIns="68576" tIns="34289" rIns="68576" bIns="34289">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添加标题</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2" name="矩形 47"/>
          <p:cNvSpPr>
            <a:spLocks noChangeArrowheads="1"/>
          </p:cNvSpPr>
          <p:nvPr/>
        </p:nvSpPr>
        <p:spPr bwMode="auto">
          <a:xfrm>
            <a:off x="4158155" y="4068541"/>
            <a:ext cx="1446315" cy="567846"/>
          </a:xfrm>
          <a:prstGeom prst="rect">
            <a:avLst/>
          </a:prstGeom>
          <a:noFill/>
          <a:ln>
            <a:noFill/>
          </a:ln>
        </p:spPr>
        <p:txBody>
          <a:bodyPr wrap="square" lIns="68576" tIns="34289" rIns="68576" bIns="34289">
            <a:spAutoFit/>
          </a:bodyPr>
          <a:lstStyle/>
          <a:p>
            <a:pPr defTabSz="685800">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rrowheads="1"/>
          </p:cNvSpPr>
          <p:nvPr/>
        </p:nvSpPr>
        <p:spPr bwMode="auto">
          <a:xfrm>
            <a:off x="6032308" y="3823021"/>
            <a:ext cx="771264" cy="253914"/>
          </a:xfrm>
          <a:prstGeom prst="rect">
            <a:avLst/>
          </a:prstGeom>
          <a:noFill/>
          <a:ln w="9525">
            <a:noFill/>
            <a:miter lim="800000"/>
          </a:ln>
        </p:spPr>
        <p:txBody>
          <a:bodyPr wrap="square" lIns="68576" tIns="34289" rIns="68576" bIns="34289">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添加标题</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a:spLocks noChangeArrowheads="1"/>
          </p:cNvSpPr>
          <p:nvPr/>
        </p:nvSpPr>
        <p:spPr bwMode="auto">
          <a:xfrm>
            <a:off x="5836229" y="4076935"/>
            <a:ext cx="1446315" cy="567846"/>
          </a:xfrm>
          <a:prstGeom prst="rect">
            <a:avLst/>
          </a:prstGeom>
          <a:noFill/>
          <a:ln>
            <a:noFill/>
          </a:ln>
        </p:spPr>
        <p:txBody>
          <a:bodyPr wrap="square" lIns="68576" tIns="34289" rIns="68576" bIns="34289">
            <a:spAutoFit/>
          </a:bodyPr>
          <a:lstStyle/>
          <a:p>
            <a:pPr defTabSz="685800">
              <a:lnSpc>
                <a:spcPct val="120000"/>
              </a:lnSpc>
              <a:defRPr/>
            </a:pPr>
            <a:r>
              <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a:t>
            </a:r>
            <a:endParaRPr lang="zh-CN" altLang="en-US" sz="9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4778829" y="1534889"/>
            <a:ext cx="2723123" cy="283029"/>
            <a:chOff x="6371768" y="2046514"/>
            <a:chExt cx="3630831" cy="377372"/>
          </a:xfrm>
        </p:grpSpPr>
        <p:sp>
          <p:nvSpPr>
            <p:cNvPr id="16" name="矩形 15"/>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17" name="椭圆 16"/>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18" name="文本框 17"/>
            <p:cNvSpPr txBox="1"/>
            <p:nvPr/>
          </p:nvSpPr>
          <p:spPr>
            <a:xfrm>
              <a:off x="6708195" y="2070703"/>
              <a:ext cx="3294404" cy="330945"/>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这里输入文字这里输入文字</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756488" y="2022618"/>
            <a:ext cx="2723123" cy="283029"/>
            <a:chOff x="6371768" y="2046514"/>
            <a:chExt cx="3630831" cy="377372"/>
          </a:xfrm>
        </p:grpSpPr>
        <p:sp>
          <p:nvSpPr>
            <p:cNvPr id="20" name="矩形 19"/>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1" name="椭圆 20"/>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2" name="文本框 21"/>
            <p:cNvSpPr txBox="1"/>
            <p:nvPr/>
          </p:nvSpPr>
          <p:spPr>
            <a:xfrm>
              <a:off x="6708195" y="2070703"/>
              <a:ext cx="3294404" cy="330945"/>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这里输入文字这里输入文字</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756488" y="2502825"/>
            <a:ext cx="2723123" cy="283029"/>
            <a:chOff x="6371768" y="2046514"/>
            <a:chExt cx="3630831" cy="377372"/>
          </a:xfrm>
        </p:grpSpPr>
        <p:sp>
          <p:nvSpPr>
            <p:cNvPr id="24" name="矩形 23"/>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5" name="椭圆 24"/>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6" name="文本框 25"/>
            <p:cNvSpPr txBox="1"/>
            <p:nvPr/>
          </p:nvSpPr>
          <p:spPr>
            <a:xfrm>
              <a:off x="6708195" y="2070703"/>
              <a:ext cx="3294404" cy="330945"/>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这里输入文字这里输入文字</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756488" y="2983031"/>
            <a:ext cx="2723123" cy="283029"/>
            <a:chOff x="6371768" y="2046514"/>
            <a:chExt cx="3630831" cy="377372"/>
          </a:xfrm>
        </p:grpSpPr>
        <p:sp>
          <p:nvSpPr>
            <p:cNvPr id="28" name="矩形 27"/>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29" name="椭圆 28"/>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30" name="文本框 29"/>
            <p:cNvSpPr txBox="1"/>
            <p:nvPr/>
          </p:nvSpPr>
          <p:spPr>
            <a:xfrm>
              <a:off x="6708195" y="2070703"/>
              <a:ext cx="3294404" cy="330945"/>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这里输入文字这里输入文字</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756488" y="3463238"/>
            <a:ext cx="2723123" cy="283029"/>
            <a:chOff x="6371768" y="2046514"/>
            <a:chExt cx="3630831" cy="377372"/>
          </a:xfrm>
        </p:grpSpPr>
        <p:sp>
          <p:nvSpPr>
            <p:cNvPr id="32" name="矩形 31"/>
            <p:cNvSpPr/>
            <p:nvPr/>
          </p:nvSpPr>
          <p:spPr>
            <a:xfrm>
              <a:off x="6371768" y="2046514"/>
              <a:ext cx="3338289" cy="377372"/>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33" name="椭圆 32"/>
            <p:cNvSpPr/>
            <p:nvPr/>
          </p:nvSpPr>
          <p:spPr>
            <a:xfrm>
              <a:off x="6463017" y="2119234"/>
              <a:ext cx="246743" cy="2467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微软雅黑" panose="020B0503020204020204" pitchFamily="34" charset="-122"/>
                <a:ea typeface="微软雅黑" panose="020B0503020204020204" pitchFamily="34" charset="-122"/>
              </a:endParaRPr>
            </a:p>
          </p:txBody>
        </p:sp>
        <p:sp>
          <p:nvSpPr>
            <p:cNvPr id="34" name="文本框 33"/>
            <p:cNvSpPr txBox="1"/>
            <p:nvPr/>
          </p:nvSpPr>
          <p:spPr>
            <a:xfrm>
              <a:off x="6708195" y="2070703"/>
              <a:ext cx="3294404" cy="330945"/>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这里输入文字这里输入文字</a:t>
              </a:r>
              <a:endParaRPr lang="zh-CN" altLang="en-US" sz="1015"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750"/>
                                        <p:tgtEl>
                                          <p:spTgt spid="15"/>
                                        </p:tgtEl>
                                        <p:attrNameLst>
                                          <p:attrName>ppt_x</p:attrName>
                                        </p:attrNameLst>
                                      </p:cBhvr>
                                      <p:tavLst>
                                        <p:tav tm="0">
                                          <p:val>
                                            <p:strVal val="#ppt_x-#ppt_w*1.125000"/>
                                          </p:val>
                                        </p:tav>
                                        <p:tav tm="100000">
                                          <p:val>
                                            <p:strVal val="#ppt_x"/>
                                          </p:val>
                                        </p:tav>
                                      </p:tavLst>
                                    </p:anim>
                                    <p:animEffect transition="in" filter="wipe(right)">
                                      <p:cBhvr>
                                        <p:cTn id="23" dur="750"/>
                                        <p:tgtEl>
                                          <p:spTgt spid="15"/>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p:tgtEl>
                                          <p:spTgt spid="19"/>
                                        </p:tgtEl>
                                        <p:attrNameLst>
                                          <p:attrName>ppt_x</p:attrName>
                                        </p:attrNameLst>
                                      </p:cBhvr>
                                      <p:tavLst>
                                        <p:tav tm="0">
                                          <p:val>
                                            <p:strVal val="#ppt_x-#ppt_w*1.125000"/>
                                          </p:val>
                                        </p:tav>
                                        <p:tav tm="100000">
                                          <p:val>
                                            <p:strVal val="#ppt_x"/>
                                          </p:val>
                                        </p:tav>
                                      </p:tavLst>
                                    </p:anim>
                                    <p:animEffect transition="in" filter="wipe(right)">
                                      <p:cBhvr>
                                        <p:cTn id="28" dur="750"/>
                                        <p:tgtEl>
                                          <p:spTgt spid="19"/>
                                        </p:tgtEl>
                                      </p:cBhvr>
                                    </p:animEffect>
                                  </p:childTnLst>
                                </p:cTn>
                              </p:par>
                            </p:childTnLst>
                          </p:cTn>
                        </p:par>
                        <p:par>
                          <p:cTn id="29" fill="hold">
                            <p:stCondLst>
                              <p:cond delay="3000"/>
                            </p:stCondLst>
                            <p:childTnLst>
                              <p:par>
                                <p:cTn id="30" presetID="1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750"/>
                                        <p:tgtEl>
                                          <p:spTgt spid="23"/>
                                        </p:tgtEl>
                                        <p:attrNameLst>
                                          <p:attrName>ppt_x</p:attrName>
                                        </p:attrNameLst>
                                      </p:cBhvr>
                                      <p:tavLst>
                                        <p:tav tm="0">
                                          <p:val>
                                            <p:strVal val="#ppt_x-#ppt_w*1.125000"/>
                                          </p:val>
                                        </p:tav>
                                        <p:tav tm="100000">
                                          <p:val>
                                            <p:strVal val="#ppt_x"/>
                                          </p:val>
                                        </p:tav>
                                      </p:tavLst>
                                    </p:anim>
                                    <p:animEffect transition="in" filter="wipe(right)">
                                      <p:cBhvr>
                                        <p:cTn id="33" dur="750"/>
                                        <p:tgtEl>
                                          <p:spTgt spid="23"/>
                                        </p:tgtEl>
                                      </p:cBhvr>
                                    </p:animEffect>
                                  </p:childTnLst>
                                </p:cTn>
                              </p:par>
                            </p:childTnLst>
                          </p:cTn>
                        </p:par>
                        <p:par>
                          <p:cTn id="34" fill="hold">
                            <p:stCondLst>
                              <p:cond delay="4000"/>
                            </p:stCondLst>
                            <p:childTnLst>
                              <p:par>
                                <p:cTn id="35" presetID="12" presetClass="entr" presetSubtype="8"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750"/>
                                        <p:tgtEl>
                                          <p:spTgt spid="27"/>
                                        </p:tgtEl>
                                        <p:attrNameLst>
                                          <p:attrName>ppt_x</p:attrName>
                                        </p:attrNameLst>
                                      </p:cBhvr>
                                      <p:tavLst>
                                        <p:tav tm="0">
                                          <p:val>
                                            <p:strVal val="#ppt_x-#ppt_w*1.125000"/>
                                          </p:val>
                                        </p:tav>
                                        <p:tav tm="100000">
                                          <p:val>
                                            <p:strVal val="#ppt_x"/>
                                          </p:val>
                                        </p:tav>
                                      </p:tavLst>
                                    </p:anim>
                                    <p:animEffect transition="in" filter="wipe(right)">
                                      <p:cBhvr>
                                        <p:cTn id="38" dur="750"/>
                                        <p:tgtEl>
                                          <p:spTgt spid="27"/>
                                        </p:tgtEl>
                                      </p:cBhvr>
                                    </p:animEffect>
                                  </p:childTnLst>
                                </p:cTn>
                              </p:par>
                            </p:childTnLst>
                          </p:cTn>
                        </p:par>
                        <p:par>
                          <p:cTn id="39" fill="hold">
                            <p:stCondLst>
                              <p:cond delay="5000"/>
                            </p:stCondLst>
                            <p:childTnLst>
                              <p:par>
                                <p:cTn id="40" presetID="1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750"/>
                                        <p:tgtEl>
                                          <p:spTgt spid="31"/>
                                        </p:tgtEl>
                                        <p:attrNameLst>
                                          <p:attrName>ppt_x</p:attrName>
                                        </p:attrNameLst>
                                      </p:cBhvr>
                                      <p:tavLst>
                                        <p:tav tm="0">
                                          <p:val>
                                            <p:strVal val="#ppt_x-#ppt_w*1.125000"/>
                                          </p:val>
                                        </p:tav>
                                        <p:tav tm="100000">
                                          <p:val>
                                            <p:strVal val="#ppt_x"/>
                                          </p:val>
                                        </p:tav>
                                      </p:tavLst>
                                    </p:anim>
                                    <p:animEffect transition="in" filter="wipe(right)">
                                      <p:cBhvr>
                                        <p:cTn id="43" dur="750"/>
                                        <p:tgtEl>
                                          <p:spTgt spid="31"/>
                                        </p:tgtEl>
                                      </p:cBhvr>
                                    </p:animEffect>
                                  </p:childTnLst>
                                </p:cTn>
                              </p:par>
                            </p:childTnLst>
                          </p:cTn>
                        </p:par>
                        <p:par>
                          <p:cTn id="44" fill="hold">
                            <p:stCondLst>
                              <p:cond delay="6000"/>
                            </p:stCondLst>
                            <p:childTnLst>
                              <p:par>
                                <p:cTn id="45" presetID="1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750"/>
                                        <p:tgtEl>
                                          <p:spTgt spid="11"/>
                                        </p:tgtEl>
                                        <p:attrNameLst>
                                          <p:attrName>ppt_y</p:attrName>
                                        </p:attrNameLst>
                                      </p:cBhvr>
                                      <p:tavLst>
                                        <p:tav tm="0">
                                          <p:val>
                                            <p:strVal val="#ppt_y+#ppt_h*1.125000"/>
                                          </p:val>
                                        </p:tav>
                                        <p:tav tm="100000">
                                          <p:val>
                                            <p:strVal val="#ppt_y"/>
                                          </p:val>
                                        </p:tav>
                                      </p:tavLst>
                                    </p:anim>
                                    <p:animEffect transition="in" filter="wipe(up)">
                                      <p:cBhvr>
                                        <p:cTn id="48" dur="750"/>
                                        <p:tgtEl>
                                          <p:spTgt spid="11"/>
                                        </p:tgtEl>
                                      </p:cBhvr>
                                    </p:animEffect>
                                  </p:childTnLst>
                                </p:cTn>
                              </p:par>
                              <p:par>
                                <p:cTn id="49" presetID="12" presetClass="entr" presetSubtype="4" fill="hold" grpId="0" nodeType="withEffect">
                                  <p:stCondLst>
                                    <p:cond delay="2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750"/>
                                        <p:tgtEl>
                                          <p:spTgt spid="12"/>
                                        </p:tgtEl>
                                        <p:attrNameLst>
                                          <p:attrName>ppt_y</p:attrName>
                                        </p:attrNameLst>
                                      </p:cBhvr>
                                      <p:tavLst>
                                        <p:tav tm="0">
                                          <p:val>
                                            <p:strVal val="#ppt_y+#ppt_h*1.125000"/>
                                          </p:val>
                                        </p:tav>
                                        <p:tav tm="100000">
                                          <p:val>
                                            <p:strVal val="#ppt_y"/>
                                          </p:val>
                                        </p:tav>
                                      </p:tavLst>
                                    </p:anim>
                                    <p:animEffect transition="in" filter="wipe(up)">
                                      <p:cBhvr>
                                        <p:cTn id="52" dur="750"/>
                                        <p:tgtEl>
                                          <p:spTgt spid="12"/>
                                        </p:tgtEl>
                                      </p:cBhvr>
                                    </p:animEffect>
                                  </p:childTnLst>
                                </p:cTn>
                              </p:par>
                              <p:par>
                                <p:cTn id="53" presetID="12" presetClass="entr" presetSubtype="4" fill="hold" grpId="0" nodeType="withEffect">
                                  <p:stCondLst>
                                    <p:cond delay="4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750"/>
                                        <p:tgtEl>
                                          <p:spTgt spid="13"/>
                                        </p:tgtEl>
                                        <p:attrNameLst>
                                          <p:attrName>ppt_y</p:attrName>
                                        </p:attrNameLst>
                                      </p:cBhvr>
                                      <p:tavLst>
                                        <p:tav tm="0">
                                          <p:val>
                                            <p:strVal val="#ppt_y+#ppt_h*1.125000"/>
                                          </p:val>
                                        </p:tav>
                                        <p:tav tm="100000">
                                          <p:val>
                                            <p:strVal val="#ppt_y"/>
                                          </p:val>
                                        </p:tav>
                                      </p:tavLst>
                                    </p:anim>
                                    <p:animEffect transition="in" filter="wipe(up)">
                                      <p:cBhvr>
                                        <p:cTn id="56" dur="750"/>
                                        <p:tgtEl>
                                          <p:spTgt spid="13"/>
                                        </p:tgtEl>
                                      </p:cBhvr>
                                    </p:animEffect>
                                  </p:childTnLst>
                                </p:cTn>
                              </p:par>
                              <p:par>
                                <p:cTn id="57" presetID="12" presetClass="entr" presetSubtype="4" fill="hold" grpId="0" nodeType="withEffect">
                                  <p:stCondLst>
                                    <p:cond delay="60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750"/>
                                        <p:tgtEl>
                                          <p:spTgt spid="14"/>
                                        </p:tgtEl>
                                        <p:attrNameLst>
                                          <p:attrName>ppt_y</p:attrName>
                                        </p:attrNameLst>
                                      </p:cBhvr>
                                      <p:tavLst>
                                        <p:tav tm="0">
                                          <p:val>
                                            <p:strVal val="#ppt_y+#ppt_h*1.125000"/>
                                          </p:val>
                                        </p:tav>
                                        <p:tav tm="100000">
                                          <p:val>
                                            <p:strVal val="#ppt_y"/>
                                          </p:val>
                                        </p:tav>
                                      </p:tavLst>
                                    </p:anim>
                                    <p:animEffect transition="in" filter="wipe(up)">
                                      <p:cBhvr>
                                        <p:cTn id="60"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3175" y="2804235"/>
            <a:ext cx="3308350" cy="209550"/>
          </a:xfrm>
          <a:prstGeom prst="rect">
            <a:avLst/>
          </a:pr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a:solidFill>
                <a:srgbClr val="000000"/>
              </a:solidFill>
              <a:sym typeface="宋体" panose="02010600030101010101" pitchFamily="2" charset="-122"/>
            </a:endParaRPr>
          </a:p>
        </p:txBody>
      </p:sp>
      <p:sp>
        <p:nvSpPr>
          <p:cNvPr id="9" name="AutoShape 3"/>
          <p:cNvSpPr>
            <a:spLocks noChangeAspect="1" noChangeArrowheads="1" noTextEdit="1"/>
          </p:cNvSpPr>
          <p:nvPr/>
        </p:nvSpPr>
        <p:spPr bwMode="auto">
          <a:xfrm>
            <a:off x="-3175" y="1164348"/>
            <a:ext cx="39211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a:solidFill>
                <a:srgbClr val="000000"/>
              </a:solidFill>
              <a:sym typeface="宋体" panose="02010600030101010101" pitchFamily="2" charset="-122"/>
            </a:endParaRPr>
          </a:p>
        </p:txBody>
      </p:sp>
      <p:sp>
        <p:nvSpPr>
          <p:cNvPr id="10" name="Freeform 9"/>
          <p:cNvSpPr>
            <a:spLocks noChangeArrowheads="1"/>
          </p:cNvSpPr>
          <p:nvPr/>
        </p:nvSpPr>
        <p:spPr bwMode="auto">
          <a:xfrm>
            <a:off x="0" y="2085098"/>
            <a:ext cx="3262312"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1" name="Freeform 10"/>
          <p:cNvSpPr>
            <a:spLocks noChangeArrowheads="1"/>
          </p:cNvSpPr>
          <p:nvPr/>
        </p:nvSpPr>
        <p:spPr bwMode="auto">
          <a:xfrm>
            <a:off x="0" y="1462798"/>
            <a:ext cx="3092450"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2" name="Freeform 11"/>
          <p:cNvSpPr>
            <a:spLocks noChangeArrowheads="1"/>
          </p:cNvSpPr>
          <p:nvPr/>
        </p:nvSpPr>
        <p:spPr bwMode="auto">
          <a:xfrm>
            <a:off x="6350" y="3093160"/>
            <a:ext cx="3262312"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3" name="Freeform 12"/>
          <p:cNvSpPr>
            <a:spLocks noChangeArrowheads="1"/>
          </p:cNvSpPr>
          <p:nvPr/>
        </p:nvSpPr>
        <p:spPr bwMode="auto">
          <a:xfrm>
            <a:off x="6350" y="3394785"/>
            <a:ext cx="308927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4" name="矩形 13"/>
          <p:cNvSpPr>
            <a:spLocks noChangeArrowheads="1"/>
          </p:cNvSpPr>
          <p:nvPr/>
        </p:nvSpPr>
        <p:spPr bwMode="auto">
          <a:xfrm>
            <a:off x="3678237" y="1146885"/>
            <a:ext cx="4243388"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a:t>
            </a:r>
            <a:r>
              <a:rPr lang="zh-CN" altLang="en-US" sz="1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a:spLocks noChangeArrowheads="1"/>
          </p:cNvSpPr>
          <p:nvPr/>
        </p:nvSpPr>
        <p:spPr bwMode="auto">
          <a:xfrm>
            <a:off x="3967162" y="1872373"/>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a:spLocks noChangeArrowheads="1"/>
          </p:cNvSpPr>
          <p:nvPr/>
        </p:nvSpPr>
        <p:spPr bwMode="auto">
          <a:xfrm>
            <a:off x="3967162" y="2629610"/>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a:spLocks noChangeArrowheads="1"/>
          </p:cNvSpPr>
          <p:nvPr/>
        </p:nvSpPr>
        <p:spPr bwMode="auto">
          <a:xfrm>
            <a:off x="3967162" y="3413091"/>
            <a:ext cx="39544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a:spLocks noChangeArrowheads="1"/>
          </p:cNvSpPr>
          <p:nvPr/>
        </p:nvSpPr>
        <p:spPr bwMode="auto">
          <a:xfrm>
            <a:off x="3707904" y="4133171"/>
            <a:ext cx="4144963" cy="52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椭圆 18"/>
          <p:cNvSpPr/>
          <p:nvPr/>
        </p:nvSpPr>
        <p:spPr>
          <a:xfrm>
            <a:off x="3192955" y="1346946"/>
            <a:ext cx="252000" cy="252000"/>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0" name="椭圆 19"/>
          <p:cNvSpPr/>
          <p:nvPr/>
        </p:nvSpPr>
        <p:spPr>
          <a:xfrm>
            <a:off x="3369167" y="2005375"/>
            <a:ext cx="252000" cy="252000"/>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1" name="椭圆 20"/>
          <p:cNvSpPr/>
          <p:nvPr/>
        </p:nvSpPr>
        <p:spPr>
          <a:xfrm>
            <a:off x="3455904" y="2762613"/>
            <a:ext cx="252000" cy="252000"/>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2" name="椭圆 21"/>
          <p:cNvSpPr/>
          <p:nvPr/>
        </p:nvSpPr>
        <p:spPr>
          <a:xfrm>
            <a:off x="3393297" y="3541286"/>
            <a:ext cx="252000" cy="252000"/>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3" name="椭圆 22"/>
          <p:cNvSpPr/>
          <p:nvPr/>
        </p:nvSpPr>
        <p:spPr>
          <a:xfrm>
            <a:off x="3218990" y="4155198"/>
            <a:ext cx="252000" cy="252000"/>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grpId="0" nodeType="withEffect">
                                  <p:stCondLst>
                                    <p:cond delay="75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100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animBg="1"/>
      <p:bldP spid="13" grpId="0" animBg="1"/>
      <p:bldP spid="14" grpId="0"/>
      <p:bldP spid="15" grpId="0"/>
      <p:bldP spid="16" grpId="0"/>
      <p:bldP spid="17" grpId="0"/>
      <p:bldP spid="18" grpId="0"/>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Rectangle 9"/>
          <p:cNvSpPr>
            <a:spLocks noChangeArrowheads="1"/>
          </p:cNvSpPr>
          <p:nvPr/>
        </p:nvSpPr>
        <p:spPr bwMode="auto">
          <a:xfrm>
            <a:off x="936680" y="3044825"/>
            <a:ext cx="3783012" cy="77787"/>
          </a:xfrm>
          <a:prstGeom prst="rect">
            <a:avLst/>
          </a:pr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9" name="Freeform 78"/>
          <p:cNvSpPr>
            <a:spLocks noChangeArrowheads="1"/>
          </p:cNvSpPr>
          <p:nvPr/>
        </p:nvSpPr>
        <p:spPr bwMode="auto">
          <a:xfrm>
            <a:off x="936680" y="3044825"/>
            <a:ext cx="2535237" cy="77787"/>
          </a:xfrm>
          <a:custGeom>
            <a:avLst/>
            <a:gdLst>
              <a:gd name="T0" fmla="*/ 323 w 323"/>
              <a:gd name="T1" fmla="*/ 5 h 10"/>
              <a:gd name="T2" fmla="*/ 319 w 323"/>
              <a:gd name="T3" fmla="*/ 10 h 10"/>
              <a:gd name="T4" fmla="*/ 4 w 323"/>
              <a:gd name="T5" fmla="*/ 10 h 10"/>
              <a:gd name="T6" fmla="*/ 0 w 323"/>
              <a:gd name="T7" fmla="*/ 5 h 10"/>
              <a:gd name="T8" fmla="*/ 0 w 323"/>
              <a:gd name="T9" fmla="*/ 5 h 10"/>
              <a:gd name="T10" fmla="*/ 4 w 323"/>
              <a:gd name="T11" fmla="*/ 0 h 10"/>
              <a:gd name="T12" fmla="*/ 319 w 323"/>
              <a:gd name="T13" fmla="*/ 0 h 10"/>
              <a:gd name="T14" fmla="*/ 323 w 323"/>
              <a:gd name="T15" fmla="*/ 5 h 10"/>
              <a:gd name="T16" fmla="*/ 0 60000 65536"/>
              <a:gd name="T17" fmla="*/ 0 60000 65536"/>
              <a:gd name="T18" fmla="*/ 0 60000 65536"/>
              <a:gd name="T19" fmla="*/ 0 60000 65536"/>
              <a:gd name="T20" fmla="*/ 0 60000 65536"/>
              <a:gd name="T21" fmla="*/ 0 60000 65536"/>
              <a:gd name="T22" fmla="*/ 0 60000 65536"/>
              <a:gd name="T23" fmla="*/ 0 60000 65536"/>
              <a:gd name="T24" fmla="*/ 0 w 323"/>
              <a:gd name="T25" fmla="*/ 0 h 10"/>
              <a:gd name="T26" fmla="*/ 323 w 323"/>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3" h="10">
                <a:moveTo>
                  <a:pt x="323" y="5"/>
                </a:moveTo>
                <a:cubicBezTo>
                  <a:pt x="323" y="8"/>
                  <a:pt x="321" y="10"/>
                  <a:pt x="319" y="10"/>
                </a:cubicBezTo>
                <a:cubicBezTo>
                  <a:pt x="4" y="10"/>
                  <a:pt x="4" y="10"/>
                  <a:pt x="4" y="10"/>
                </a:cubicBezTo>
                <a:cubicBezTo>
                  <a:pt x="2" y="10"/>
                  <a:pt x="0" y="8"/>
                  <a:pt x="0" y="5"/>
                </a:cubicBezTo>
                <a:cubicBezTo>
                  <a:pt x="0" y="5"/>
                  <a:pt x="0" y="5"/>
                  <a:pt x="0" y="5"/>
                </a:cubicBezTo>
                <a:cubicBezTo>
                  <a:pt x="0" y="3"/>
                  <a:pt x="2" y="0"/>
                  <a:pt x="4" y="0"/>
                </a:cubicBezTo>
                <a:cubicBezTo>
                  <a:pt x="319" y="0"/>
                  <a:pt x="319" y="0"/>
                  <a:pt x="319" y="0"/>
                </a:cubicBezTo>
                <a:cubicBezTo>
                  <a:pt x="321" y="0"/>
                  <a:pt x="323" y="3"/>
                  <a:pt x="323" y="5"/>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0" name="Rectangle 79"/>
          <p:cNvSpPr>
            <a:spLocks noChangeArrowheads="1"/>
          </p:cNvSpPr>
          <p:nvPr/>
        </p:nvSpPr>
        <p:spPr bwMode="auto">
          <a:xfrm>
            <a:off x="936680" y="3379453"/>
            <a:ext cx="3783012" cy="68263"/>
          </a:xfrm>
          <a:prstGeom prst="rect">
            <a:avLst/>
          </a:pr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1" name="Freeform 80"/>
          <p:cNvSpPr>
            <a:spLocks noChangeArrowheads="1"/>
          </p:cNvSpPr>
          <p:nvPr/>
        </p:nvSpPr>
        <p:spPr bwMode="auto">
          <a:xfrm>
            <a:off x="936680" y="3379453"/>
            <a:ext cx="2324100" cy="68263"/>
          </a:xfrm>
          <a:custGeom>
            <a:avLst/>
            <a:gdLst>
              <a:gd name="T0" fmla="*/ 296 w 296"/>
              <a:gd name="T1" fmla="*/ 5 h 9"/>
              <a:gd name="T2" fmla="*/ 292 w 296"/>
              <a:gd name="T3" fmla="*/ 9 h 9"/>
              <a:gd name="T4" fmla="*/ 4 w 296"/>
              <a:gd name="T5" fmla="*/ 9 h 9"/>
              <a:gd name="T6" fmla="*/ 0 w 296"/>
              <a:gd name="T7" fmla="*/ 5 h 9"/>
              <a:gd name="T8" fmla="*/ 0 w 296"/>
              <a:gd name="T9" fmla="*/ 5 h 9"/>
              <a:gd name="T10" fmla="*/ 4 w 296"/>
              <a:gd name="T11" fmla="*/ 0 h 9"/>
              <a:gd name="T12" fmla="*/ 292 w 296"/>
              <a:gd name="T13" fmla="*/ 0 h 9"/>
              <a:gd name="T14" fmla="*/ 296 w 296"/>
              <a:gd name="T15" fmla="*/ 5 h 9"/>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9"/>
              <a:gd name="T26" fmla="*/ 296 w 296"/>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9">
                <a:moveTo>
                  <a:pt x="296" y="5"/>
                </a:moveTo>
                <a:cubicBezTo>
                  <a:pt x="296" y="7"/>
                  <a:pt x="294" y="9"/>
                  <a:pt x="292" y="9"/>
                </a:cubicBezTo>
                <a:cubicBezTo>
                  <a:pt x="4" y="9"/>
                  <a:pt x="4" y="9"/>
                  <a:pt x="4" y="9"/>
                </a:cubicBezTo>
                <a:cubicBezTo>
                  <a:pt x="2" y="9"/>
                  <a:pt x="0" y="7"/>
                  <a:pt x="0" y="5"/>
                </a:cubicBezTo>
                <a:cubicBezTo>
                  <a:pt x="0" y="5"/>
                  <a:pt x="0" y="5"/>
                  <a:pt x="0" y="5"/>
                </a:cubicBezTo>
                <a:cubicBezTo>
                  <a:pt x="0" y="2"/>
                  <a:pt x="2" y="0"/>
                  <a:pt x="4" y="0"/>
                </a:cubicBezTo>
                <a:cubicBezTo>
                  <a:pt x="292" y="0"/>
                  <a:pt x="292" y="0"/>
                  <a:pt x="292" y="0"/>
                </a:cubicBezTo>
                <a:cubicBezTo>
                  <a:pt x="294" y="0"/>
                  <a:pt x="296" y="2"/>
                  <a:pt x="296" y="5"/>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2" name="Rectangle 81"/>
          <p:cNvSpPr>
            <a:spLocks noChangeArrowheads="1"/>
          </p:cNvSpPr>
          <p:nvPr/>
        </p:nvSpPr>
        <p:spPr bwMode="auto">
          <a:xfrm>
            <a:off x="936680" y="3744008"/>
            <a:ext cx="3783012" cy="77787"/>
          </a:xfrm>
          <a:prstGeom prst="rect">
            <a:avLst/>
          </a:pr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3" name="Freeform 82"/>
          <p:cNvSpPr>
            <a:spLocks noChangeArrowheads="1"/>
          </p:cNvSpPr>
          <p:nvPr/>
        </p:nvSpPr>
        <p:spPr bwMode="auto">
          <a:xfrm>
            <a:off x="936680" y="3744008"/>
            <a:ext cx="1350962" cy="77787"/>
          </a:xfrm>
          <a:custGeom>
            <a:avLst/>
            <a:gdLst>
              <a:gd name="T0" fmla="*/ 172 w 172"/>
              <a:gd name="T1" fmla="*/ 5 h 10"/>
              <a:gd name="T2" fmla="*/ 169 w 172"/>
              <a:gd name="T3" fmla="*/ 10 h 10"/>
              <a:gd name="T4" fmla="*/ 2 w 172"/>
              <a:gd name="T5" fmla="*/ 10 h 10"/>
              <a:gd name="T6" fmla="*/ 0 w 172"/>
              <a:gd name="T7" fmla="*/ 5 h 10"/>
              <a:gd name="T8" fmla="*/ 0 w 172"/>
              <a:gd name="T9" fmla="*/ 5 h 10"/>
              <a:gd name="T10" fmla="*/ 2 w 172"/>
              <a:gd name="T11" fmla="*/ 0 h 10"/>
              <a:gd name="T12" fmla="*/ 169 w 172"/>
              <a:gd name="T13" fmla="*/ 0 h 10"/>
              <a:gd name="T14" fmla="*/ 172 w 172"/>
              <a:gd name="T15" fmla="*/ 5 h 10"/>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0"/>
              <a:gd name="T26" fmla="*/ 172 w 172"/>
              <a:gd name="T27" fmla="*/ 10 h 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0">
                <a:moveTo>
                  <a:pt x="172" y="5"/>
                </a:moveTo>
                <a:cubicBezTo>
                  <a:pt x="172" y="8"/>
                  <a:pt x="171" y="10"/>
                  <a:pt x="169" y="10"/>
                </a:cubicBezTo>
                <a:cubicBezTo>
                  <a:pt x="2" y="10"/>
                  <a:pt x="2" y="10"/>
                  <a:pt x="2" y="10"/>
                </a:cubicBezTo>
                <a:cubicBezTo>
                  <a:pt x="1" y="10"/>
                  <a:pt x="0" y="8"/>
                  <a:pt x="0" y="5"/>
                </a:cubicBezTo>
                <a:cubicBezTo>
                  <a:pt x="0" y="5"/>
                  <a:pt x="0" y="5"/>
                  <a:pt x="0" y="5"/>
                </a:cubicBezTo>
                <a:cubicBezTo>
                  <a:pt x="0" y="2"/>
                  <a:pt x="1" y="0"/>
                  <a:pt x="2" y="0"/>
                </a:cubicBezTo>
                <a:cubicBezTo>
                  <a:pt x="169" y="0"/>
                  <a:pt x="169" y="0"/>
                  <a:pt x="169" y="0"/>
                </a:cubicBezTo>
                <a:cubicBezTo>
                  <a:pt x="171" y="0"/>
                  <a:pt x="172" y="2"/>
                  <a:pt x="172" y="5"/>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4" name="Rectangle 83"/>
          <p:cNvSpPr>
            <a:spLocks noChangeArrowheads="1"/>
          </p:cNvSpPr>
          <p:nvPr/>
        </p:nvSpPr>
        <p:spPr bwMode="auto">
          <a:xfrm>
            <a:off x="936680" y="4075981"/>
            <a:ext cx="3783012" cy="69850"/>
          </a:xfrm>
          <a:prstGeom prst="rect">
            <a:avLst/>
          </a:pr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5" name="Freeform 84"/>
          <p:cNvSpPr>
            <a:spLocks noChangeArrowheads="1"/>
          </p:cNvSpPr>
          <p:nvPr/>
        </p:nvSpPr>
        <p:spPr bwMode="auto">
          <a:xfrm>
            <a:off x="936680" y="4075981"/>
            <a:ext cx="2913062" cy="69850"/>
          </a:xfrm>
          <a:custGeom>
            <a:avLst/>
            <a:gdLst>
              <a:gd name="T0" fmla="*/ 371 w 371"/>
              <a:gd name="T1" fmla="*/ 4 h 9"/>
              <a:gd name="T2" fmla="*/ 366 w 371"/>
              <a:gd name="T3" fmla="*/ 9 h 9"/>
              <a:gd name="T4" fmla="*/ 5 w 371"/>
              <a:gd name="T5" fmla="*/ 9 h 9"/>
              <a:gd name="T6" fmla="*/ 0 w 371"/>
              <a:gd name="T7" fmla="*/ 4 h 9"/>
              <a:gd name="T8" fmla="*/ 0 w 371"/>
              <a:gd name="T9" fmla="*/ 4 h 9"/>
              <a:gd name="T10" fmla="*/ 5 w 371"/>
              <a:gd name="T11" fmla="*/ 0 h 9"/>
              <a:gd name="T12" fmla="*/ 366 w 371"/>
              <a:gd name="T13" fmla="*/ 0 h 9"/>
              <a:gd name="T14" fmla="*/ 371 w 371"/>
              <a:gd name="T15" fmla="*/ 4 h 9"/>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9"/>
              <a:gd name="T26" fmla="*/ 371 w 371"/>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9">
                <a:moveTo>
                  <a:pt x="371" y="4"/>
                </a:moveTo>
                <a:cubicBezTo>
                  <a:pt x="371" y="7"/>
                  <a:pt x="368" y="9"/>
                  <a:pt x="366" y="9"/>
                </a:cubicBezTo>
                <a:cubicBezTo>
                  <a:pt x="5" y="9"/>
                  <a:pt x="5" y="9"/>
                  <a:pt x="5" y="9"/>
                </a:cubicBezTo>
                <a:cubicBezTo>
                  <a:pt x="2" y="9"/>
                  <a:pt x="0" y="7"/>
                  <a:pt x="0" y="4"/>
                </a:cubicBezTo>
                <a:cubicBezTo>
                  <a:pt x="0" y="4"/>
                  <a:pt x="0" y="4"/>
                  <a:pt x="0" y="4"/>
                </a:cubicBezTo>
                <a:cubicBezTo>
                  <a:pt x="0" y="2"/>
                  <a:pt x="2" y="0"/>
                  <a:pt x="5" y="0"/>
                </a:cubicBezTo>
                <a:cubicBezTo>
                  <a:pt x="366" y="0"/>
                  <a:pt x="366" y="0"/>
                  <a:pt x="366" y="0"/>
                </a:cubicBezTo>
                <a:cubicBezTo>
                  <a:pt x="368" y="0"/>
                  <a:pt x="371" y="2"/>
                  <a:pt x="371" y="4"/>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6" name="Freeform 91"/>
          <p:cNvSpPr>
            <a:spLocks noChangeArrowheads="1"/>
          </p:cNvSpPr>
          <p:nvPr/>
        </p:nvSpPr>
        <p:spPr bwMode="auto">
          <a:xfrm>
            <a:off x="5919842" y="1835150"/>
            <a:ext cx="568325" cy="971550"/>
          </a:xfrm>
          <a:custGeom>
            <a:avLst/>
            <a:gdLst>
              <a:gd name="T0" fmla="*/ 0 w 83"/>
              <a:gd name="T1" fmla="*/ 0 h 142"/>
              <a:gd name="T2" fmla="*/ 0 w 83"/>
              <a:gd name="T3" fmla="*/ 25 h 142"/>
              <a:gd name="T4" fmla="*/ 59 w 83"/>
              <a:gd name="T5" fmla="*/ 83 h 142"/>
              <a:gd name="T6" fmla="*/ 41 w 83"/>
              <a:gd name="T7" fmla="*/ 125 h 142"/>
              <a:gd name="T8" fmla="*/ 58 w 83"/>
              <a:gd name="T9" fmla="*/ 142 h 142"/>
              <a:gd name="T10" fmla="*/ 83 w 83"/>
              <a:gd name="T11" fmla="*/ 83 h 142"/>
              <a:gd name="T12" fmla="*/ 0 w 83"/>
              <a:gd name="T13" fmla="*/ 0 h 142"/>
              <a:gd name="T14" fmla="*/ 0 60000 65536"/>
              <a:gd name="T15" fmla="*/ 0 60000 65536"/>
              <a:gd name="T16" fmla="*/ 0 60000 65536"/>
              <a:gd name="T17" fmla="*/ 0 60000 65536"/>
              <a:gd name="T18" fmla="*/ 0 60000 65536"/>
              <a:gd name="T19" fmla="*/ 0 60000 65536"/>
              <a:gd name="T20" fmla="*/ 0 60000 65536"/>
              <a:gd name="T21" fmla="*/ 0 w 83"/>
              <a:gd name="T22" fmla="*/ 0 h 142"/>
              <a:gd name="T23" fmla="*/ 83 w 8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42">
                <a:moveTo>
                  <a:pt x="0" y="0"/>
                </a:moveTo>
                <a:cubicBezTo>
                  <a:pt x="0" y="25"/>
                  <a:pt x="0" y="25"/>
                  <a:pt x="0" y="25"/>
                </a:cubicBezTo>
                <a:cubicBezTo>
                  <a:pt x="32" y="25"/>
                  <a:pt x="59" y="51"/>
                  <a:pt x="59" y="83"/>
                </a:cubicBezTo>
                <a:cubicBezTo>
                  <a:pt x="59" y="100"/>
                  <a:pt x="52" y="114"/>
                  <a:pt x="41" y="125"/>
                </a:cubicBezTo>
                <a:cubicBezTo>
                  <a:pt x="58" y="142"/>
                  <a:pt x="58" y="142"/>
                  <a:pt x="58" y="142"/>
                </a:cubicBezTo>
                <a:cubicBezTo>
                  <a:pt x="73" y="127"/>
                  <a:pt x="83" y="106"/>
                  <a:pt x="83" y="83"/>
                </a:cubicBezTo>
                <a:cubicBezTo>
                  <a:pt x="83" y="38"/>
                  <a:pt x="45" y="0"/>
                  <a:pt x="0" y="0"/>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7" name="Freeform 92"/>
          <p:cNvSpPr>
            <a:spLocks noChangeArrowheads="1"/>
          </p:cNvSpPr>
          <p:nvPr/>
        </p:nvSpPr>
        <p:spPr bwMode="auto">
          <a:xfrm>
            <a:off x="5353105" y="1835150"/>
            <a:ext cx="963612" cy="1141412"/>
          </a:xfrm>
          <a:custGeom>
            <a:avLst/>
            <a:gdLst>
              <a:gd name="T0" fmla="*/ 83 w 141"/>
              <a:gd name="T1" fmla="*/ 142 h 167"/>
              <a:gd name="T2" fmla="*/ 24 w 141"/>
              <a:gd name="T3" fmla="*/ 83 h 167"/>
              <a:gd name="T4" fmla="*/ 83 w 141"/>
              <a:gd name="T5" fmla="*/ 25 h 167"/>
              <a:gd name="T6" fmla="*/ 83 w 141"/>
              <a:gd name="T7" fmla="*/ 0 h 167"/>
              <a:gd name="T8" fmla="*/ 0 w 141"/>
              <a:gd name="T9" fmla="*/ 83 h 167"/>
              <a:gd name="T10" fmla="*/ 83 w 141"/>
              <a:gd name="T11" fmla="*/ 167 h 167"/>
              <a:gd name="T12" fmla="*/ 141 w 141"/>
              <a:gd name="T13" fmla="*/ 142 h 167"/>
              <a:gd name="T14" fmla="*/ 124 w 141"/>
              <a:gd name="T15" fmla="*/ 125 h 167"/>
              <a:gd name="T16" fmla="*/ 83 w 141"/>
              <a:gd name="T17" fmla="*/ 142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67"/>
              <a:gd name="T29" fmla="*/ 141 w 14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67">
                <a:moveTo>
                  <a:pt x="83" y="142"/>
                </a:moveTo>
                <a:cubicBezTo>
                  <a:pt x="50" y="142"/>
                  <a:pt x="24" y="116"/>
                  <a:pt x="24" y="83"/>
                </a:cubicBezTo>
                <a:cubicBezTo>
                  <a:pt x="24" y="51"/>
                  <a:pt x="50" y="25"/>
                  <a:pt x="83" y="25"/>
                </a:cubicBezTo>
                <a:cubicBezTo>
                  <a:pt x="83" y="0"/>
                  <a:pt x="83" y="0"/>
                  <a:pt x="83" y="0"/>
                </a:cubicBezTo>
                <a:cubicBezTo>
                  <a:pt x="37" y="0"/>
                  <a:pt x="0" y="38"/>
                  <a:pt x="0" y="83"/>
                </a:cubicBezTo>
                <a:cubicBezTo>
                  <a:pt x="0" y="129"/>
                  <a:pt x="37" y="167"/>
                  <a:pt x="83" y="167"/>
                </a:cubicBezTo>
                <a:cubicBezTo>
                  <a:pt x="105" y="167"/>
                  <a:pt x="126" y="157"/>
                  <a:pt x="141" y="142"/>
                </a:cubicBezTo>
                <a:cubicBezTo>
                  <a:pt x="124" y="125"/>
                  <a:pt x="124" y="125"/>
                  <a:pt x="124" y="125"/>
                </a:cubicBezTo>
                <a:cubicBezTo>
                  <a:pt x="114" y="136"/>
                  <a:pt x="99" y="142"/>
                  <a:pt x="83" y="142"/>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8" name="Freeform 97"/>
          <p:cNvSpPr>
            <a:spLocks noChangeArrowheads="1"/>
          </p:cNvSpPr>
          <p:nvPr/>
        </p:nvSpPr>
        <p:spPr bwMode="auto">
          <a:xfrm>
            <a:off x="7199367" y="1835150"/>
            <a:ext cx="566738" cy="1135062"/>
          </a:xfrm>
          <a:custGeom>
            <a:avLst/>
            <a:gdLst>
              <a:gd name="T0" fmla="*/ 83 w 83"/>
              <a:gd name="T1" fmla="*/ 83 h 166"/>
              <a:gd name="T2" fmla="*/ 0 w 83"/>
              <a:gd name="T3" fmla="*/ 0 h 166"/>
              <a:gd name="T4" fmla="*/ 0 w 83"/>
              <a:gd name="T5" fmla="*/ 24 h 166"/>
              <a:gd name="T6" fmla="*/ 59 w 83"/>
              <a:gd name="T7" fmla="*/ 83 h 166"/>
              <a:gd name="T8" fmla="*/ 0 w 83"/>
              <a:gd name="T9" fmla="*/ 142 h 166"/>
              <a:gd name="T10" fmla="*/ 0 w 83"/>
              <a:gd name="T11" fmla="*/ 166 h 166"/>
              <a:gd name="T12" fmla="*/ 83 w 83"/>
              <a:gd name="T13" fmla="*/ 83 h 166"/>
              <a:gd name="T14" fmla="*/ 0 60000 65536"/>
              <a:gd name="T15" fmla="*/ 0 60000 65536"/>
              <a:gd name="T16" fmla="*/ 0 60000 65536"/>
              <a:gd name="T17" fmla="*/ 0 60000 65536"/>
              <a:gd name="T18" fmla="*/ 0 60000 65536"/>
              <a:gd name="T19" fmla="*/ 0 60000 65536"/>
              <a:gd name="T20" fmla="*/ 0 60000 65536"/>
              <a:gd name="T21" fmla="*/ 0 w 83"/>
              <a:gd name="T22" fmla="*/ 0 h 166"/>
              <a:gd name="T23" fmla="*/ 83 w 83"/>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66">
                <a:moveTo>
                  <a:pt x="83" y="83"/>
                </a:moveTo>
                <a:cubicBezTo>
                  <a:pt x="83" y="37"/>
                  <a:pt x="46" y="0"/>
                  <a:pt x="0" y="0"/>
                </a:cubicBezTo>
                <a:cubicBezTo>
                  <a:pt x="0" y="24"/>
                  <a:pt x="0" y="24"/>
                  <a:pt x="0" y="24"/>
                </a:cubicBezTo>
                <a:cubicBezTo>
                  <a:pt x="33" y="24"/>
                  <a:pt x="59" y="51"/>
                  <a:pt x="59" y="83"/>
                </a:cubicBezTo>
                <a:cubicBezTo>
                  <a:pt x="59" y="116"/>
                  <a:pt x="33" y="142"/>
                  <a:pt x="0" y="142"/>
                </a:cubicBezTo>
                <a:cubicBezTo>
                  <a:pt x="0" y="166"/>
                  <a:pt x="0" y="166"/>
                  <a:pt x="0" y="166"/>
                </a:cubicBezTo>
                <a:cubicBezTo>
                  <a:pt x="46" y="166"/>
                  <a:pt x="83" y="129"/>
                  <a:pt x="83" y="83"/>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9" name="Freeform 98"/>
          <p:cNvSpPr>
            <a:spLocks noChangeArrowheads="1"/>
          </p:cNvSpPr>
          <p:nvPr/>
        </p:nvSpPr>
        <p:spPr bwMode="auto">
          <a:xfrm>
            <a:off x="6631042" y="1835150"/>
            <a:ext cx="568325" cy="1135062"/>
          </a:xfrm>
          <a:custGeom>
            <a:avLst/>
            <a:gdLst>
              <a:gd name="T0" fmla="*/ 83 w 83"/>
              <a:gd name="T1" fmla="*/ 142 h 166"/>
              <a:gd name="T2" fmla="*/ 24 w 83"/>
              <a:gd name="T3" fmla="*/ 83 h 166"/>
              <a:gd name="T4" fmla="*/ 83 w 83"/>
              <a:gd name="T5" fmla="*/ 24 h 166"/>
              <a:gd name="T6" fmla="*/ 83 w 83"/>
              <a:gd name="T7" fmla="*/ 0 h 166"/>
              <a:gd name="T8" fmla="*/ 0 w 83"/>
              <a:gd name="T9" fmla="*/ 83 h 166"/>
              <a:gd name="T10" fmla="*/ 83 w 83"/>
              <a:gd name="T11" fmla="*/ 166 h 166"/>
              <a:gd name="T12" fmla="*/ 83 w 83"/>
              <a:gd name="T13" fmla="*/ 166 h 166"/>
              <a:gd name="T14" fmla="*/ 83 w 83"/>
              <a:gd name="T15" fmla="*/ 142 h 166"/>
              <a:gd name="T16" fmla="*/ 0 60000 65536"/>
              <a:gd name="T17" fmla="*/ 0 60000 65536"/>
              <a:gd name="T18" fmla="*/ 0 60000 65536"/>
              <a:gd name="T19" fmla="*/ 0 60000 65536"/>
              <a:gd name="T20" fmla="*/ 0 60000 65536"/>
              <a:gd name="T21" fmla="*/ 0 60000 65536"/>
              <a:gd name="T22" fmla="*/ 0 60000 65536"/>
              <a:gd name="T23" fmla="*/ 0 60000 65536"/>
              <a:gd name="T24" fmla="*/ 0 w 83"/>
              <a:gd name="T25" fmla="*/ 0 h 166"/>
              <a:gd name="T26" fmla="*/ 83 w 8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 h="166">
                <a:moveTo>
                  <a:pt x="83" y="142"/>
                </a:moveTo>
                <a:cubicBezTo>
                  <a:pt x="51" y="142"/>
                  <a:pt x="24" y="116"/>
                  <a:pt x="24" y="83"/>
                </a:cubicBezTo>
                <a:cubicBezTo>
                  <a:pt x="24" y="51"/>
                  <a:pt x="51" y="24"/>
                  <a:pt x="83" y="24"/>
                </a:cubicBezTo>
                <a:cubicBezTo>
                  <a:pt x="83" y="0"/>
                  <a:pt x="83" y="0"/>
                  <a:pt x="83" y="0"/>
                </a:cubicBezTo>
                <a:cubicBezTo>
                  <a:pt x="37" y="0"/>
                  <a:pt x="0" y="37"/>
                  <a:pt x="0" y="83"/>
                </a:cubicBezTo>
                <a:cubicBezTo>
                  <a:pt x="0" y="129"/>
                  <a:pt x="37" y="166"/>
                  <a:pt x="83" y="166"/>
                </a:cubicBezTo>
                <a:cubicBezTo>
                  <a:pt x="83" y="166"/>
                  <a:pt x="83" y="166"/>
                  <a:pt x="83" y="166"/>
                </a:cubicBezTo>
                <a:cubicBezTo>
                  <a:pt x="83" y="142"/>
                  <a:pt x="83" y="142"/>
                  <a:pt x="83" y="142"/>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20" name="Freeform 103"/>
          <p:cNvSpPr>
            <a:spLocks noChangeArrowheads="1"/>
          </p:cNvSpPr>
          <p:nvPr/>
        </p:nvSpPr>
        <p:spPr bwMode="auto">
          <a:xfrm>
            <a:off x="5516617" y="3044825"/>
            <a:ext cx="971550" cy="1135062"/>
          </a:xfrm>
          <a:custGeom>
            <a:avLst/>
            <a:gdLst>
              <a:gd name="T0" fmla="*/ 59 w 142"/>
              <a:gd name="T1" fmla="*/ 0 h 166"/>
              <a:gd name="T2" fmla="*/ 59 w 142"/>
              <a:gd name="T3" fmla="*/ 24 h 166"/>
              <a:gd name="T4" fmla="*/ 118 w 142"/>
              <a:gd name="T5" fmla="*/ 83 h 166"/>
              <a:gd name="T6" fmla="*/ 59 w 142"/>
              <a:gd name="T7" fmla="*/ 142 h 166"/>
              <a:gd name="T8" fmla="*/ 17 w 142"/>
              <a:gd name="T9" fmla="*/ 125 h 166"/>
              <a:gd name="T10" fmla="*/ 0 w 142"/>
              <a:gd name="T11" fmla="*/ 142 h 166"/>
              <a:gd name="T12" fmla="*/ 59 w 142"/>
              <a:gd name="T13" fmla="*/ 166 h 166"/>
              <a:gd name="T14" fmla="*/ 142 w 142"/>
              <a:gd name="T15" fmla="*/ 83 h 166"/>
              <a:gd name="T16" fmla="*/ 59 w 142"/>
              <a:gd name="T17" fmla="*/ 0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166"/>
              <a:gd name="T29" fmla="*/ 142 w 142"/>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166">
                <a:moveTo>
                  <a:pt x="59" y="0"/>
                </a:moveTo>
                <a:cubicBezTo>
                  <a:pt x="59" y="24"/>
                  <a:pt x="59" y="24"/>
                  <a:pt x="59" y="24"/>
                </a:cubicBezTo>
                <a:cubicBezTo>
                  <a:pt x="91" y="24"/>
                  <a:pt x="118" y="51"/>
                  <a:pt x="118" y="83"/>
                </a:cubicBezTo>
                <a:cubicBezTo>
                  <a:pt x="118" y="116"/>
                  <a:pt x="91" y="142"/>
                  <a:pt x="59" y="142"/>
                </a:cubicBezTo>
                <a:cubicBezTo>
                  <a:pt x="42" y="142"/>
                  <a:pt x="28" y="136"/>
                  <a:pt x="17" y="125"/>
                </a:cubicBezTo>
                <a:cubicBezTo>
                  <a:pt x="0" y="142"/>
                  <a:pt x="0" y="142"/>
                  <a:pt x="0" y="142"/>
                </a:cubicBezTo>
                <a:cubicBezTo>
                  <a:pt x="15" y="157"/>
                  <a:pt x="36" y="166"/>
                  <a:pt x="59" y="166"/>
                </a:cubicBezTo>
                <a:cubicBezTo>
                  <a:pt x="104" y="166"/>
                  <a:pt x="142" y="129"/>
                  <a:pt x="142" y="83"/>
                </a:cubicBezTo>
                <a:cubicBezTo>
                  <a:pt x="142" y="38"/>
                  <a:pt x="104" y="0"/>
                  <a:pt x="59" y="0"/>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21" name="Freeform 104"/>
          <p:cNvSpPr>
            <a:spLocks noChangeArrowheads="1"/>
          </p:cNvSpPr>
          <p:nvPr/>
        </p:nvSpPr>
        <p:spPr bwMode="auto">
          <a:xfrm>
            <a:off x="5353105" y="3044825"/>
            <a:ext cx="566737" cy="971550"/>
          </a:xfrm>
          <a:custGeom>
            <a:avLst/>
            <a:gdLst>
              <a:gd name="T0" fmla="*/ 24 w 83"/>
              <a:gd name="T1" fmla="*/ 83 h 142"/>
              <a:gd name="T2" fmla="*/ 83 w 83"/>
              <a:gd name="T3" fmla="*/ 24 h 142"/>
              <a:gd name="T4" fmla="*/ 83 w 83"/>
              <a:gd name="T5" fmla="*/ 0 h 142"/>
              <a:gd name="T6" fmla="*/ 0 w 83"/>
              <a:gd name="T7" fmla="*/ 83 h 142"/>
              <a:gd name="T8" fmla="*/ 24 w 83"/>
              <a:gd name="T9" fmla="*/ 142 h 142"/>
              <a:gd name="T10" fmla="*/ 41 w 83"/>
              <a:gd name="T11" fmla="*/ 125 h 142"/>
              <a:gd name="T12" fmla="*/ 24 w 83"/>
              <a:gd name="T13" fmla="*/ 83 h 142"/>
              <a:gd name="T14" fmla="*/ 0 60000 65536"/>
              <a:gd name="T15" fmla="*/ 0 60000 65536"/>
              <a:gd name="T16" fmla="*/ 0 60000 65536"/>
              <a:gd name="T17" fmla="*/ 0 60000 65536"/>
              <a:gd name="T18" fmla="*/ 0 60000 65536"/>
              <a:gd name="T19" fmla="*/ 0 60000 65536"/>
              <a:gd name="T20" fmla="*/ 0 60000 65536"/>
              <a:gd name="T21" fmla="*/ 0 w 83"/>
              <a:gd name="T22" fmla="*/ 0 h 142"/>
              <a:gd name="T23" fmla="*/ 83 w 8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42">
                <a:moveTo>
                  <a:pt x="24" y="83"/>
                </a:moveTo>
                <a:cubicBezTo>
                  <a:pt x="24" y="51"/>
                  <a:pt x="50" y="24"/>
                  <a:pt x="83" y="24"/>
                </a:cubicBezTo>
                <a:cubicBezTo>
                  <a:pt x="83" y="0"/>
                  <a:pt x="83" y="0"/>
                  <a:pt x="83" y="0"/>
                </a:cubicBezTo>
                <a:cubicBezTo>
                  <a:pt x="37" y="0"/>
                  <a:pt x="0" y="38"/>
                  <a:pt x="0" y="83"/>
                </a:cubicBezTo>
                <a:cubicBezTo>
                  <a:pt x="0" y="106"/>
                  <a:pt x="9" y="127"/>
                  <a:pt x="24" y="142"/>
                </a:cubicBezTo>
                <a:cubicBezTo>
                  <a:pt x="41" y="125"/>
                  <a:pt x="41" y="125"/>
                  <a:pt x="41" y="125"/>
                </a:cubicBezTo>
                <a:cubicBezTo>
                  <a:pt x="30" y="114"/>
                  <a:pt x="24" y="100"/>
                  <a:pt x="24" y="83"/>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22" name="Freeform 105"/>
          <p:cNvSpPr>
            <a:spLocks noChangeArrowheads="1"/>
          </p:cNvSpPr>
          <p:nvPr/>
        </p:nvSpPr>
        <p:spPr bwMode="auto">
          <a:xfrm>
            <a:off x="6645330" y="3044825"/>
            <a:ext cx="566737" cy="568325"/>
          </a:xfrm>
          <a:custGeom>
            <a:avLst/>
            <a:gdLst>
              <a:gd name="T0" fmla="*/ 83 w 83"/>
              <a:gd name="T1" fmla="*/ 24 h 83"/>
              <a:gd name="T2" fmla="*/ 83 w 83"/>
              <a:gd name="T3" fmla="*/ 0 h 83"/>
              <a:gd name="T4" fmla="*/ 0 w 83"/>
              <a:gd name="T5" fmla="*/ 83 h 83"/>
              <a:gd name="T6" fmla="*/ 24 w 83"/>
              <a:gd name="T7" fmla="*/ 83 h 83"/>
              <a:gd name="T8" fmla="*/ 83 w 83"/>
              <a:gd name="T9" fmla="*/ 24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83" y="24"/>
                </a:moveTo>
                <a:cubicBezTo>
                  <a:pt x="83" y="0"/>
                  <a:pt x="83" y="0"/>
                  <a:pt x="83" y="0"/>
                </a:cubicBezTo>
                <a:cubicBezTo>
                  <a:pt x="37" y="0"/>
                  <a:pt x="0" y="37"/>
                  <a:pt x="0" y="83"/>
                </a:cubicBezTo>
                <a:cubicBezTo>
                  <a:pt x="24" y="83"/>
                  <a:pt x="24" y="83"/>
                  <a:pt x="24" y="83"/>
                </a:cubicBezTo>
                <a:cubicBezTo>
                  <a:pt x="24" y="51"/>
                  <a:pt x="50" y="24"/>
                  <a:pt x="83" y="24"/>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23" name="Freeform 106"/>
          <p:cNvSpPr>
            <a:spLocks noChangeArrowheads="1"/>
          </p:cNvSpPr>
          <p:nvPr/>
        </p:nvSpPr>
        <p:spPr bwMode="auto">
          <a:xfrm>
            <a:off x="6645330" y="3044825"/>
            <a:ext cx="1135062" cy="1135062"/>
          </a:xfrm>
          <a:custGeom>
            <a:avLst/>
            <a:gdLst>
              <a:gd name="T0" fmla="*/ 83 w 166"/>
              <a:gd name="T1" fmla="*/ 0 h 166"/>
              <a:gd name="T2" fmla="*/ 83 w 166"/>
              <a:gd name="T3" fmla="*/ 24 h 166"/>
              <a:gd name="T4" fmla="*/ 142 w 166"/>
              <a:gd name="T5" fmla="*/ 83 h 166"/>
              <a:gd name="T6" fmla="*/ 83 w 166"/>
              <a:gd name="T7" fmla="*/ 142 h 166"/>
              <a:gd name="T8" fmla="*/ 24 w 166"/>
              <a:gd name="T9" fmla="*/ 83 h 166"/>
              <a:gd name="T10" fmla="*/ 0 w 166"/>
              <a:gd name="T11" fmla="*/ 83 h 166"/>
              <a:gd name="T12" fmla="*/ 83 w 166"/>
              <a:gd name="T13" fmla="*/ 166 h 166"/>
              <a:gd name="T14" fmla="*/ 166 w 166"/>
              <a:gd name="T15" fmla="*/ 83 h 166"/>
              <a:gd name="T16" fmla="*/ 83 w 166"/>
              <a:gd name="T17" fmla="*/ 0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166"/>
              <a:gd name="T29" fmla="*/ 166 w 166"/>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166">
                <a:moveTo>
                  <a:pt x="83" y="0"/>
                </a:moveTo>
                <a:cubicBezTo>
                  <a:pt x="83" y="24"/>
                  <a:pt x="83" y="24"/>
                  <a:pt x="83" y="24"/>
                </a:cubicBezTo>
                <a:cubicBezTo>
                  <a:pt x="115" y="24"/>
                  <a:pt x="142" y="51"/>
                  <a:pt x="142" y="83"/>
                </a:cubicBezTo>
                <a:cubicBezTo>
                  <a:pt x="142" y="116"/>
                  <a:pt x="115" y="142"/>
                  <a:pt x="83" y="142"/>
                </a:cubicBezTo>
                <a:cubicBezTo>
                  <a:pt x="50" y="142"/>
                  <a:pt x="24" y="116"/>
                  <a:pt x="24" y="83"/>
                </a:cubicBezTo>
                <a:cubicBezTo>
                  <a:pt x="0" y="83"/>
                  <a:pt x="0" y="83"/>
                  <a:pt x="0" y="83"/>
                </a:cubicBezTo>
                <a:cubicBezTo>
                  <a:pt x="0" y="129"/>
                  <a:pt x="37" y="166"/>
                  <a:pt x="83" y="166"/>
                </a:cubicBezTo>
                <a:cubicBezTo>
                  <a:pt x="129" y="166"/>
                  <a:pt x="166" y="129"/>
                  <a:pt x="166" y="83"/>
                </a:cubicBezTo>
                <a:cubicBezTo>
                  <a:pt x="166" y="37"/>
                  <a:pt x="129" y="0"/>
                  <a:pt x="83" y="0"/>
                </a:cubicBez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24" name="矩形 23"/>
          <p:cNvSpPr>
            <a:spLocks noChangeArrowheads="1"/>
          </p:cNvSpPr>
          <p:nvPr/>
        </p:nvSpPr>
        <p:spPr bwMode="auto">
          <a:xfrm>
            <a:off x="930330" y="1717675"/>
            <a:ext cx="3821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a:t>
            </a:r>
            <a:r>
              <a:rPr lang="zh-CN" altLang="en-US" sz="1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内容</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直接连接符 24"/>
          <p:cNvSpPr>
            <a:spLocks noChangeShapeType="1"/>
          </p:cNvSpPr>
          <p:nvPr/>
        </p:nvSpPr>
        <p:spPr bwMode="auto">
          <a:xfrm>
            <a:off x="893817" y="1674812"/>
            <a:ext cx="3830638" cy="0"/>
          </a:xfrm>
          <a:prstGeom prst="line">
            <a:avLst/>
          </a:prstGeom>
          <a:noFill/>
          <a:ln w="15875" cmpd="sng">
            <a:solidFill>
              <a:srgbClr val="FFFFFF">
                <a:alpha val="30196"/>
              </a:srgbClr>
            </a:solidFill>
            <a:bevel/>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6" name="TextBox 297"/>
          <p:cNvSpPr>
            <a:spLocks noChangeArrowheads="1"/>
          </p:cNvSpPr>
          <p:nvPr/>
        </p:nvSpPr>
        <p:spPr bwMode="auto">
          <a:xfrm>
            <a:off x="936680" y="13366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
        <p:nvSpPr>
          <p:cNvPr id="27" name="直接连接符 26"/>
          <p:cNvSpPr>
            <a:spLocks noChangeShapeType="1"/>
          </p:cNvSpPr>
          <p:nvPr/>
        </p:nvSpPr>
        <p:spPr bwMode="auto">
          <a:xfrm>
            <a:off x="893817" y="4362450"/>
            <a:ext cx="3830638" cy="1587"/>
          </a:xfrm>
          <a:prstGeom prst="line">
            <a:avLst/>
          </a:prstGeom>
          <a:noFill/>
          <a:ln w="15875" cmpd="sng">
            <a:solidFill>
              <a:srgbClr val="FFFFFF">
                <a:alpha val="30196"/>
              </a:srgbClr>
            </a:solidFill>
            <a:bevel/>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直接连接符 27"/>
          <p:cNvSpPr>
            <a:spLocks noChangeShapeType="1"/>
          </p:cNvSpPr>
          <p:nvPr/>
        </p:nvSpPr>
        <p:spPr bwMode="auto">
          <a:xfrm>
            <a:off x="4970517" y="1674812"/>
            <a:ext cx="3830638" cy="0"/>
          </a:xfrm>
          <a:prstGeom prst="line">
            <a:avLst/>
          </a:prstGeom>
          <a:noFill/>
          <a:ln w="15875" cmpd="sng">
            <a:solidFill>
              <a:srgbClr val="FFFFFF">
                <a:alpha val="30196"/>
              </a:srgbClr>
            </a:solidFill>
            <a:bevel/>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9" name="TextBox 303"/>
          <p:cNvSpPr>
            <a:spLocks noChangeArrowheads="1"/>
          </p:cNvSpPr>
          <p:nvPr/>
        </p:nvSpPr>
        <p:spPr bwMode="auto">
          <a:xfrm>
            <a:off x="5013380" y="13366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
        <p:nvSpPr>
          <p:cNvPr id="30" name="直接连接符 29"/>
          <p:cNvSpPr>
            <a:spLocks noChangeShapeType="1"/>
          </p:cNvSpPr>
          <p:nvPr/>
        </p:nvSpPr>
        <p:spPr bwMode="auto">
          <a:xfrm>
            <a:off x="4970517" y="4362450"/>
            <a:ext cx="3830638" cy="1587"/>
          </a:xfrm>
          <a:prstGeom prst="line">
            <a:avLst/>
          </a:prstGeom>
          <a:noFill/>
          <a:ln w="15875" cmpd="sng">
            <a:solidFill>
              <a:srgbClr val="FFFFFF">
                <a:alpha val="30196"/>
              </a:srgbClr>
            </a:solidFill>
            <a:bevel/>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1" name="TextBox 305"/>
          <p:cNvSpPr>
            <a:spLocks noChangeArrowheads="1"/>
          </p:cNvSpPr>
          <p:nvPr/>
        </p:nvSpPr>
        <p:spPr bwMode="auto">
          <a:xfrm>
            <a:off x="852542" y="317307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1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
        <p:nvSpPr>
          <p:cNvPr id="32" name="TextBox 306"/>
          <p:cNvSpPr>
            <a:spLocks noChangeArrowheads="1"/>
          </p:cNvSpPr>
          <p:nvPr/>
        </p:nvSpPr>
        <p:spPr bwMode="auto">
          <a:xfrm>
            <a:off x="852542" y="3489437"/>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1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
        <p:nvSpPr>
          <p:cNvPr id="33" name="TextBox 307"/>
          <p:cNvSpPr>
            <a:spLocks noChangeArrowheads="1"/>
          </p:cNvSpPr>
          <p:nvPr/>
        </p:nvSpPr>
        <p:spPr bwMode="auto">
          <a:xfrm>
            <a:off x="852542" y="3813473"/>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1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
        <p:nvSpPr>
          <p:cNvPr id="34" name="TextBox 310"/>
          <p:cNvSpPr>
            <a:spLocks noChangeArrowheads="1"/>
          </p:cNvSpPr>
          <p:nvPr/>
        </p:nvSpPr>
        <p:spPr bwMode="auto">
          <a:xfrm>
            <a:off x="5606108" y="2241550"/>
            <a:ext cx="665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2010</a:t>
            </a:r>
            <a:endPar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TextBox 311"/>
          <p:cNvSpPr>
            <a:spLocks noChangeArrowheads="1"/>
          </p:cNvSpPr>
          <p:nvPr/>
        </p:nvSpPr>
        <p:spPr bwMode="auto">
          <a:xfrm>
            <a:off x="6891983" y="2241550"/>
            <a:ext cx="665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2011</a:t>
            </a:r>
            <a:endPar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TextBox 312"/>
          <p:cNvSpPr>
            <a:spLocks noChangeArrowheads="1"/>
          </p:cNvSpPr>
          <p:nvPr/>
        </p:nvSpPr>
        <p:spPr bwMode="auto">
          <a:xfrm>
            <a:off x="5606108" y="3452812"/>
            <a:ext cx="665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2012</a:t>
            </a:r>
            <a:endPar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313"/>
          <p:cNvSpPr>
            <a:spLocks noChangeArrowheads="1"/>
          </p:cNvSpPr>
          <p:nvPr/>
        </p:nvSpPr>
        <p:spPr bwMode="auto">
          <a:xfrm>
            <a:off x="6891983" y="3452812"/>
            <a:ext cx="665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2013</a:t>
            </a:r>
            <a:endParaRPr lang="zh-CN" altLang="en-US" sz="1600" dirty="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TextBox 305"/>
          <p:cNvSpPr>
            <a:spLocks noChangeArrowheads="1"/>
          </p:cNvSpPr>
          <p:nvPr/>
        </p:nvSpPr>
        <p:spPr bwMode="auto">
          <a:xfrm>
            <a:off x="852542" y="2806700"/>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1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rgbClr val="F2F2F2"/>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Effect transition="in" filter="fade">
                                      <p:cBhvr>
                                        <p:cTn id="64" dur="500"/>
                                        <p:tgtEl>
                                          <p:spTgt spid="35"/>
                                        </p:tgtEl>
                                      </p:cBhvr>
                                    </p:animEffect>
                                  </p:childTnLst>
                                </p:cTn>
                              </p:par>
                              <p:par>
                                <p:cTn id="65" presetID="53" presetClass="entr" presetSubtype="16" fill="hold" grpId="0" nodeType="withEffect">
                                  <p:stCondLst>
                                    <p:cond delay="25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childTnLst>
                          </p:cTn>
                        </p:par>
                        <p:par>
                          <p:cTn id="75" fill="hold">
                            <p:stCondLst>
                              <p:cond delay="1000"/>
                            </p:stCondLst>
                            <p:childTnLst>
                              <p:par>
                                <p:cTn id="76" presetID="16" presetClass="entr" presetSubtype="21"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barn(inVertical)">
                                      <p:cBhvr>
                                        <p:cTn id="78" dur="500"/>
                                        <p:tgtEl>
                                          <p:spTgt spid="25"/>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arn(inVertical)">
                                      <p:cBhvr>
                                        <p:cTn id="81" dur="500"/>
                                        <p:tgtEl>
                                          <p:spTgt spid="2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barn(inVertical)">
                                      <p:cBhvr>
                                        <p:cTn id="84" dur="500"/>
                                        <p:tgtEl>
                                          <p:spTgt spid="28"/>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arn(inVertical)">
                                      <p:cBhvr>
                                        <p:cTn id="87" dur="500"/>
                                        <p:tgtEl>
                                          <p:spTgt spid="29"/>
                                        </p:tgtEl>
                                      </p:cBhvr>
                                    </p:animEffect>
                                  </p:childTnLst>
                                </p:cTn>
                              </p:par>
                            </p:childTnLst>
                          </p:cTn>
                        </p:par>
                        <p:par>
                          <p:cTn id="88" fill="hold">
                            <p:stCondLst>
                              <p:cond delay="1500"/>
                            </p:stCondLst>
                            <p:childTnLst>
                              <p:par>
                                <p:cTn id="89" presetID="22" presetClass="entr" presetSubtype="1"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up)">
                                      <p:cBhvr>
                                        <p:cTn id="91" dur="500"/>
                                        <p:tgtEl>
                                          <p:spTgt spid="24"/>
                                        </p:tgtEl>
                                      </p:cBhvr>
                                    </p:animEffect>
                                  </p:childTnLst>
                                </p:cTn>
                              </p:par>
                            </p:childTnLst>
                          </p:cTn>
                        </p:par>
                        <p:par>
                          <p:cTn id="92" fill="hold">
                            <p:stCondLst>
                              <p:cond delay="2000"/>
                            </p:stCondLst>
                            <p:childTnLst>
                              <p:par>
                                <p:cTn id="93" presetID="10" presetClass="entr" presetSubtype="0"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fade">
                                      <p:cBhvr>
                                        <p:cTn id="107" dur="500"/>
                                        <p:tgtEl>
                                          <p:spTgt spid="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500"/>
                                        <p:tgtEl>
                                          <p:spTgt spid="1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500"/>
                                        <p:tgtEl>
                                          <p:spTgt spid="1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fade">
                                      <p:cBhvr>
                                        <p:cTn id="116" dur="500"/>
                                        <p:tgtEl>
                                          <p:spTgt spid="14"/>
                                        </p:tgtEl>
                                      </p:cBhvr>
                                    </p:animEffect>
                                  </p:childTnLst>
                                </p:cTn>
                              </p:par>
                            </p:childTnLst>
                          </p:cTn>
                        </p:par>
                        <p:par>
                          <p:cTn id="117" fill="hold">
                            <p:stCondLst>
                              <p:cond delay="2500"/>
                            </p:stCondLst>
                            <p:childTnLst>
                              <p:par>
                                <p:cTn id="118" presetID="22" presetClass="entr" presetSubtype="8" fill="hold" grpId="0" nodeType="afterEffect">
                                  <p:stCondLst>
                                    <p:cond delay="0"/>
                                  </p:stCondLst>
                                  <p:childTnLst>
                                    <p:set>
                                      <p:cBhvr>
                                        <p:cTn id="119" dur="1" fill="hold">
                                          <p:stCondLst>
                                            <p:cond delay="0"/>
                                          </p:stCondLst>
                                        </p:cTn>
                                        <p:tgtEl>
                                          <p:spTgt spid="9"/>
                                        </p:tgtEl>
                                        <p:attrNameLst>
                                          <p:attrName>style.visibility</p:attrName>
                                        </p:attrNameLst>
                                      </p:cBhvr>
                                      <p:to>
                                        <p:strVal val="visible"/>
                                      </p:to>
                                    </p:set>
                                    <p:animEffect transition="in" filter="wipe(left)">
                                      <p:cBhvr>
                                        <p:cTn id="120" dur="500"/>
                                        <p:tgtEl>
                                          <p:spTgt spid="9"/>
                                        </p:tgtEl>
                                      </p:cBhvr>
                                    </p:animEffect>
                                  </p:childTnLst>
                                </p:cTn>
                              </p:par>
                            </p:childTnLst>
                          </p:cTn>
                        </p:par>
                        <p:par>
                          <p:cTn id="121" fill="hold">
                            <p:stCondLst>
                              <p:cond delay="3000"/>
                            </p:stCondLst>
                            <p:childTnLst>
                              <p:par>
                                <p:cTn id="122" presetID="22" presetClass="entr" presetSubtype="8" fill="hold" grpId="0" nodeType="after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wipe(left)">
                                      <p:cBhvr>
                                        <p:cTn id="124" dur="500"/>
                                        <p:tgtEl>
                                          <p:spTgt spid="11"/>
                                        </p:tgtEl>
                                      </p:cBhvr>
                                    </p:animEffect>
                                  </p:childTnLst>
                                </p:cTn>
                              </p:par>
                            </p:childTnLst>
                          </p:cTn>
                        </p:par>
                        <p:par>
                          <p:cTn id="125" fill="hold">
                            <p:stCondLst>
                              <p:cond delay="3500"/>
                            </p:stCondLst>
                            <p:childTnLst>
                              <p:par>
                                <p:cTn id="126" presetID="22" presetClass="entr" presetSubtype="8" fill="hold" grpId="0" nodeType="afterEffect">
                                  <p:stCondLst>
                                    <p:cond delay="0"/>
                                  </p:stCondLst>
                                  <p:childTnLst>
                                    <p:set>
                                      <p:cBhvr>
                                        <p:cTn id="127" dur="1" fill="hold">
                                          <p:stCondLst>
                                            <p:cond delay="0"/>
                                          </p:stCondLst>
                                        </p:cTn>
                                        <p:tgtEl>
                                          <p:spTgt spid="13"/>
                                        </p:tgtEl>
                                        <p:attrNameLst>
                                          <p:attrName>style.visibility</p:attrName>
                                        </p:attrNameLst>
                                      </p:cBhvr>
                                      <p:to>
                                        <p:strVal val="visible"/>
                                      </p:to>
                                    </p:set>
                                    <p:animEffect transition="in" filter="wipe(left)">
                                      <p:cBhvr>
                                        <p:cTn id="128" dur="500"/>
                                        <p:tgtEl>
                                          <p:spTgt spid="13"/>
                                        </p:tgtEl>
                                      </p:cBhvr>
                                    </p:animEffect>
                                  </p:childTnLst>
                                </p:cTn>
                              </p:par>
                            </p:childTnLst>
                          </p:cTn>
                        </p:par>
                        <p:par>
                          <p:cTn id="129" fill="hold">
                            <p:stCondLst>
                              <p:cond delay="4000"/>
                            </p:stCondLst>
                            <p:childTnLst>
                              <p:par>
                                <p:cTn id="130" presetID="22" presetClass="entr" presetSubtype="8" fill="hold" grpId="0" nodeType="afterEffect">
                                  <p:stCondLst>
                                    <p:cond delay="0"/>
                                  </p:stCondLst>
                                  <p:childTnLst>
                                    <p:set>
                                      <p:cBhvr>
                                        <p:cTn id="131" dur="1" fill="hold">
                                          <p:stCondLst>
                                            <p:cond delay="0"/>
                                          </p:stCondLst>
                                        </p:cTn>
                                        <p:tgtEl>
                                          <p:spTgt spid="15"/>
                                        </p:tgtEl>
                                        <p:attrNameLst>
                                          <p:attrName>style.visibility</p:attrName>
                                        </p:attrNameLst>
                                      </p:cBhvr>
                                      <p:to>
                                        <p:strVal val="visible"/>
                                      </p:to>
                                    </p:set>
                                    <p:animEffect transition="in" filter="wipe(left)">
                                      <p:cBhvr>
                                        <p:cTn id="132" dur="500"/>
                                        <p:tgtEl>
                                          <p:spTgt spid="15"/>
                                        </p:tgtEl>
                                      </p:cBhvr>
                                    </p:animEffect>
                                  </p:childTnLst>
                                </p:cTn>
                              </p:par>
                            </p:childTnLst>
                          </p:cTn>
                        </p:par>
                        <p:par>
                          <p:cTn id="133" fill="hold">
                            <p:stCondLst>
                              <p:cond delay="4500"/>
                            </p:stCondLst>
                            <p:childTnLst>
                              <p:par>
                                <p:cTn id="134" presetID="2" presetClass="entr" presetSubtype="4" fill="hold" grpId="0" nodeType="afterEffect">
                                  <p:stCondLst>
                                    <p:cond delay="0"/>
                                  </p:stCondLst>
                                  <p:childTnLst>
                                    <p:set>
                                      <p:cBhvr>
                                        <p:cTn id="135" dur="1" fill="hold">
                                          <p:stCondLst>
                                            <p:cond delay="0"/>
                                          </p:stCondLst>
                                        </p:cTn>
                                        <p:tgtEl>
                                          <p:spTgt spid="27"/>
                                        </p:tgtEl>
                                        <p:attrNameLst>
                                          <p:attrName>style.visibility</p:attrName>
                                        </p:attrNameLst>
                                      </p:cBhvr>
                                      <p:to>
                                        <p:strVal val="visible"/>
                                      </p:to>
                                    </p:set>
                                    <p:anim calcmode="lin" valueType="num">
                                      <p:cBhvr additive="base">
                                        <p:cTn id="136" dur="500" fill="hold"/>
                                        <p:tgtEl>
                                          <p:spTgt spid="27"/>
                                        </p:tgtEl>
                                        <p:attrNameLst>
                                          <p:attrName>ppt_x</p:attrName>
                                        </p:attrNameLst>
                                      </p:cBhvr>
                                      <p:tavLst>
                                        <p:tav tm="0">
                                          <p:val>
                                            <p:strVal val="#ppt_x"/>
                                          </p:val>
                                        </p:tav>
                                        <p:tav tm="100000">
                                          <p:val>
                                            <p:strVal val="#ppt_x"/>
                                          </p:val>
                                        </p:tav>
                                      </p:tavLst>
                                    </p:anim>
                                    <p:anim calcmode="lin" valueType="num">
                                      <p:cBhvr additive="base">
                                        <p:cTn id="137" dur="500" fill="hold"/>
                                        <p:tgtEl>
                                          <p:spTgt spid="27"/>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30"/>
                                        </p:tgtEl>
                                        <p:attrNameLst>
                                          <p:attrName>style.visibility</p:attrName>
                                        </p:attrNameLst>
                                      </p:cBhvr>
                                      <p:to>
                                        <p:strVal val="visible"/>
                                      </p:to>
                                    </p:set>
                                    <p:anim calcmode="lin" valueType="num">
                                      <p:cBhvr additive="base">
                                        <p:cTn id="140" dur="500" fill="hold"/>
                                        <p:tgtEl>
                                          <p:spTgt spid="30"/>
                                        </p:tgtEl>
                                        <p:attrNameLst>
                                          <p:attrName>ppt_x</p:attrName>
                                        </p:attrNameLst>
                                      </p:cBhvr>
                                      <p:tavLst>
                                        <p:tav tm="0">
                                          <p:val>
                                            <p:strVal val="#ppt_x"/>
                                          </p:val>
                                        </p:tav>
                                        <p:tav tm="100000">
                                          <p:val>
                                            <p:strVal val="#ppt_x"/>
                                          </p:val>
                                        </p:tav>
                                      </p:tavLst>
                                    </p:anim>
                                    <p:anim calcmode="lin" valueType="num">
                                      <p:cBhvr additive="base">
                                        <p:cTn id="14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p:bldP spid="27" grpId="0" animBg="1"/>
      <p:bldP spid="28" grpId="0" animBg="1"/>
      <p:bldP spid="29" grpId="0"/>
      <p:bldP spid="30" grpId="0" animBg="1"/>
      <p:bldP spid="31" grpId="0"/>
      <p:bldP spid="32" grpId="0"/>
      <p:bldP spid="33" grpId="0"/>
      <p:bldP spid="34" grpId="0"/>
      <p:bldP spid="35" grpId="0"/>
      <p:bldP spid="36" grpId="0"/>
      <p:bldP spid="37"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单击添加标题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Freeform 196"/>
          <p:cNvSpPr>
            <a:spLocks noChangeArrowheads="1"/>
          </p:cNvSpPr>
          <p:nvPr/>
        </p:nvSpPr>
        <p:spPr bwMode="auto">
          <a:xfrm>
            <a:off x="898114" y="2412999"/>
            <a:ext cx="989013" cy="854075"/>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 name="T14" fmla="*/ 0 60000 65536"/>
              <a:gd name="T15" fmla="*/ 0 60000 65536"/>
              <a:gd name="T16" fmla="*/ 0 60000 65536"/>
              <a:gd name="T17" fmla="*/ 0 60000 65536"/>
              <a:gd name="T18" fmla="*/ 0 60000 65536"/>
              <a:gd name="T19" fmla="*/ 0 60000 65536"/>
              <a:gd name="T20" fmla="*/ 0 60000 65536"/>
              <a:gd name="T21" fmla="*/ 0 w 623"/>
              <a:gd name="T22" fmla="*/ 0 h 538"/>
              <a:gd name="T23" fmla="*/ 623 w 623"/>
              <a:gd name="T24" fmla="*/ 538 h 5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3" h="538">
                <a:moveTo>
                  <a:pt x="156" y="538"/>
                </a:moveTo>
                <a:lnTo>
                  <a:pt x="0" y="272"/>
                </a:lnTo>
                <a:lnTo>
                  <a:pt x="156" y="0"/>
                </a:lnTo>
                <a:lnTo>
                  <a:pt x="467" y="0"/>
                </a:lnTo>
                <a:lnTo>
                  <a:pt x="623" y="272"/>
                </a:lnTo>
                <a:lnTo>
                  <a:pt x="467" y="538"/>
                </a:lnTo>
                <a:lnTo>
                  <a:pt x="156" y="538"/>
                </a:ln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9" name="Freeform 197"/>
          <p:cNvSpPr>
            <a:spLocks noChangeArrowheads="1"/>
          </p:cNvSpPr>
          <p:nvPr/>
        </p:nvSpPr>
        <p:spPr bwMode="auto">
          <a:xfrm>
            <a:off x="1968089" y="1570037"/>
            <a:ext cx="1306513" cy="1120775"/>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 name="T14" fmla="*/ 0 60000 65536"/>
              <a:gd name="T15" fmla="*/ 0 60000 65536"/>
              <a:gd name="T16" fmla="*/ 0 60000 65536"/>
              <a:gd name="T17" fmla="*/ 0 60000 65536"/>
              <a:gd name="T18" fmla="*/ 0 60000 65536"/>
              <a:gd name="T19" fmla="*/ 0 60000 65536"/>
              <a:gd name="T20" fmla="*/ 0 60000 65536"/>
              <a:gd name="T21" fmla="*/ 0 w 823"/>
              <a:gd name="T22" fmla="*/ 0 h 706"/>
              <a:gd name="T23" fmla="*/ 823 w 823"/>
              <a:gd name="T24" fmla="*/ 706 h 7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3" h="706">
                <a:moveTo>
                  <a:pt x="208" y="706"/>
                </a:moveTo>
                <a:lnTo>
                  <a:pt x="0" y="356"/>
                </a:lnTo>
                <a:lnTo>
                  <a:pt x="208" y="0"/>
                </a:lnTo>
                <a:lnTo>
                  <a:pt x="616" y="0"/>
                </a:lnTo>
                <a:lnTo>
                  <a:pt x="823" y="356"/>
                </a:lnTo>
                <a:lnTo>
                  <a:pt x="616" y="706"/>
                </a:lnTo>
                <a:lnTo>
                  <a:pt x="208" y="706"/>
                </a:ln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0" name="Freeform 198"/>
          <p:cNvSpPr>
            <a:spLocks noChangeArrowheads="1"/>
          </p:cNvSpPr>
          <p:nvPr/>
        </p:nvSpPr>
        <p:spPr bwMode="auto">
          <a:xfrm>
            <a:off x="2020477" y="3030537"/>
            <a:ext cx="1193800" cy="1038225"/>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 name="T14" fmla="*/ 0 60000 65536"/>
              <a:gd name="T15" fmla="*/ 0 60000 65536"/>
              <a:gd name="T16" fmla="*/ 0 60000 65536"/>
              <a:gd name="T17" fmla="*/ 0 60000 65536"/>
              <a:gd name="T18" fmla="*/ 0 60000 65536"/>
              <a:gd name="T19" fmla="*/ 0 60000 65536"/>
              <a:gd name="T20" fmla="*/ 0 60000 65536"/>
              <a:gd name="T21" fmla="*/ 0 w 752"/>
              <a:gd name="T22" fmla="*/ 0 h 654"/>
              <a:gd name="T23" fmla="*/ 752 w 752"/>
              <a:gd name="T24" fmla="*/ 654 h 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2" h="654">
                <a:moveTo>
                  <a:pt x="188" y="654"/>
                </a:moveTo>
                <a:lnTo>
                  <a:pt x="0" y="323"/>
                </a:lnTo>
                <a:lnTo>
                  <a:pt x="188" y="0"/>
                </a:lnTo>
                <a:lnTo>
                  <a:pt x="564" y="0"/>
                </a:lnTo>
                <a:lnTo>
                  <a:pt x="752" y="323"/>
                </a:lnTo>
                <a:lnTo>
                  <a:pt x="564" y="654"/>
                </a:lnTo>
                <a:lnTo>
                  <a:pt x="188" y="654"/>
                </a:ln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1" name="Freeform 199"/>
          <p:cNvSpPr>
            <a:spLocks noChangeArrowheads="1"/>
          </p:cNvSpPr>
          <p:nvPr/>
        </p:nvSpPr>
        <p:spPr bwMode="auto">
          <a:xfrm>
            <a:off x="3131727" y="2135187"/>
            <a:ext cx="1625600" cy="1408112"/>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 name="T14" fmla="*/ 0 60000 65536"/>
              <a:gd name="T15" fmla="*/ 0 60000 65536"/>
              <a:gd name="T16" fmla="*/ 0 60000 65536"/>
              <a:gd name="T17" fmla="*/ 0 60000 65536"/>
              <a:gd name="T18" fmla="*/ 0 60000 65536"/>
              <a:gd name="T19" fmla="*/ 0 60000 65536"/>
              <a:gd name="T20" fmla="*/ 0 60000 65536"/>
              <a:gd name="T21" fmla="*/ 0 w 1024"/>
              <a:gd name="T22" fmla="*/ 0 h 887"/>
              <a:gd name="T23" fmla="*/ 1024 w 1024"/>
              <a:gd name="T24" fmla="*/ 887 h 8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4" h="887">
                <a:moveTo>
                  <a:pt x="252" y="887"/>
                </a:moveTo>
                <a:lnTo>
                  <a:pt x="0" y="447"/>
                </a:lnTo>
                <a:lnTo>
                  <a:pt x="252" y="0"/>
                </a:lnTo>
                <a:lnTo>
                  <a:pt x="764" y="0"/>
                </a:lnTo>
                <a:lnTo>
                  <a:pt x="1024" y="447"/>
                </a:lnTo>
                <a:lnTo>
                  <a:pt x="764" y="887"/>
                </a:lnTo>
                <a:lnTo>
                  <a:pt x="252" y="887"/>
                </a:lnTo>
                <a:close/>
              </a:path>
            </a:pathLst>
          </a:custGeom>
          <a:solidFill>
            <a:srgbClr val="FFFFFF">
              <a:alpha val="30196"/>
            </a:srgbClr>
          </a:solidFill>
          <a:ln>
            <a:noFill/>
          </a:ln>
        </p:spPr>
        <p:txBody>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zh-CN" sz="1600">
              <a:solidFill>
                <a:srgbClr val="000000"/>
              </a:solidFill>
              <a:sym typeface="宋体" panose="02010600030101010101" pitchFamily="2" charset="-122"/>
            </a:endParaRPr>
          </a:p>
        </p:txBody>
      </p:sp>
      <p:sp>
        <p:nvSpPr>
          <p:cNvPr id="12" name="TextBox 232"/>
          <p:cNvSpPr>
            <a:spLocks noChangeArrowheads="1"/>
          </p:cNvSpPr>
          <p:nvPr/>
        </p:nvSpPr>
        <p:spPr bwMode="auto">
          <a:xfrm>
            <a:off x="5124714" y="167004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r"/>
            <a:r>
              <a:rPr lang="zh-CN" altLang="en-US" sz="2000" dirty="0">
                <a:solidFill>
                  <a:srgbClr val="F2F2F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000" dirty="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a:spLocks noChangeArrowheads="1"/>
          </p:cNvSpPr>
          <p:nvPr/>
        </p:nvSpPr>
        <p:spPr bwMode="auto">
          <a:xfrm>
            <a:off x="4993864" y="2041524"/>
            <a:ext cx="33845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just">
              <a:lnSpc>
                <a:spcPct val="15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文本在这里输入内容</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文本</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682"/>
          <p:cNvSpPr>
            <a:spLocks noChangeArrowheads="1"/>
          </p:cNvSpPr>
          <p:nvPr/>
        </p:nvSpPr>
        <p:spPr bwMode="auto">
          <a:xfrm>
            <a:off x="945739" y="2541587"/>
            <a:ext cx="893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sz="3200" dirty="0">
                <a:solidFill>
                  <a:srgbClr val="F2F2F2"/>
                </a:solidFill>
                <a:sym typeface="Calibri" panose="020F0502020204030204" pitchFamily="34" charset="0"/>
              </a:rPr>
              <a:t>20%</a:t>
            </a:r>
            <a:endParaRPr lang="zh-CN" altLang="en-US" sz="3200" dirty="0">
              <a:solidFill>
                <a:srgbClr val="F2F2F2"/>
              </a:solidFill>
              <a:sym typeface="Calibri" panose="020F0502020204030204" pitchFamily="34" charset="0"/>
            </a:endParaRPr>
          </a:p>
        </p:txBody>
      </p:sp>
      <p:sp>
        <p:nvSpPr>
          <p:cNvPr id="15" name="TextBox 682"/>
          <p:cNvSpPr>
            <a:spLocks noChangeArrowheads="1"/>
          </p:cNvSpPr>
          <p:nvPr/>
        </p:nvSpPr>
        <p:spPr bwMode="auto">
          <a:xfrm>
            <a:off x="2191927" y="1800224"/>
            <a:ext cx="895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sz="3200" dirty="0">
                <a:solidFill>
                  <a:srgbClr val="F2F2F2"/>
                </a:solidFill>
                <a:sym typeface="Calibri" panose="020F0502020204030204" pitchFamily="34" charset="0"/>
              </a:rPr>
              <a:t>47%</a:t>
            </a:r>
            <a:endParaRPr lang="zh-CN" altLang="en-US" sz="3200" dirty="0">
              <a:solidFill>
                <a:srgbClr val="F2F2F2"/>
              </a:solidFill>
              <a:sym typeface="Calibri" panose="020F0502020204030204" pitchFamily="34" charset="0"/>
            </a:endParaRPr>
          </a:p>
        </p:txBody>
      </p:sp>
      <p:sp>
        <p:nvSpPr>
          <p:cNvPr id="16" name="TextBox 682"/>
          <p:cNvSpPr>
            <a:spLocks noChangeArrowheads="1"/>
          </p:cNvSpPr>
          <p:nvPr/>
        </p:nvSpPr>
        <p:spPr bwMode="auto">
          <a:xfrm>
            <a:off x="2199864" y="3241674"/>
            <a:ext cx="893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sz="3200">
                <a:solidFill>
                  <a:srgbClr val="F2F2F2"/>
                </a:solidFill>
                <a:sym typeface="Calibri" panose="020F0502020204030204" pitchFamily="34" charset="0"/>
              </a:rPr>
              <a:t>33%</a:t>
            </a:r>
            <a:endParaRPr lang="zh-CN" altLang="en-US" sz="3200">
              <a:solidFill>
                <a:srgbClr val="F2F2F2"/>
              </a:solidFill>
              <a:sym typeface="Calibri" panose="020F0502020204030204" pitchFamily="34" charset="0"/>
            </a:endParaRPr>
          </a:p>
        </p:txBody>
      </p:sp>
      <p:sp>
        <p:nvSpPr>
          <p:cNvPr id="17" name="TextBox 682"/>
          <p:cNvSpPr>
            <a:spLocks noChangeArrowheads="1"/>
          </p:cNvSpPr>
          <p:nvPr/>
        </p:nvSpPr>
        <p:spPr bwMode="auto">
          <a:xfrm>
            <a:off x="3496852" y="2547937"/>
            <a:ext cx="895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en-US" sz="3200" dirty="0">
                <a:solidFill>
                  <a:srgbClr val="F2F2F2"/>
                </a:solidFill>
                <a:sym typeface="Calibri" panose="020F0502020204030204" pitchFamily="34" charset="0"/>
              </a:rPr>
              <a:t>75%</a:t>
            </a:r>
            <a:endParaRPr lang="zh-CN" altLang="en-US" sz="3200" dirty="0">
              <a:solidFill>
                <a:srgbClr val="F2F2F2"/>
              </a:solidFill>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1" presetClass="entr" presetSubtype="0" fill="hold" grpId="2"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53" presetClass="entr" presetSubtype="52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26" presetClass="emph" presetSubtype="0" fill="hold" grpId="1" nodeType="withEffect">
                                  <p:stCondLst>
                                    <p:cond delay="0"/>
                                  </p:stCondLst>
                                  <p:childTnLst>
                                    <p:animEffect transition="out" filter="fade">
                                      <p:cBhvr>
                                        <p:cTn id="40" dur="500" tmFilter="0, 0; .2, .5; .8, .5; 1, 0"/>
                                        <p:tgtEl>
                                          <p:spTgt spid="9"/>
                                        </p:tgtEl>
                                      </p:cBhvr>
                                    </p:animEffect>
                                    <p:animScale>
                                      <p:cBhvr>
                                        <p:cTn id="41" dur="250" autoRev="1" fill="hold"/>
                                        <p:tgtEl>
                                          <p:spTgt spid="9"/>
                                        </p:tgtEl>
                                      </p:cBhvr>
                                      <p:by x="105000" y="105000"/>
                                    </p:animScale>
                                  </p:childTnLst>
                                </p:cTn>
                              </p:par>
                              <p:par>
                                <p:cTn id="42" presetID="26" presetClass="emph" presetSubtype="0" fill="hold" grpId="1" nodeType="withEffect">
                                  <p:stCondLst>
                                    <p:cond delay="0"/>
                                  </p:stCondLst>
                                  <p:childTnLst>
                                    <p:animEffect transition="out" filter="fade">
                                      <p:cBhvr>
                                        <p:cTn id="43" dur="500" tmFilter="0, 0; .2, .5; .8, .5; 1, 0"/>
                                        <p:tgtEl>
                                          <p:spTgt spid="8"/>
                                        </p:tgtEl>
                                      </p:cBhvr>
                                    </p:animEffect>
                                    <p:animScale>
                                      <p:cBhvr>
                                        <p:cTn id="44" dur="250" autoRev="1" fill="hold"/>
                                        <p:tgtEl>
                                          <p:spTgt spid="8"/>
                                        </p:tgtEl>
                                      </p:cBhvr>
                                      <p:by x="105000" y="105000"/>
                                    </p:animScale>
                                  </p:childTnLst>
                                </p:cTn>
                              </p:par>
                              <p:par>
                                <p:cTn id="45" presetID="26" presetClass="emph" presetSubtype="0" fill="hold" grpId="1" nodeType="withEffect">
                                  <p:stCondLst>
                                    <p:cond delay="250"/>
                                  </p:stCondLst>
                                  <p:childTnLst>
                                    <p:animEffect transition="out" filter="fade">
                                      <p:cBhvr>
                                        <p:cTn id="46" dur="500" tmFilter="0, 0; .2, .5; .8, .5; 1, 0"/>
                                        <p:tgtEl>
                                          <p:spTgt spid="10"/>
                                        </p:tgtEl>
                                      </p:cBhvr>
                                    </p:animEffect>
                                    <p:animScale>
                                      <p:cBhvr>
                                        <p:cTn id="47" dur="250" autoRev="1" fill="hold"/>
                                        <p:tgtEl>
                                          <p:spTgt spid="10"/>
                                        </p:tgtEl>
                                      </p:cBhvr>
                                      <p:by x="105000" y="105000"/>
                                    </p:animScale>
                                  </p:childTnLst>
                                </p:cTn>
                              </p:par>
                              <p:par>
                                <p:cTn id="48" presetID="26" presetClass="emph" presetSubtype="0" fill="hold" grpId="1" nodeType="withEffect">
                                  <p:stCondLst>
                                    <p:cond delay="0"/>
                                  </p:stCondLst>
                                  <p:childTnLst>
                                    <p:animEffect transition="out" filter="fade">
                                      <p:cBhvr>
                                        <p:cTn id="49" dur="500" tmFilter="0, 0; .2, .5; .8, .5; 1, 0"/>
                                        <p:tgtEl>
                                          <p:spTgt spid="11"/>
                                        </p:tgtEl>
                                      </p:cBhvr>
                                    </p:animEffect>
                                    <p:animScale>
                                      <p:cBhvr>
                                        <p:cTn id="50" dur="250" autoRev="1" fill="hold"/>
                                        <p:tgtEl>
                                          <p:spTgt spid="11"/>
                                        </p:tgtEl>
                                      </p:cBhvr>
                                      <p:by x="105000" y="105000"/>
                                    </p:animScale>
                                  </p:childTnLst>
                                </p:cTn>
                              </p:par>
                              <p:par>
                                <p:cTn id="51" presetID="53" presetClass="entr" presetSubtype="528" fill="hold" grpId="0" nodeType="withEffect">
                                  <p:stCondLst>
                                    <p:cond delay="25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anim calcmode="lin" valueType="num">
                                      <p:cBhvr>
                                        <p:cTn id="56" dur="500" fill="hold"/>
                                        <p:tgtEl>
                                          <p:spTgt spid="8"/>
                                        </p:tgtEl>
                                        <p:attrNameLst>
                                          <p:attrName>ppt_x</p:attrName>
                                        </p:attrNameLst>
                                      </p:cBhvr>
                                      <p:tavLst>
                                        <p:tav tm="0">
                                          <p:val>
                                            <p:fltVal val="0.5"/>
                                          </p:val>
                                        </p:tav>
                                        <p:tav tm="100000">
                                          <p:val>
                                            <p:strVal val="#ppt_x"/>
                                          </p:val>
                                        </p:tav>
                                      </p:tavLst>
                                    </p:anim>
                                    <p:anim calcmode="lin" valueType="num">
                                      <p:cBhvr>
                                        <p:cTn id="57" dur="500" fill="hold"/>
                                        <p:tgtEl>
                                          <p:spTgt spid="8"/>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50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fltVal val="0.5"/>
                                          </p:val>
                                        </p:tav>
                                        <p:tav tm="100000">
                                          <p:val>
                                            <p:strVal val="#ppt_x"/>
                                          </p:val>
                                        </p:tav>
                                      </p:tavLst>
                                    </p:anim>
                                    <p:anim calcmode="lin" valueType="num">
                                      <p:cBhvr>
                                        <p:cTn id="64" dur="500" fill="hold"/>
                                        <p:tgtEl>
                                          <p:spTgt spid="10"/>
                                        </p:tgtEl>
                                        <p:attrNameLst>
                                          <p:attrName>ppt_y</p:attrName>
                                        </p:attrNameLst>
                                      </p:cBhvr>
                                      <p:tavLst>
                                        <p:tav tm="0">
                                          <p:val>
                                            <p:fltVal val="0.5"/>
                                          </p:val>
                                        </p:tav>
                                        <p:tav tm="100000">
                                          <p:val>
                                            <p:strVal val="#ppt_y"/>
                                          </p:val>
                                        </p:tav>
                                      </p:tavLst>
                                    </p:anim>
                                  </p:childTnLst>
                                </p:cTn>
                              </p:par>
                              <p:par>
                                <p:cTn id="65" presetID="53" presetClass="entr" presetSubtype="528" fill="hold" grpId="0" nodeType="withEffect">
                                  <p:stCondLst>
                                    <p:cond delay="75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anim calcmode="lin" valueType="num">
                                      <p:cBhvr>
                                        <p:cTn id="70" dur="500" fill="hold"/>
                                        <p:tgtEl>
                                          <p:spTgt spid="11"/>
                                        </p:tgtEl>
                                        <p:attrNameLst>
                                          <p:attrName>ppt_x</p:attrName>
                                        </p:attrNameLst>
                                      </p:cBhvr>
                                      <p:tavLst>
                                        <p:tav tm="0">
                                          <p:val>
                                            <p:fltVal val="0.5"/>
                                          </p:val>
                                        </p:tav>
                                        <p:tav tm="100000">
                                          <p:val>
                                            <p:strVal val="#ppt_x"/>
                                          </p:val>
                                        </p:tav>
                                      </p:tavLst>
                                    </p:anim>
                                    <p:anim calcmode="lin" valueType="num">
                                      <p:cBhvr>
                                        <p:cTn id="71" dur="500" fill="hold"/>
                                        <p:tgtEl>
                                          <p:spTgt spid="11"/>
                                        </p:tgtEl>
                                        <p:attrNameLst>
                                          <p:attrName>ppt_y</p:attrName>
                                        </p:attrNameLst>
                                      </p:cBhvr>
                                      <p:tavLst>
                                        <p:tav tm="0">
                                          <p:val>
                                            <p:fltVal val="0.5"/>
                                          </p:val>
                                        </p:tav>
                                        <p:tav tm="100000">
                                          <p:val>
                                            <p:strVal val="#ppt_y"/>
                                          </p:val>
                                        </p:tav>
                                      </p:tavLst>
                                    </p:anim>
                                  </p:childTnLst>
                                </p:cTn>
                              </p:par>
                              <p:par>
                                <p:cTn id="72" presetID="10" presetClass="entr" presetSubtype="0" fill="hold" grpId="0" nodeType="withEffect">
                                  <p:stCondLst>
                                    <p:cond delay="75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par>
                                <p:cTn id="78" presetID="10" presetClass="entr" presetSubtype="0" fill="hold" grpId="0" nodeType="withEffect">
                                  <p:stCondLst>
                                    <p:cond delay="75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childTnLst>
                          </p:cTn>
                        </p:par>
                        <p:par>
                          <p:cTn id="84" fill="hold">
                            <p:stCondLst>
                              <p:cond delay="1000"/>
                            </p:stCondLst>
                            <p:childTnLst>
                              <p:par>
                                <p:cTn id="85" presetID="22" presetClass="entr" presetSubtype="4"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down)">
                                      <p:cBhvr>
                                        <p:cTn id="87" dur="500"/>
                                        <p:tgtEl>
                                          <p:spTgt spid="12"/>
                                        </p:tgtEl>
                                      </p:cBhvr>
                                    </p:animEffect>
                                  </p:childTnLst>
                                </p:cTn>
                              </p:par>
                            </p:childTnLst>
                          </p:cTn>
                        </p:par>
                        <p:par>
                          <p:cTn id="88" fill="hold">
                            <p:stCondLst>
                              <p:cond delay="1500"/>
                            </p:stCondLst>
                            <p:childTnLst>
                              <p:par>
                                <p:cTn id="89" presetID="22" presetClass="entr" presetSubtype="1"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up)">
                                      <p:cBhvr>
                                        <p:cTn id="91"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p:bldP spid="13" grpId="0"/>
      <p:bldP spid="14" grpId="0"/>
      <p:bldP spid="14" grpId="1"/>
      <p:bldP spid="15" grpId="0"/>
      <p:bldP spid="15" grpId="1"/>
      <p:bldP spid="16" grpId="0"/>
      <p:bldP spid="16" grpId="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97251" y="1362572"/>
            <a:ext cx="1486202" cy="1352522"/>
            <a:chOff x="3197251" y="1362572"/>
            <a:chExt cx="1486202" cy="1352522"/>
          </a:xfrm>
        </p:grpSpPr>
        <p:sp>
          <p:nvSpPr>
            <p:cNvPr id="6" name="圆角矩形 5"/>
            <p:cNvSpPr/>
            <p:nvPr/>
          </p:nvSpPr>
          <p:spPr>
            <a:xfrm>
              <a:off x="3197251" y="1362572"/>
              <a:ext cx="1486202" cy="1352522"/>
            </a:xfrm>
            <a:prstGeom prst="roundRect">
              <a:avLst/>
            </a:prstGeom>
            <a:solidFill>
              <a:srgbClr val="FFFFFF">
                <a:alpha val="34902"/>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7" name="TextBox 32"/>
            <p:cNvSpPr txBox="1"/>
            <p:nvPr/>
          </p:nvSpPr>
          <p:spPr>
            <a:xfrm>
              <a:off x="3238427" y="1381180"/>
              <a:ext cx="1210588" cy="1323439"/>
            </a:xfrm>
            <a:prstGeom prst="rect">
              <a:avLst/>
            </a:prstGeom>
            <a:noFill/>
          </p:spPr>
          <p:txBody>
            <a:bodyPr wrap="none" rtlCol="0">
              <a:spAutoFit/>
            </a:bodyPr>
            <a:lstStyle/>
            <a:p>
              <a:r>
                <a:rPr lang="zh-CN" altLang="en-US" sz="8000" dirty="0" smtClean="0">
                  <a:gradFill>
                    <a:gsLst>
                      <a:gs pos="0">
                        <a:schemeClr val="bg1">
                          <a:lumMod val="85000"/>
                        </a:schemeClr>
                      </a:gs>
                      <a:gs pos="100000">
                        <a:schemeClr val="bg1"/>
                      </a:gs>
                    </a:gsLst>
                    <a:lin ang="15000000" scaled="0"/>
                  </a:gradFill>
                  <a:latin typeface="微软雅黑" panose="020B0503020204020204" pitchFamily="34" charset="-122"/>
                  <a:ea typeface="微软雅黑" panose="020B0503020204020204" pitchFamily="34" charset="-122"/>
                </a:rPr>
                <a:t>谢</a:t>
              </a:r>
              <a:endParaRPr lang="zh-CN" altLang="en-US" sz="8000" dirty="0">
                <a:gradFill>
                  <a:gsLst>
                    <a:gs pos="0">
                      <a:schemeClr val="bg1">
                        <a:lumMod val="85000"/>
                      </a:schemeClr>
                    </a:gs>
                    <a:gs pos="100000">
                      <a:schemeClr val="bg1"/>
                    </a:gs>
                  </a:gsLst>
                  <a:lin ang="15000000" scaled="0"/>
                </a:gradFill>
                <a:effectLst/>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766142" y="1362572"/>
            <a:ext cx="1486202" cy="1352522"/>
            <a:chOff x="4766142" y="1362572"/>
            <a:chExt cx="1486202" cy="1352522"/>
          </a:xfrm>
        </p:grpSpPr>
        <p:sp>
          <p:nvSpPr>
            <p:cNvPr id="9" name="圆角矩形 8"/>
            <p:cNvSpPr/>
            <p:nvPr/>
          </p:nvSpPr>
          <p:spPr>
            <a:xfrm>
              <a:off x="4766142" y="1362572"/>
              <a:ext cx="1486202" cy="1352522"/>
            </a:xfrm>
            <a:prstGeom prst="roundRect">
              <a:avLst/>
            </a:prstGeom>
            <a:solidFill>
              <a:srgbClr val="FFFFFF">
                <a:alpha val="34902"/>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10" name="TextBox 35"/>
            <p:cNvSpPr txBox="1"/>
            <p:nvPr/>
          </p:nvSpPr>
          <p:spPr>
            <a:xfrm>
              <a:off x="4820697" y="1378734"/>
              <a:ext cx="1210588" cy="1323439"/>
            </a:xfrm>
            <a:prstGeom prst="rect">
              <a:avLst/>
            </a:prstGeom>
            <a:noFill/>
          </p:spPr>
          <p:txBody>
            <a:bodyPr wrap="none" rtlCol="0">
              <a:spAutoFit/>
            </a:bodyPr>
            <a:lstStyle/>
            <a:p>
              <a:r>
                <a:rPr lang="zh-CN" altLang="en-US" sz="8000" dirty="0" smtClean="0">
                  <a:gradFill>
                    <a:gsLst>
                      <a:gs pos="0">
                        <a:schemeClr val="bg1">
                          <a:lumMod val="85000"/>
                        </a:schemeClr>
                      </a:gs>
                      <a:gs pos="100000">
                        <a:schemeClr val="bg1"/>
                      </a:gs>
                    </a:gsLst>
                    <a:lin ang="15000000" scaled="0"/>
                  </a:gradFill>
                  <a:latin typeface="微软雅黑" panose="020B0503020204020204" pitchFamily="34" charset="-122"/>
                  <a:ea typeface="微软雅黑" panose="020B0503020204020204" pitchFamily="34" charset="-122"/>
                </a:rPr>
                <a:t>观</a:t>
              </a:r>
              <a:endParaRPr lang="zh-CN" altLang="en-US" sz="8000" dirty="0">
                <a:gradFill>
                  <a:gsLst>
                    <a:gs pos="0">
                      <a:schemeClr val="bg1">
                        <a:lumMod val="85000"/>
                      </a:schemeClr>
                    </a:gs>
                    <a:gs pos="100000">
                      <a:schemeClr val="bg1"/>
                    </a:gs>
                  </a:gsLst>
                  <a:lin ang="15000000" scaled="0"/>
                </a:gradFill>
                <a:effectLst/>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335002" y="1362572"/>
            <a:ext cx="1486202" cy="1352522"/>
            <a:chOff x="6335002" y="1362572"/>
            <a:chExt cx="1486202" cy="1352522"/>
          </a:xfrm>
        </p:grpSpPr>
        <p:sp>
          <p:nvSpPr>
            <p:cNvPr id="12" name="圆角矩形 11"/>
            <p:cNvSpPr/>
            <p:nvPr/>
          </p:nvSpPr>
          <p:spPr>
            <a:xfrm>
              <a:off x="6335002" y="1362572"/>
              <a:ext cx="1486202" cy="1352522"/>
            </a:xfrm>
            <a:prstGeom prst="roundRect">
              <a:avLst/>
            </a:prstGeom>
            <a:solidFill>
              <a:srgbClr val="FFFFFF">
                <a:alpha val="20000"/>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13" name="TextBox 38"/>
            <p:cNvSpPr txBox="1"/>
            <p:nvPr/>
          </p:nvSpPr>
          <p:spPr>
            <a:xfrm>
              <a:off x="6411069" y="1378734"/>
              <a:ext cx="1210588" cy="1323439"/>
            </a:xfrm>
            <a:prstGeom prst="rect">
              <a:avLst/>
            </a:prstGeom>
            <a:noFill/>
          </p:spPr>
          <p:txBody>
            <a:bodyPr wrap="none" rtlCol="0">
              <a:spAutoFit/>
            </a:bodyPr>
            <a:lstStyle/>
            <a:p>
              <a:r>
                <a:rPr lang="zh-CN" altLang="en-US" sz="8000" dirty="0" smtClean="0">
                  <a:gradFill>
                    <a:gsLst>
                      <a:gs pos="0">
                        <a:schemeClr val="bg1">
                          <a:lumMod val="85000"/>
                        </a:schemeClr>
                      </a:gs>
                      <a:gs pos="100000">
                        <a:schemeClr val="bg1"/>
                      </a:gs>
                    </a:gsLst>
                    <a:lin ang="15000000" scaled="0"/>
                  </a:gradFill>
                  <a:latin typeface="微软雅黑" panose="020B0503020204020204" pitchFamily="34" charset="-122"/>
                  <a:ea typeface="微软雅黑" panose="020B0503020204020204" pitchFamily="34" charset="-122"/>
                </a:rPr>
                <a:t>看</a:t>
              </a:r>
              <a:endParaRPr lang="zh-CN" altLang="en-US" sz="8000" dirty="0">
                <a:gradFill>
                  <a:gsLst>
                    <a:gs pos="0">
                      <a:schemeClr val="bg1">
                        <a:lumMod val="85000"/>
                      </a:schemeClr>
                    </a:gs>
                    <a:gs pos="100000">
                      <a:schemeClr val="bg1"/>
                    </a:gs>
                  </a:gsLst>
                  <a:lin ang="15000000" scaled="0"/>
                </a:gradFill>
                <a:effectLst/>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619672" y="1356082"/>
            <a:ext cx="1486202" cy="1359012"/>
            <a:chOff x="1619672" y="1356082"/>
            <a:chExt cx="1486202" cy="1359012"/>
          </a:xfrm>
        </p:grpSpPr>
        <p:sp>
          <p:nvSpPr>
            <p:cNvPr id="15" name="圆角矩形 14"/>
            <p:cNvSpPr/>
            <p:nvPr/>
          </p:nvSpPr>
          <p:spPr>
            <a:xfrm>
              <a:off x="1619672" y="1362572"/>
              <a:ext cx="1486202" cy="1352522"/>
            </a:xfrm>
            <a:prstGeom prst="roundRect">
              <a:avLst/>
            </a:prstGeom>
            <a:solidFill>
              <a:srgbClr val="FFFFFF">
                <a:alpha val="20000"/>
              </a:srgb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16" name="TextBox 41"/>
            <p:cNvSpPr txBox="1"/>
            <p:nvPr/>
          </p:nvSpPr>
          <p:spPr>
            <a:xfrm>
              <a:off x="1659960" y="1356082"/>
              <a:ext cx="1210588" cy="1323439"/>
            </a:xfrm>
            <a:prstGeom prst="rect">
              <a:avLst/>
            </a:prstGeom>
            <a:noFill/>
          </p:spPr>
          <p:txBody>
            <a:bodyPr wrap="none" rtlCol="0">
              <a:spAutoFit/>
            </a:bodyPr>
            <a:lstStyle/>
            <a:p>
              <a:r>
                <a:rPr lang="zh-CN" altLang="en-US" sz="8000" dirty="0" smtClean="0">
                  <a:gradFill flip="none" rotWithShape="1">
                    <a:gsLst>
                      <a:gs pos="0">
                        <a:schemeClr val="bg1">
                          <a:lumMod val="85000"/>
                        </a:schemeClr>
                      </a:gs>
                      <a:gs pos="100000">
                        <a:schemeClr val="bg1"/>
                      </a:gs>
                    </a:gsLst>
                    <a:lin ang="15000000" scaled="0"/>
                    <a:tileRect/>
                  </a:gradFill>
                  <a:latin typeface="微软雅黑" panose="020B0503020204020204" pitchFamily="34" charset="-122"/>
                  <a:ea typeface="微软雅黑" panose="020B0503020204020204" pitchFamily="34" charset="-122"/>
                </a:rPr>
                <a:t>谢</a:t>
              </a:r>
              <a:endParaRPr lang="zh-CN" altLang="en-US" sz="8000" dirty="0">
                <a:gradFill flip="none" rotWithShape="1">
                  <a:gsLst>
                    <a:gs pos="0">
                      <a:schemeClr val="bg1">
                        <a:lumMod val="85000"/>
                      </a:schemeClr>
                    </a:gs>
                    <a:gs pos="100000">
                      <a:schemeClr val="bg1"/>
                    </a:gs>
                  </a:gsLst>
                  <a:lin ang="15000000" scaled="0"/>
                  <a:tileRect/>
                </a:gradFill>
                <a:effectLst/>
                <a:latin typeface="微软雅黑" panose="020B0503020204020204" pitchFamily="34" charset="-122"/>
                <a:ea typeface="微软雅黑" panose="020B0503020204020204" pitchFamily="34" charset="-122"/>
              </a:endParaRPr>
            </a:p>
          </p:txBody>
        </p:sp>
      </p:grpSp>
      <p:pic>
        <p:nvPicPr>
          <p:cNvPr id="17" name="Picture 6" descr="D:\360data\重要数据\桌面\未标题-1.png"/>
          <p:cNvPicPr>
            <a:picLocks noChangeAspect="1" noChangeArrowheads="1"/>
          </p:cNvPicPr>
          <p:nvPr/>
        </p:nvPicPr>
        <p:blipFill>
          <a:blip r:embed="rId1"/>
          <a:srcRect/>
          <a:stretch>
            <a:fillRect/>
          </a:stretch>
        </p:blipFill>
        <p:spPr bwMode="auto">
          <a:xfrm>
            <a:off x="9324528" y="1943794"/>
            <a:ext cx="1421791" cy="340756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43"/>
          <p:cNvSpPr txBox="1"/>
          <p:nvPr/>
        </p:nvSpPr>
        <p:spPr>
          <a:xfrm>
            <a:off x="2241717" y="3147814"/>
            <a:ext cx="4724370" cy="400110"/>
          </a:xfrm>
          <a:prstGeom prst="rect">
            <a:avLst/>
          </a:prstGeom>
          <a:noFill/>
        </p:spPr>
        <p:txBody>
          <a:bodyPr wrap="none" rtlCol="0">
            <a:spAutoFit/>
          </a:bodyP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rPr>
              <a:t>适用于工作报告</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季度</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计划</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a:solidFill>
                  <a:srgbClr val="FFFFFF"/>
                </a:solidFill>
                <a:latin typeface="微软雅黑" panose="020B0503020204020204" pitchFamily="34" charset="-122"/>
                <a:ea typeface="微软雅黑" panose="020B0503020204020204" pitchFamily="34" charset="-122"/>
              </a:rPr>
              <a:t>总结</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等演示</a:t>
            </a:r>
            <a:endParaRPr lang="zh-CN" altLang="en-US" sz="2000" dirty="0">
              <a:solidFill>
                <a:srgbClr val="FFFFFF"/>
              </a:solidFill>
              <a:latin typeface="微软雅黑" panose="020B0503020204020204" pitchFamily="34" charset="-122"/>
              <a:ea typeface="微软雅黑" panose="020B0503020204020204" pitchFamily="34" charset="-122"/>
            </a:endParaRPr>
          </a:p>
        </p:txBody>
      </p:sp>
      <p:cxnSp>
        <p:nvCxnSpPr>
          <p:cNvPr id="19" name="直接连接符 18"/>
          <p:cNvCxnSpPr>
            <a:endCxn id="20" idx="1"/>
          </p:cNvCxnSpPr>
          <p:nvPr/>
        </p:nvCxnSpPr>
        <p:spPr>
          <a:xfrm>
            <a:off x="2373319" y="3791595"/>
            <a:ext cx="9985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371906" y="3647579"/>
            <a:ext cx="2592288" cy="288032"/>
          </a:xfrm>
          <a:prstGeom prst="round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在这里输入贵公司的名称</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TextBox 46"/>
          <p:cNvSpPr txBox="1"/>
          <p:nvPr/>
        </p:nvSpPr>
        <p:spPr>
          <a:xfrm>
            <a:off x="2710330" y="4053721"/>
            <a:ext cx="3743654" cy="461665"/>
          </a:xfrm>
          <a:prstGeom prst="rect">
            <a:avLst/>
          </a:prstGeom>
          <a:noFill/>
        </p:spPr>
        <p:txBody>
          <a:bodyPr wrap="none" rtlCol="0">
            <a:spAutoFit/>
          </a:bodyPr>
          <a:lstStyle/>
          <a:p>
            <a:pPr algn="ctr"/>
            <a:r>
              <a:rPr lang="en-US" altLang="zh-CN" sz="1200" dirty="0">
                <a:solidFill>
                  <a:schemeClr val="bg1">
                    <a:lumMod val="65000"/>
                  </a:schemeClr>
                </a:solidFill>
              </a:rPr>
              <a:t>Year-end summary plan reporting on activities </a:t>
            </a:r>
            <a:r>
              <a:rPr lang="en-US" altLang="zh-CN" sz="1200" dirty="0" smtClean="0">
                <a:solidFill>
                  <a:schemeClr val="bg1">
                    <a:lumMod val="65000"/>
                  </a:schemeClr>
                </a:solidFill>
              </a:rPr>
              <a:t>report</a:t>
            </a:r>
            <a:endParaRPr lang="en-US" altLang="zh-CN" sz="1200" dirty="0" smtClean="0">
              <a:solidFill>
                <a:schemeClr val="bg1">
                  <a:lumMod val="65000"/>
                </a:schemeClr>
              </a:solidFill>
            </a:endParaRPr>
          </a:p>
          <a:p>
            <a:pPr algn="ctr"/>
            <a:r>
              <a:rPr lang="en-US" altLang="zh-CN" sz="1200" dirty="0" smtClean="0">
                <a:solidFill>
                  <a:schemeClr val="bg1">
                    <a:lumMod val="65000"/>
                  </a:schemeClr>
                </a:solidFill>
              </a:rPr>
              <a:t>summary </a:t>
            </a:r>
            <a:r>
              <a:rPr lang="en-US" altLang="zh-CN" sz="1200" dirty="0">
                <a:solidFill>
                  <a:schemeClr val="bg1">
                    <a:lumMod val="65000"/>
                  </a:schemeClr>
                </a:solidFill>
              </a:rPr>
              <a:t>plan reporting on </a:t>
            </a:r>
            <a:r>
              <a:rPr lang="en-US" altLang="zh-CN" sz="1200" dirty="0" smtClean="0">
                <a:solidFill>
                  <a:schemeClr val="bg1">
                    <a:lumMod val="65000"/>
                  </a:schemeClr>
                </a:solidFill>
              </a:rPr>
              <a:t>activities</a:t>
            </a:r>
            <a:endParaRPr lang="zh-CN" altLang="en-US" sz="1200"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964194" y="3791595"/>
            <a:ext cx="9021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6" descr="D:\360data\重要数据\桌面\未标题-1.png"/>
          <p:cNvPicPr>
            <a:picLocks noChangeAspect="1" noChangeArrowheads="1"/>
          </p:cNvPicPr>
          <p:nvPr/>
        </p:nvPicPr>
        <p:blipFill>
          <a:blip r:embed="rId1"/>
          <a:srcRect/>
          <a:stretch>
            <a:fillRect/>
          </a:stretch>
        </p:blipFill>
        <p:spPr bwMode="auto">
          <a:xfrm>
            <a:off x="6896056" y="1943794"/>
            <a:ext cx="1421791" cy="3407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35" presetClass="path" presetSubtype="0" fill="hold" nodeType="withEffect">
                                      <p:stCondLst>
                                        <p:cond delay="0"/>
                                      </p:stCondLst>
                                      <p:childTnLst>
                                        <p:animMotion origin="layout" path="M 4.16667E-6 -6.17284E-7 L -0.84931 -6.17284E-7 " pathEditMode="relative" rAng="0" ptsTypes="AA">
                                          <p:cBhvr>
                                            <p:cTn id="10" dur="1000" fill="hold"/>
                                            <p:tgtEl>
                                              <p:spTgt spid="17"/>
                                            </p:tgtEl>
                                            <p:attrNameLst>
                                              <p:attrName>ppt_x</p:attrName>
                                              <p:attrName>ppt_y</p:attrName>
                                            </p:attrNameLst>
                                          </p:cBhvr>
                                          <p:rCtr x="-42465" y="0"/>
                                        </p:animMotion>
                                      </p:childTnLst>
                                    </p:cTn>
                                  </p:par>
                                  <p:par>
                                    <p:cTn id="11" presetID="2" presetClass="entr" presetSubtype="2"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42" presetClass="exit" presetSubtype="0" fill="hold" nodeType="withEffect">
                                      <p:stCondLst>
                                        <p:cond delay="1000"/>
                                      </p:stCondLst>
                                      <p:childTnLst>
                                        <p:animEffect transition="out" filter="fade">
                                          <p:cBhvr>
                                            <p:cTn id="24" dur="750"/>
                                            <p:tgtEl>
                                              <p:spTgt spid="17"/>
                                            </p:tgtEl>
                                          </p:cBhvr>
                                        </p:animEffect>
                                        <p:anim calcmode="lin" valueType="num">
                                          <p:cBhvr>
                                            <p:cTn id="25" dur="750"/>
                                            <p:tgtEl>
                                              <p:spTgt spid="17"/>
                                            </p:tgtEl>
                                            <p:attrNameLst>
                                              <p:attrName>ppt_x</p:attrName>
                                            </p:attrNameLst>
                                          </p:cBhvr>
                                          <p:tavLst>
                                            <p:tav tm="0">
                                              <p:val>
                                                <p:strVal val="ppt_x"/>
                                              </p:val>
                                            </p:tav>
                                            <p:tav tm="100000">
                                              <p:val>
                                                <p:strVal val="ppt_x"/>
                                              </p:val>
                                            </p:tav>
                                          </p:tavLst>
                                        </p:anim>
                                        <p:anim calcmode="lin" valueType="num">
                                          <p:cBhvr>
                                            <p:cTn id="26" dur="750"/>
                                            <p:tgtEl>
                                              <p:spTgt spid="17"/>
                                            </p:tgtEl>
                                            <p:attrNameLst>
                                              <p:attrName>ppt_y</p:attrName>
                                            </p:attrNameLst>
                                          </p:cBhvr>
                                          <p:tavLst>
                                            <p:tav tm="0">
                                              <p:val>
                                                <p:strVal val="ppt_y"/>
                                              </p:val>
                                            </p:tav>
                                            <p:tav tm="100000">
                                              <p:val>
                                                <p:strVal val="ppt_y+.1"/>
                                              </p:val>
                                            </p:tav>
                                          </p:tavLst>
                                        </p:anim>
                                        <p:set>
                                          <p:cBhvr>
                                            <p:cTn id="27" dur="1" fill="hold">
                                              <p:stCondLst>
                                                <p:cond delay="749"/>
                                              </p:stCondLst>
                                            </p:cTn>
                                            <p:tgtEl>
                                              <p:spTgt spid="17"/>
                                            </p:tgtEl>
                                            <p:attrNameLst>
                                              <p:attrName>style.visibility</p:attrName>
                                            </p:attrNameLst>
                                          </p:cBhvr>
                                          <p:to>
                                            <p:strVal val="hidden"/>
                                          </p:to>
                                        </p:set>
                                      </p:childTnLst>
                                    </p:cTn>
                                  </p:par>
                                </p:childTnLst>
                              </p:cTn>
                            </p:par>
                            <p:par>
                              <p:cTn id="28" fill="hold">
                                <p:stCondLst>
                                  <p:cond delay="1000"/>
                                </p:stCondLst>
                                <p:childTnLst>
                                  <p:par>
                                    <p:cTn id="29" presetID="26" presetClass="emph" presetSubtype="0" fill="hold" nodeType="afterEffect">
                                      <p:stCondLst>
                                        <p:cond delay="0"/>
                                      </p:st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par>
                                    <p:cTn id="32" presetID="26" presetClass="emph" presetSubtype="0" fill="hold" nodeType="withEffect">
                                      <p:stCondLst>
                                        <p:cond delay="25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par>
                                    <p:cTn id="35" presetID="26" presetClass="emph" presetSubtype="0" fill="hold" nodeType="withEffect">
                                      <p:stCondLst>
                                        <p:cond delay="50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par>
                                    <p:cTn id="38" presetID="26" presetClass="emph" presetSubtype="0" fill="hold" nodeType="withEffect">
                                      <p:stCondLst>
                                        <p:cond delay="75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childTnLst>
                              </p:cTn>
                            </p:par>
                            <p:par>
                              <p:cTn id="41" fill="hold">
                                <p:stCondLst>
                                  <p:cond delay="1500"/>
                                </p:stCondLst>
                                <p:childTnLst>
                                  <p:par>
                                    <p:cTn id="42" presetID="2" presetClass="entr" presetSubtype="2" fill="hold" nodeType="afterEffect" p14:presetBounceEnd="50000">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14:bounceEnd="50000">
                                          <p:cBhvr additive="base">
                                            <p:cTn id="4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14:presetBounceEnd="50000">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14:bounceEnd="50000">
                                          <p:cBhvr additive="base">
                                            <p:cTn id="48" dur="5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2250"/>
                                </p:stCondLst>
                                <p:childTnLst>
                                  <p:par>
                                    <p:cTn id="56" presetID="12" presetClass="entr" presetSubtype="4" fill="hold" grpId="0" nodeType="afterEffect">
                                      <p:stCondLst>
                                        <p:cond delay="0"/>
                                      </p:stCondLst>
                                      <p:iterate type="lt">
                                        <p:tmPct val="10000"/>
                                      </p:iterate>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750"/>
                                            <p:tgtEl>
                                              <p:spTgt spid="18"/>
                                            </p:tgtEl>
                                            <p:attrNameLst>
                                              <p:attrName>ppt_y</p:attrName>
                                            </p:attrNameLst>
                                          </p:cBhvr>
                                          <p:tavLst>
                                            <p:tav tm="0">
                                              <p:val>
                                                <p:strVal val="#ppt_y+#ppt_h*1.125000"/>
                                              </p:val>
                                            </p:tav>
                                            <p:tav tm="100000">
                                              <p:val>
                                                <p:strVal val="#ppt_y"/>
                                              </p:val>
                                            </p:tav>
                                          </p:tavLst>
                                        </p:anim>
                                        <p:animEffect transition="in" filter="wipe(up)">
                                          <p:cBhvr>
                                            <p:cTn id="59" dur="750"/>
                                            <p:tgtEl>
                                              <p:spTgt spid="18"/>
                                            </p:tgtEl>
                                          </p:cBhvr>
                                        </p:animEffect>
                                      </p:childTnLst>
                                    </p:cTn>
                                  </p:par>
                                </p:childTnLst>
                              </p:cTn>
                            </p:par>
                            <p:par>
                              <p:cTn id="60" fill="hold">
                                <p:stCondLst>
                                  <p:cond delay="5925"/>
                                </p:stCondLst>
                                <p:childTnLst>
                                  <p:par>
                                    <p:cTn id="61" presetID="42"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childTnLst>
                              </p:cTn>
                            </p:par>
                            <p:par>
                              <p:cTn id="66" fill="hold">
                                <p:stCondLst>
                                  <p:cond delay="6925"/>
                                </p:stCondLst>
                                <p:childTnLst>
                                  <p:par>
                                    <p:cTn id="67" presetID="2" presetClass="entr" presetSubtype="4" decel="100000" fill="hold" nodeType="afterEffect">
                                      <p:stCondLst>
                                        <p:cond delay="150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750" fill="hold"/>
                                            <p:tgtEl>
                                              <p:spTgt spid="23"/>
                                            </p:tgtEl>
                                            <p:attrNameLst>
                                              <p:attrName>ppt_x</p:attrName>
                                            </p:attrNameLst>
                                          </p:cBhvr>
                                          <p:tavLst>
                                            <p:tav tm="0">
                                              <p:val>
                                                <p:strVal val="#ppt_x"/>
                                              </p:val>
                                            </p:tav>
                                            <p:tav tm="100000">
                                              <p:val>
                                                <p:strVal val="#ppt_x"/>
                                              </p:val>
                                            </p:tav>
                                          </p:tavLst>
                                        </p:anim>
                                        <p:anim calcmode="lin" valueType="num">
                                          <p:cBhvr additive="base">
                                            <p:cTn id="70" dur="750" fill="hold"/>
                                            <p:tgtEl>
                                              <p:spTgt spid="23"/>
                                            </p:tgtEl>
                                            <p:attrNameLst>
                                              <p:attrName>ppt_y</p:attrName>
                                            </p:attrNameLst>
                                          </p:cBhvr>
                                          <p:tavLst>
                                            <p:tav tm="0">
                                              <p:val>
                                                <p:strVal val="1+#ppt_h/2"/>
                                              </p:val>
                                            </p:tav>
                                            <p:tav tm="100000">
                                              <p:val>
                                                <p:strVal val="#ppt_y"/>
                                              </p:val>
                                            </p:tav>
                                          </p:tavLst>
                                        </p:anim>
                                      </p:childTnLst>
                                    </p:cTn>
                                  </p:par>
                                  <p:par>
                                    <p:cTn id="71" presetID="35" presetClass="path" presetSubtype="0" fill="hold" nodeType="withEffect">
                                      <p:stCondLst>
                                        <p:cond delay="2250"/>
                                      </p:stCondLst>
                                      <p:childTnLst>
                                        <p:animMotion origin="layout" path="M -4.44444E-6 -6.17284E-7 L -0.94618 -6.17284E-7 " pathEditMode="relative" rAng="0" ptsTypes="AA">
                                          <p:cBhvr>
                                            <p:cTn id="72" dur="750" fill="hold"/>
                                            <p:tgtEl>
                                              <p:spTgt spid="23"/>
                                            </p:tgtEl>
                                            <p:attrNameLst>
                                              <p:attrName>ppt_x</p:attrName>
                                              <p:attrName>ppt_y</p:attrName>
                                            </p:attrNameLst>
                                          </p:cBhvr>
                                          <p:rCtr x="-47309" y="0"/>
                                        </p:animMotion>
                                      </p:childTnLst>
                                    </p:cTn>
                                  </p:par>
                                  <p:par>
                                    <p:cTn id="73" presetID="2" presetClass="exit" presetSubtype="8" fill="hold" nodeType="withEffect">
                                      <p:stCondLst>
                                        <p:cond delay="2250"/>
                                      </p:stCondLst>
                                      <p:childTnLst>
                                        <p:anim calcmode="lin" valueType="num">
                                          <p:cBhvr additive="base">
                                            <p:cTn id="74" dur="750"/>
                                            <p:tgtEl>
                                              <p:spTgt spid="14"/>
                                            </p:tgtEl>
                                            <p:attrNameLst>
                                              <p:attrName>ppt_x</p:attrName>
                                            </p:attrNameLst>
                                          </p:cBhvr>
                                          <p:tavLst>
                                            <p:tav tm="0">
                                              <p:val>
                                                <p:strVal val="ppt_x"/>
                                              </p:val>
                                            </p:tav>
                                            <p:tav tm="100000">
                                              <p:val>
                                                <p:strVal val="0-ppt_w/2"/>
                                              </p:val>
                                            </p:tav>
                                          </p:tavLst>
                                        </p:anim>
                                        <p:anim calcmode="lin" valueType="num">
                                          <p:cBhvr additive="base">
                                            <p:cTn id="75" dur="750"/>
                                            <p:tgtEl>
                                              <p:spTgt spid="14"/>
                                            </p:tgtEl>
                                            <p:attrNameLst>
                                              <p:attrName>ppt_y</p:attrName>
                                            </p:attrNameLst>
                                          </p:cBhvr>
                                          <p:tavLst>
                                            <p:tav tm="0">
                                              <p:val>
                                                <p:strVal val="ppt_y"/>
                                              </p:val>
                                            </p:tav>
                                            <p:tav tm="100000">
                                              <p:val>
                                                <p:strVal val="ppt_y"/>
                                              </p:val>
                                            </p:tav>
                                          </p:tavLst>
                                        </p:anim>
                                        <p:set>
                                          <p:cBhvr>
                                            <p:cTn id="76" dur="1" fill="hold">
                                              <p:stCondLst>
                                                <p:cond delay="749"/>
                                              </p:stCondLst>
                                            </p:cTn>
                                            <p:tgtEl>
                                              <p:spTgt spid="14"/>
                                            </p:tgtEl>
                                            <p:attrNameLst>
                                              <p:attrName>style.visibility</p:attrName>
                                            </p:attrNameLst>
                                          </p:cBhvr>
                                          <p:to>
                                            <p:strVal val="hidden"/>
                                          </p:to>
                                        </p:set>
                                      </p:childTnLst>
                                    </p:cTn>
                                  </p:par>
                                  <p:par>
                                    <p:cTn id="77" presetID="2" presetClass="exit" presetSubtype="8" fill="hold" nodeType="withEffect">
                                      <p:stCondLst>
                                        <p:cond delay="2250"/>
                                      </p:stCondLst>
                                      <p:childTnLst>
                                        <p:anim calcmode="lin" valueType="num">
                                          <p:cBhvr additive="base">
                                            <p:cTn id="78" dur="750"/>
                                            <p:tgtEl>
                                              <p:spTgt spid="5"/>
                                            </p:tgtEl>
                                            <p:attrNameLst>
                                              <p:attrName>ppt_x</p:attrName>
                                            </p:attrNameLst>
                                          </p:cBhvr>
                                          <p:tavLst>
                                            <p:tav tm="0">
                                              <p:val>
                                                <p:strVal val="ppt_x"/>
                                              </p:val>
                                            </p:tav>
                                            <p:tav tm="100000">
                                              <p:val>
                                                <p:strVal val="0-ppt_w/2"/>
                                              </p:val>
                                            </p:tav>
                                          </p:tavLst>
                                        </p:anim>
                                        <p:anim calcmode="lin" valueType="num">
                                          <p:cBhvr additive="base">
                                            <p:cTn id="79" dur="750"/>
                                            <p:tgtEl>
                                              <p:spTgt spid="5"/>
                                            </p:tgtEl>
                                            <p:attrNameLst>
                                              <p:attrName>ppt_y</p:attrName>
                                            </p:attrNameLst>
                                          </p:cBhvr>
                                          <p:tavLst>
                                            <p:tav tm="0">
                                              <p:val>
                                                <p:strVal val="ppt_y"/>
                                              </p:val>
                                            </p:tav>
                                            <p:tav tm="100000">
                                              <p:val>
                                                <p:strVal val="ppt_y"/>
                                              </p:val>
                                            </p:tav>
                                          </p:tavLst>
                                        </p:anim>
                                        <p:set>
                                          <p:cBhvr>
                                            <p:cTn id="80" dur="1" fill="hold">
                                              <p:stCondLst>
                                                <p:cond delay="749"/>
                                              </p:stCondLst>
                                            </p:cTn>
                                            <p:tgtEl>
                                              <p:spTgt spid="5"/>
                                            </p:tgtEl>
                                            <p:attrNameLst>
                                              <p:attrName>style.visibility</p:attrName>
                                            </p:attrNameLst>
                                          </p:cBhvr>
                                          <p:to>
                                            <p:strVal val="hidden"/>
                                          </p:to>
                                        </p:set>
                                      </p:childTnLst>
                                    </p:cTn>
                                  </p:par>
                                  <p:par>
                                    <p:cTn id="81" presetID="2" presetClass="exit" presetSubtype="8" fill="hold" nodeType="withEffect">
                                      <p:stCondLst>
                                        <p:cond delay="2250"/>
                                      </p:stCondLst>
                                      <p:childTnLst>
                                        <p:anim calcmode="lin" valueType="num">
                                          <p:cBhvr additive="base">
                                            <p:cTn id="82" dur="750"/>
                                            <p:tgtEl>
                                              <p:spTgt spid="8"/>
                                            </p:tgtEl>
                                            <p:attrNameLst>
                                              <p:attrName>ppt_x</p:attrName>
                                            </p:attrNameLst>
                                          </p:cBhvr>
                                          <p:tavLst>
                                            <p:tav tm="0">
                                              <p:val>
                                                <p:strVal val="ppt_x"/>
                                              </p:val>
                                            </p:tav>
                                            <p:tav tm="100000">
                                              <p:val>
                                                <p:strVal val="0-ppt_w/2"/>
                                              </p:val>
                                            </p:tav>
                                          </p:tavLst>
                                        </p:anim>
                                        <p:anim calcmode="lin" valueType="num">
                                          <p:cBhvr additive="base">
                                            <p:cTn id="83" dur="750"/>
                                            <p:tgtEl>
                                              <p:spTgt spid="8"/>
                                            </p:tgtEl>
                                            <p:attrNameLst>
                                              <p:attrName>ppt_y</p:attrName>
                                            </p:attrNameLst>
                                          </p:cBhvr>
                                          <p:tavLst>
                                            <p:tav tm="0">
                                              <p:val>
                                                <p:strVal val="ppt_y"/>
                                              </p:val>
                                            </p:tav>
                                            <p:tav tm="100000">
                                              <p:val>
                                                <p:strVal val="ppt_y"/>
                                              </p:val>
                                            </p:tav>
                                          </p:tavLst>
                                        </p:anim>
                                        <p:set>
                                          <p:cBhvr>
                                            <p:cTn id="84" dur="1" fill="hold">
                                              <p:stCondLst>
                                                <p:cond delay="749"/>
                                              </p:stCondLst>
                                            </p:cTn>
                                            <p:tgtEl>
                                              <p:spTgt spid="8"/>
                                            </p:tgtEl>
                                            <p:attrNameLst>
                                              <p:attrName>style.visibility</p:attrName>
                                            </p:attrNameLst>
                                          </p:cBhvr>
                                          <p:to>
                                            <p:strVal val="hidden"/>
                                          </p:to>
                                        </p:set>
                                      </p:childTnLst>
                                    </p:cTn>
                                  </p:par>
                                  <p:par>
                                    <p:cTn id="85" presetID="2" presetClass="exit" presetSubtype="8" fill="hold" nodeType="withEffect">
                                      <p:stCondLst>
                                        <p:cond delay="2250"/>
                                      </p:stCondLst>
                                      <p:childTnLst>
                                        <p:anim calcmode="lin" valueType="num">
                                          <p:cBhvr additive="base">
                                            <p:cTn id="86" dur="750"/>
                                            <p:tgtEl>
                                              <p:spTgt spid="11"/>
                                            </p:tgtEl>
                                            <p:attrNameLst>
                                              <p:attrName>ppt_x</p:attrName>
                                            </p:attrNameLst>
                                          </p:cBhvr>
                                          <p:tavLst>
                                            <p:tav tm="0">
                                              <p:val>
                                                <p:strVal val="ppt_x"/>
                                              </p:val>
                                            </p:tav>
                                            <p:tav tm="100000">
                                              <p:val>
                                                <p:strVal val="0-ppt_w/2"/>
                                              </p:val>
                                            </p:tav>
                                          </p:tavLst>
                                        </p:anim>
                                        <p:anim calcmode="lin" valueType="num">
                                          <p:cBhvr additive="base">
                                            <p:cTn id="87" dur="750"/>
                                            <p:tgtEl>
                                              <p:spTgt spid="11"/>
                                            </p:tgtEl>
                                            <p:attrNameLst>
                                              <p:attrName>ppt_y</p:attrName>
                                            </p:attrNameLst>
                                          </p:cBhvr>
                                          <p:tavLst>
                                            <p:tav tm="0">
                                              <p:val>
                                                <p:strVal val="ppt_y"/>
                                              </p:val>
                                            </p:tav>
                                            <p:tav tm="100000">
                                              <p:val>
                                                <p:strVal val="ppt_y"/>
                                              </p:val>
                                            </p:tav>
                                          </p:tavLst>
                                        </p:anim>
                                        <p:set>
                                          <p:cBhvr>
                                            <p:cTn id="88" dur="1" fill="hold">
                                              <p:stCondLst>
                                                <p:cond delay="749"/>
                                              </p:stCondLst>
                                            </p:cTn>
                                            <p:tgtEl>
                                              <p:spTgt spid="11"/>
                                            </p:tgtEl>
                                            <p:attrNameLst>
                                              <p:attrName>style.visibility</p:attrName>
                                            </p:attrNameLst>
                                          </p:cBhvr>
                                          <p:to>
                                            <p:strVal val="hidden"/>
                                          </p:to>
                                        </p:set>
                                      </p:childTnLst>
                                    </p:cTn>
                                  </p:par>
                                  <p:par>
                                    <p:cTn id="89" presetID="2" presetClass="exit" presetSubtype="8" fill="hold" nodeType="withEffect">
                                      <p:stCondLst>
                                        <p:cond delay="2250"/>
                                      </p:stCondLst>
                                      <p:childTnLst>
                                        <p:anim calcmode="lin" valueType="num">
                                          <p:cBhvr additive="base">
                                            <p:cTn id="90" dur="750"/>
                                            <p:tgtEl>
                                              <p:spTgt spid="19"/>
                                            </p:tgtEl>
                                            <p:attrNameLst>
                                              <p:attrName>ppt_x</p:attrName>
                                            </p:attrNameLst>
                                          </p:cBhvr>
                                          <p:tavLst>
                                            <p:tav tm="0">
                                              <p:val>
                                                <p:strVal val="ppt_x"/>
                                              </p:val>
                                            </p:tav>
                                            <p:tav tm="100000">
                                              <p:val>
                                                <p:strVal val="0-ppt_w/2"/>
                                              </p:val>
                                            </p:tav>
                                          </p:tavLst>
                                        </p:anim>
                                        <p:anim calcmode="lin" valueType="num">
                                          <p:cBhvr additive="base">
                                            <p:cTn id="91" dur="750"/>
                                            <p:tgtEl>
                                              <p:spTgt spid="19"/>
                                            </p:tgtEl>
                                            <p:attrNameLst>
                                              <p:attrName>ppt_y</p:attrName>
                                            </p:attrNameLst>
                                          </p:cBhvr>
                                          <p:tavLst>
                                            <p:tav tm="0">
                                              <p:val>
                                                <p:strVal val="ppt_y"/>
                                              </p:val>
                                            </p:tav>
                                            <p:tav tm="100000">
                                              <p:val>
                                                <p:strVal val="ppt_y"/>
                                              </p:val>
                                            </p:tav>
                                          </p:tavLst>
                                        </p:anim>
                                        <p:set>
                                          <p:cBhvr>
                                            <p:cTn id="92" dur="1" fill="hold">
                                              <p:stCondLst>
                                                <p:cond delay="749"/>
                                              </p:stCondLst>
                                            </p:cTn>
                                            <p:tgtEl>
                                              <p:spTgt spid="19"/>
                                            </p:tgtEl>
                                            <p:attrNameLst>
                                              <p:attrName>style.visibility</p:attrName>
                                            </p:attrNameLst>
                                          </p:cBhvr>
                                          <p:to>
                                            <p:strVal val="hidden"/>
                                          </p:to>
                                        </p:set>
                                      </p:childTnLst>
                                    </p:cTn>
                                  </p:par>
                                  <p:par>
                                    <p:cTn id="93" presetID="2" presetClass="exit" presetSubtype="8" fill="hold" nodeType="withEffect">
                                      <p:stCondLst>
                                        <p:cond delay="2250"/>
                                      </p:stCondLst>
                                      <p:childTnLst>
                                        <p:anim calcmode="lin" valueType="num">
                                          <p:cBhvr additive="base">
                                            <p:cTn id="94" dur="750"/>
                                            <p:tgtEl>
                                              <p:spTgt spid="22"/>
                                            </p:tgtEl>
                                            <p:attrNameLst>
                                              <p:attrName>ppt_x</p:attrName>
                                            </p:attrNameLst>
                                          </p:cBhvr>
                                          <p:tavLst>
                                            <p:tav tm="0">
                                              <p:val>
                                                <p:strVal val="ppt_x"/>
                                              </p:val>
                                            </p:tav>
                                            <p:tav tm="100000">
                                              <p:val>
                                                <p:strVal val="0-ppt_w/2"/>
                                              </p:val>
                                            </p:tav>
                                          </p:tavLst>
                                        </p:anim>
                                        <p:anim calcmode="lin" valueType="num">
                                          <p:cBhvr additive="base">
                                            <p:cTn id="95" dur="750"/>
                                            <p:tgtEl>
                                              <p:spTgt spid="22"/>
                                            </p:tgtEl>
                                            <p:attrNameLst>
                                              <p:attrName>ppt_y</p:attrName>
                                            </p:attrNameLst>
                                          </p:cBhvr>
                                          <p:tavLst>
                                            <p:tav tm="0">
                                              <p:val>
                                                <p:strVal val="ppt_y"/>
                                              </p:val>
                                            </p:tav>
                                            <p:tav tm="100000">
                                              <p:val>
                                                <p:strVal val="ppt_y"/>
                                              </p:val>
                                            </p:tav>
                                          </p:tavLst>
                                        </p:anim>
                                        <p:set>
                                          <p:cBhvr>
                                            <p:cTn id="96" dur="1" fill="hold">
                                              <p:stCondLst>
                                                <p:cond delay="749"/>
                                              </p:stCondLst>
                                            </p:cTn>
                                            <p:tgtEl>
                                              <p:spTgt spid="22"/>
                                            </p:tgtEl>
                                            <p:attrNameLst>
                                              <p:attrName>style.visibility</p:attrName>
                                            </p:attrNameLst>
                                          </p:cBhvr>
                                          <p:to>
                                            <p:strVal val="hidden"/>
                                          </p:to>
                                        </p:set>
                                      </p:childTnLst>
                                    </p:cTn>
                                  </p:par>
                                  <p:par>
                                    <p:cTn id="97" presetID="2" presetClass="exit" presetSubtype="8" fill="hold" grpId="1" nodeType="withEffect">
                                      <p:stCondLst>
                                        <p:cond delay="2250"/>
                                      </p:stCondLst>
                                      <p:childTnLst>
                                        <p:anim calcmode="lin" valueType="num">
                                          <p:cBhvr additive="base">
                                            <p:cTn id="98" dur="750"/>
                                            <p:tgtEl>
                                              <p:spTgt spid="20"/>
                                            </p:tgtEl>
                                            <p:attrNameLst>
                                              <p:attrName>ppt_x</p:attrName>
                                            </p:attrNameLst>
                                          </p:cBhvr>
                                          <p:tavLst>
                                            <p:tav tm="0">
                                              <p:val>
                                                <p:strVal val="ppt_x"/>
                                              </p:val>
                                            </p:tav>
                                            <p:tav tm="100000">
                                              <p:val>
                                                <p:strVal val="0-ppt_w/2"/>
                                              </p:val>
                                            </p:tav>
                                          </p:tavLst>
                                        </p:anim>
                                        <p:anim calcmode="lin" valueType="num">
                                          <p:cBhvr additive="base">
                                            <p:cTn id="99" dur="750"/>
                                            <p:tgtEl>
                                              <p:spTgt spid="20"/>
                                            </p:tgtEl>
                                            <p:attrNameLst>
                                              <p:attrName>ppt_y</p:attrName>
                                            </p:attrNameLst>
                                          </p:cBhvr>
                                          <p:tavLst>
                                            <p:tav tm="0">
                                              <p:val>
                                                <p:strVal val="ppt_y"/>
                                              </p:val>
                                            </p:tav>
                                            <p:tav tm="100000">
                                              <p:val>
                                                <p:strVal val="ppt_y"/>
                                              </p:val>
                                            </p:tav>
                                          </p:tavLst>
                                        </p:anim>
                                        <p:set>
                                          <p:cBhvr>
                                            <p:cTn id="100" dur="1" fill="hold">
                                              <p:stCondLst>
                                                <p:cond delay="749"/>
                                              </p:stCondLst>
                                            </p:cTn>
                                            <p:tgtEl>
                                              <p:spTgt spid="20"/>
                                            </p:tgtEl>
                                            <p:attrNameLst>
                                              <p:attrName>style.visibility</p:attrName>
                                            </p:attrNameLst>
                                          </p:cBhvr>
                                          <p:to>
                                            <p:strVal val="hidden"/>
                                          </p:to>
                                        </p:set>
                                      </p:childTnLst>
                                    </p:cTn>
                                  </p:par>
                                  <p:par>
                                    <p:cTn id="101" presetID="2" presetClass="exit" presetSubtype="8" fill="hold" grpId="1" nodeType="withEffect">
                                      <p:stCondLst>
                                        <p:cond delay="2250"/>
                                      </p:stCondLst>
                                      <p:iterate type="lt">
                                        <p:tmPct val="0"/>
                                      </p:iterate>
                                      <p:childTnLst>
                                        <p:anim calcmode="lin" valueType="num">
                                          <p:cBhvr additive="base">
                                            <p:cTn id="102" dur="750"/>
                                            <p:tgtEl>
                                              <p:spTgt spid="18"/>
                                            </p:tgtEl>
                                            <p:attrNameLst>
                                              <p:attrName>ppt_x</p:attrName>
                                            </p:attrNameLst>
                                          </p:cBhvr>
                                          <p:tavLst>
                                            <p:tav tm="0">
                                              <p:val>
                                                <p:strVal val="ppt_x"/>
                                              </p:val>
                                            </p:tav>
                                            <p:tav tm="100000">
                                              <p:val>
                                                <p:strVal val="0-ppt_w/2"/>
                                              </p:val>
                                            </p:tav>
                                          </p:tavLst>
                                        </p:anim>
                                        <p:anim calcmode="lin" valueType="num">
                                          <p:cBhvr additive="base">
                                            <p:cTn id="103" dur="750"/>
                                            <p:tgtEl>
                                              <p:spTgt spid="18"/>
                                            </p:tgtEl>
                                            <p:attrNameLst>
                                              <p:attrName>ppt_y</p:attrName>
                                            </p:attrNameLst>
                                          </p:cBhvr>
                                          <p:tavLst>
                                            <p:tav tm="0">
                                              <p:val>
                                                <p:strVal val="ppt_y"/>
                                              </p:val>
                                            </p:tav>
                                            <p:tav tm="100000">
                                              <p:val>
                                                <p:strVal val="ppt_y"/>
                                              </p:val>
                                            </p:tav>
                                          </p:tavLst>
                                        </p:anim>
                                        <p:set>
                                          <p:cBhvr>
                                            <p:cTn id="104" dur="1" fill="hold">
                                              <p:stCondLst>
                                                <p:cond delay="749"/>
                                              </p:stCondLst>
                                            </p:cTn>
                                            <p:tgtEl>
                                              <p:spTgt spid="18"/>
                                            </p:tgtEl>
                                            <p:attrNameLst>
                                              <p:attrName>style.visibility</p:attrName>
                                            </p:attrNameLst>
                                          </p:cBhvr>
                                          <p:to>
                                            <p:strVal val="hidden"/>
                                          </p:to>
                                        </p:set>
                                      </p:childTnLst>
                                    </p:cTn>
                                  </p:par>
                                  <p:par>
                                    <p:cTn id="105" presetID="2" presetClass="exit" presetSubtype="8" fill="hold" grpId="1" nodeType="withEffect">
                                      <p:stCondLst>
                                        <p:cond delay="2250"/>
                                      </p:stCondLst>
                                      <p:childTnLst>
                                        <p:anim calcmode="lin" valueType="num">
                                          <p:cBhvr additive="base">
                                            <p:cTn id="106" dur="750"/>
                                            <p:tgtEl>
                                              <p:spTgt spid="21"/>
                                            </p:tgtEl>
                                            <p:attrNameLst>
                                              <p:attrName>ppt_x</p:attrName>
                                            </p:attrNameLst>
                                          </p:cBhvr>
                                          <p:tavLst>
                                            <p:tav tm="0">
                                              <p:val>
                                                <p:strVal val="ppt_x"/>
                                              </p:val>
                                            </p:tav>
                                            <p:tav tm="100000">
                                              <p:val>
                                                <p:strVal val="0-ppt_w/2"/>
                                              </p:val>
                                            </p:tav>
                                          </p:tavLst>
                                        </p:anim>
                                        <p:anim calcmode="lin" valueType="num">
                                          <p:cBhvr additive="base">
                                            <p:cTn id="107" dur="750"/>
                                            <p:tgtEl>
                                              <p:spTgt spid="21"/>
                                            </p:tgtEl>
                                            <p:attrNameLst>
                                              <p:attrName>ppt_y</p:attrName>
                                            </p:attrNameLst>
                                          </p:cBhvr>
                                          <p:tavLst>
                                            <p:tav tm="0">
                                              <p:val>
                                                <p:strVal val="ppt_y"/>
                                              </p:val>
                                            </p:tav>
                                            <p:tav tm="100000">
                                              <p:val>
                                                <p:strVal val="ppt_y"/>
                                              </p:val>
                                            </p:tav>
                                          </p:tavLst>
                                        </p:anim>
                                        <p:set>
                                          <p:cBhvr>
                                            <p:cTn id="108" dur="1" fill="hold">
                                              <p:stCondLst>
                                                <p:cond delay="7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0" grpId="0" animBg="1"/>
          <p:bldP spid="20" grpId="1" animBg="1"/>
          <p:bldP spid="21" grpId="0"/>
          <p:bldP spid="21"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1+#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35" presetClass="path" presetSubtype="0" fill="hold" nodeType="withEffect">
                                      <p:stCondLst>
                                        <p:cond delay="0"/>
                                      </p:stCondLst>
                                      <p:childTnLst>
                                        <p:animMotion origin="layout" path="M 4.16667E-6 -6.17284E-7 L -0.84931 -6.17284E-7 " pathEditMode="relative" rAng="0" ptsTypes="AA">
                                          <p:cBhvr>
                                            <p:cTn id="10" dur="1000" fill="hold"/>
                                            <p:tgtEl>
                                              <p:spTgt spid="17"/>
                                            </p:tgtEl>
                                            <p:attrNameLst>
                                              <p:attrName>ppt_x</p:attrName>
                                              <p:attrName>ppt_y</p:attrName>
                                            </p:attrNameLst>
                                          </p:cBhvr>
                                          <p:rCtr x="-42465" y="0"/>
                                        </p:animMotion>
                                      </p:childTnLst>
                                    </p:cTn>
                                  </p:par>
                                  <p:par>
                                    <p:cTn id="11" presetID="2" presetClass="entr" presetSubtype="2"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par>
                                    <p:cTn id="23" presetID="42" presetClass="exit" presetSubtype="0" fill="hold" nodeType="withEffect">
                                      <p:stCondLst>
                                        <p:cond delay="1000"/>
                                      </p:stCondLst>
                                      <p:childTnLst>
                                        <p:animEffect transition="out" filter="fade">
                                          <p:cBhvr>
                                            <p:cTn id="24" dur="750"/>
                                            <p:tgtEl>
                                              <p:spTgt spid="17"/>
                                            </p:tgtEl>
                                          </p:cBhvr>
                                        </p:animEffect>
                                        <p:anim calcmode="lin" valueType="num">
                                          <p:cBhvr>
                                            <p:cTn id="25" dur="750"/>
                                            <p:tgtEl>
                                              <p:spTgt spid="17"/>
                                            </p:tgtEl>
                                            <p:attrNameLst>
                                              <p:attrName>ppt_x</p:attrName>
                                            </p:attrNameLst>
                                          </p:cBhvr>
                                          <p:tavLst>
                                            <p:tav tm="0">
                                              <p:val>
                                                <p:strVal val="ppt_x"/>
                                              </p:val>
                                            </p:tav>
                                            <p:tav tm="100000">
                                              <p:val>
                                                <p:strVal val="ppt_x"/>
                                              </p:val>
                                            </p:tav>
                                          </p:tavLst>
                                        </p:anim>
                                        <p:anim calcmode="lin" valueType="num">
                                          <p:cBhvr>
                                            <p:cTn id="26" dur="750"/>
                                            <p:tgtEl>
                                              <p:spTgt spid="17"/>
                                            </p:tgtEl>
                                            <p:attrNameLst>
                                              <p:attrName>ppt_y</p:attrName>
                                            </p:attrNameLst>
                                          </p:cBhvr>
                                          <p:tavLst>
                                            <p:tav tm="0">
                                              <p:val>
                                                <p:strVal val="ppt_y"/>
                                              </p:val>
                                            </p:tav>
                                            <p:tav tm="100000">
                                              <p:val>
                                                <p:strVal val="ppt_y+.1"/>
                                              </p:val>
                                            </p:tav>
                                          </p:tavLst>
                                        </p:anim>
                                        <p:set>
                                          <p:cBhvr>
                                            <p:cTn id="27" dur="1" fill="hold">
                                              <p:stCondLst>
                                                <p:cond delay="749"/>
                                              </p:stCondLst>
                                            </p:cTn>
                                            <p:tgtEl>
                                              <p:spTgt spid="17"/>
                                            </p:tgtEl>
                                            <p:attrNameLst>
                                              <p:attrName>style.visibility</p:attrName>
                                            </p:attrNameLst>
                                          </p:cBhvr>
                                          <p:to>
                                            <p:strVal val="hidden"/>
                                          </p:to>
                                        </p:set>
                                      </p:childTnLst>
                                    </p:cTn>
                                  </p:par>
                                </p:childTnLst>
                              </p:cTn>
                            </p:par>
                            <p:par>
                              <p:cTn id="28" fill="hold">
                                <p:stCondLst>
                                  <p:cond delay="1000"/>
                                </p:stCondLst>
                                <p:childTnLst>
                                  <p:par>
                                    <p:cTn id="29" presetID="26" presetClass="emph" presetSubtype="0" fill="hold" nodeType="afterEffect">
                                      <p:stCondLst>
                                        <p:cond delay="0"/>
                                      </p:st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par>
                                    <p:cTn id="32" presetID="26" presetClass="emph" presetSubtype="0" fill="hold" nodeType="withEffect">
                                      <p:stCondLst>
                                        <p:cond delay="250"/>
                                      </p:stCondLst>
                                      <p:childTnLst>
                                        <p:animEffect transition="out" filter="fade">
                                          <p:cBhvr>
                                            <p:cTn id="33" dur="500" tmFilter="0, 0; .2, .5; .8, .5; 1, 0"/>
                                            <p:tgtEl>
                                              <p:spTgt spid="5"/>
                                            </p:tgtEl>
                                          </p:cBhvr>
                                        </p:animEffect>
                                        <p:animScale>
                                          <p:cBhvr>
                                            <p:cTn id="34" dur="250" autoRev="1" fill="hold"/>
                                            <p:tgtEl>
                                              <p:spTgt spid="5"/>
                                            </p:tgtEl>
                                          </p:cBhvr>
                                          <p:by x="105000" y="105000"/>
                                        </p:animScale>
                                      </p:childTnLst>
                                    </p:cTn>
                                  </p:par>
                                  <p:par>
                                    <p:cTn id="35" presetID="26" presetClass="emph" presetSubtype="0" fill="hold" nodeType="withEffect">
                                      <p:stCondLst>
                                        <p:cond delay="50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par>
                                    <p:cTn id="38" presetID="26" presetClass="emph" presetSubtype="0" fill="hold" nodeType="withEffect">
                                      <p:stCondLst>
                                        <p:cond delay="75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childTnLst>
                              </p:cTn>
                            </p:par>
                            <p:par>
                              <p:cTn id="41" fill="hold">
                                <p:stCondLst>
                                  <p:cond delay="1500"/>
                                </p:stCondLst>
                                <p:childTnLst>
                                  <p:par>
                                    <p:cTn id="42" presetID="2" presetClass="entr" presetSubtype="2" fill="hold" nodeType="afterEffect">
                                      <p:stCondLst>
                                        <p:cond delay="25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0-#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25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childTnLst>
                              </p:cTn>
                            </p:par>
                            <p:par>
                              <p:cTn id="55" fill="hold">
                                <p:stCondLst>
                                  <p:cond delay="2250"/>
                                </p:stCondLst>
                                <p:childTnLst>
                                  <p:par>
                                    <p:cTn id="56" presetID="12" presetClass="entr" presetSubtype="4" fill="hold" grpId="0" nodeType="afterEffect">
                                      <p:stCondLst>
                                        <p:cond delay="0"/>
                                      </p:stCondLst>
                                      <p:iterate type="lt">
                                        <p:tmPct val="10000"/>
                                      </p:iterate>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750"/>
                                            <p:tgtEl>
                                              <p:spTgt spid="18"/>
                                            </p:tgtEl>
                                            <p:attrNameLst>
                                              <p:attrName>ppt_y</p:attrName>
                                            </p:attrNameLst>
                                          </p:cBhvr>
                                          <p:tavLst>
                                            <p:tav tm="0">
                                              <p:val>
                                                <p:strVal val="#ppt_y+#ppt_h*1.125000"/>
                                              </p:val>
                                            </p:tav>
                                            <p:tav tm="100000">
                                              <p:val>
                                                <p:strVal val="#ppt_y"/>
                                              </p:val>
                                            </p:tav>
                                          </p:tavLst>
                                        </p:anim>
                                        <p:animEffect transition="in" filter="wipe(up)">
                                          <p:cBhvr>
                                            <p:cTn id="59" dur="750"/>
                                            <p:tgtEl>
                                              <p:spTgt spid="18"/>
                                            </p:tgtEl>
                                          </p:cBhvr>
                                        </p:animEffect>
                                      </p:childTnLst>
                                    </p:cTn>
                                  </p:par>
                                </p:childTnLst>
                              </p:cTn>
                            </p:par>
                            <p:par>
                              <p:cTn id="60" fill="hold">
                                <p:stCondLst>
                                  <p:cond delay="5925"/>
                                </p:stCondLst>
                                <p:childTnLst>
                                  <p:par>
                                    <p:cTn id="61" presetID="42"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childTnLst>
                              </p:cTn>
                            </p:par>
                            <p:par>
                              <p:cTn id="66" fill="hold">
                                <p:stCondLst>
                                  <p:cond delay="6925"/>
                                </p:stCondLst>
                                <p:childTnLst>
                                  <p:par>
                                    <p:cTn id="67" presetID="2" presetClass="entr" presetSubtype="4" decel="100000" fill="hold" nodeType="afterEffect">
                                      <p:stCondLst>
                                        <p:cond delay="150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750" fill="hold"/>
                                            <p:tgtEl>
                                              <p:spTgt spid="23"/>
                                            </p:tgtEl>
                                            <p:attrNameLst>
                                              <p:attrName>ppt_x</p:attrName>
                                            </p:attrNameLst>
                                          </p:cBhvr>
                                          <p:tavLst>
                                            <p:tav tm="0">
                                              <p:val>
                                                <p:strVal val="#ppt_x"/>
                                              </p:val>
                                            </p:tav>
                                            <p:tav tm="100000">
                                              <p:val>
                                                <p:strVal val="#ppt_x"/>
                                              </p:val>
                                            </p:tav>
                                          </p:tavLst>
                                        </p:anim>
                                        <p:anim calcmode="lin" valueType="num">
                                          <p:cBhvr additive="base">
                                            <p:cTn id="70" dur="750" fill="hold"/>
                                            <p:tgtEl>
                                              <p:spTgt spid="23"/>
                                            </p:tgtEl>
                                            <p:attrNameLst>
                                              <p:attrName>ppt_y</p:attrName>
                                            </p:attrNameLst>
                                          </p:cBhvr>
                                          <p:tavLst>
                                            <p:tav tm="0">
                                              <p:val>
                                                <p:strVal val="1+#ppt_h/2"/>
                                              </p:val>
                                            </p:tav>
                                            <p:tav tm="100000">
                                              <p:val>
                                                <p:strVal val="#ppt_y"/>
                                              </p:val>
                                            </p:tav>
                                          </p:tavLst>
                                        </p:anim>
                                      </p:childTnLst>
                                    </p:cTn>
                                  </p:par>
                                  <p:par>
                                    <p:cTn id="71" presetID="35" presetClass="path" presetSubtype="0" fill="hold" nodeType="withEffect">
                                      <p:stCondLst>
                                        <p:cond delay="2250"/>
                                      </p:stCondLst>
                                      <p:childTnLst>
                                        <p:animMotion origin="layout" path="M -4.44444E-6 -6.17284E-7 L -0.94618 -6.17284E-7 " pathEditMode="relative" rAng="0" ptsTypes="AA">
                                          <p:cBhvr>
                                            <p:cTn id="72" dur="750" fill="hold"/>
                                            <p:tgtEl>
                                              <p:spTgt spid="23"/>
                                            </p:tgtEl>
                                            <p:attrNameLst>
                                              <p:attrName>ppt_x</p:attrName>
                                              <p:attrName>ppt_y</p:attrName>
                                            </p:attrNameLst>
                                          </p:cBhvr>
                                          <p:rCtr x="-47309" y="0"/>
                                        </p:animMotion>
                                      </p:childTnLst>
                                    </p:cTn>
                                  </p:par>
                                  <p:par>
                                    <p:cTn id="73" presetID="2" presetClass="exit" presetSubtype="8" fill="hold" nodeType="withEffect">
                                      <p:stCondLst>
                                        <p:cond delay="2250"/>
                                      </p:stCondLst>
                                      <p:childTnLst>
                                        <p:anim calcmode="lin" valueType="num">
                                          <p:cBhvr additive="base">
                                            <p:cTn id="74" dur="750"/>
                                            <p:tgtEl>
                                              <p:spTgt spid="14"/>
                                            </p:tgtEl>
                                            <p:attrNameLst>
                                              <p:attrName>ppt_x</p:attrName>
                                            </p:attrNameLst>
                                          </p:cBhvr>
                                          <p:tavLst>
                                            <p:tav tm="0">
                                              <p:val>
                                                <p:strVal val="ppt_x"/>
                                              </p:val>
                                            </p:tav>
                                            <p:tav tm="100000">
                                              <p:val>
                                                <p:strVal val="0-ppt_w/2"/>
                                              </p:val>
                                            </p:tav>
                                          </p:tavLst>
                                        </p:anim>
                                        <p:anim calcmode="lin" valueType="num">
                                          <p:cBhvr additive="base">
                                            <p:cTn id="75" dur="750"/>
                                            <p:tgtEl>
                                              <p:spTgt spid="14"/>
                                            </p:tgtEl>
                                            <p:attrNameLst>
                                              <p:attrName>ppt_y</p:attrName>
                                            </p:attrNameLst>
                                          </p:cBhvr>
                                          <p:tavLst>
                                            <p:tav tm="0">
                                              <p:val>
                                                <p:strVal val="ppt_y"/>
                                              </p:val>
                                            </p:tav>
                                            <p:tav tm="100000">
                                              <p:val>
                                                <p:strVal val="ppt_y"/>
                                              </p:val>
                                            </p:tav>
                                          </p:tavLst>
                                        </p:anim>
                                        <p:set>
                                          <p:cBhvr>
                                            <p:cTn id="76" dur="1" fill="hold">
                                              <p:stCondLst>
                                                <p:cond delay="749"/>
                                              </p:stCondLst>
                                            </p:cTn>
                                            <p:tgtEl>
                                              <p:spTgt spid="14"/>
                                            </p:tgtEl>
                                            <p:attrNameLst>
                                              <p:attrName>style.visibility</p:attrName>
                                            </p:attrNameLst>
                                          </p:cBhvr>
                                          <p:to>
                                            <p:strVal val="hidden"/>
                                          </p:to>
                                        </p:set>
                                      </p:childTnLst>
                                    </p:cTn>
                                  </p:par>
                                  <p:par>
                                    <p:cTn id="77" presetID="2" presetClass="exit" presetSubtype="8" fill="hold" nodeType="withEffect">
                                      <p:stCondLst>
                                        <p:cond delay="2250"/>
                                      </p:stCondLst>
                                      <p:childTnLst>
                                        <p:anim calcmode="lin" valueType="num">
                                          <p:cBhvr additive="base">
                                            <p:cTn id="78" dur="750"/>
                                            <p:tgtEl>
                                              <p:spTgt spid="5"/>
                                            </p:tgtEl>
                                            <p:attrNameLst>
                                              <p:attrName>ppt_x</p:attrName>
                                            </p:attrNameLst>
                                          </p:cBhvr>
                                          <p:tavLst>
                                            <p:tav tm="0">
                                              <p:val>
                                                <p:strVal val="ppt_x"/>
                                              </p:val>
                                            </p:tav>
                                            <p:tav tm="100000">
                                              <p:val>
                                                <p:strVal val="0-ppt_w/2"/>
                                              </p:val>
                                            </p:tav>
                                          </p:tavLst>
                                        </p:anim>
                                        <p:anim calcmode="lin" valueType="num">
                                          <p:cBhvr additive="base">
                                            <p:cTn id="79" dur="750"/>
                                            <p:tgtEl>
                                              <p:spTgt spid="5"/>
                                            </p:tgtEl>
                                            <p:attrNameLst>
                                              <p:attrName>ppt_y</p:attrName>
                                            </p:attrNameLst>
                                          </p:cBhvr>
                                          <p:tavLst>
                                            <p:tav tm="0">
                                              <p:val>
                                                <p:strVal val="ppt_y"/>
                                              </p:val>
                                            </p:tav>
                                            <p:tav tm="100000">
                                              <p:val>
                                                <p:strVal val="ppt_y"/>
                                              </p:val>
                                            </p:tav>
                                          </p:tavLst>
                                        </p:anim>
                                        <p:set>
                                          <p:cBhvr>
                                            <p:cTn id="80" dur="1" fill="hold">
                                              <p:stCondLst>
                                                <p:cond delay="749"/>
                                              </p:stCondLst>
                                            </p:cTn>
                                            <p:tgtEl>
                                              <p:spTgt spid="5"/>
                                            </p:tgtEl>
                                            <p:attrNameLst>
                                              <p:attrName>style.visibility</p:attrName>
                                            </p:attrNameLst>
                                          </p:cBhvr>
                                          <p:to>
                                            <p:strVal val="hidden"/>
                                          </p:to>
                                        </p:set>
                                      </p:childTnLst>
                                    </p:cTn>
                                  </p:par>
                                  <p:par>
                                    <p:cTn id="81" presetID="2" presetClass="exit" presetSubtype="8" fill="hold" nodeType="withEffect">
                                      <p:stCondLst>
                                        <p:cond delay="2250"/>
                                      </p:stCondLst>
                                      <p:childTnLst>
                                        <p:anim calcmode="lin" valueType="num">
                                          <p:cBhvr additive="base">
                                            <p:cTn id="82" dur="750"/>
                                            <p:tgtEl>
                                              <p:spTgt spid="8"/>
                                            </p:tgtEl>
                                            <p:attrNameLst>
                                              <p:attrName>ppt_x</p:attrName>
                                            </p:attrNameLst>
                                          </p:cBhvr>
                                          <p:tavLst>
                                            <p:tav tm="0">
                                              <p:val>
                                                <p:strVal val="ppt_x"/>
                                              </p:val>
                                            </p:tav>
                                            <p:tav tm="100000">
                                              <p:val>
                                                <p:strVal val="0-ppt_w/2"/>
                                              </p:val>
                                            </p:tav>
                                          </p:tavLst>
                                        </p:anim>
                                        <p:anim calcmode="lin" valueType="num">
                                          <p:cBhvr additive="base">
                                            <p:cTn id="83" dur="750"/>
                                            <p:tgtEl>
                                              <p:spTgt spid="8"/>
                                            </p:tgtEl>
                                            <p:attrNameLst>
                                              <p:attrName>ppt_y</p:attrName>
                                            </p:attrNameLst>
                                          </p:cBhvr>
                                          <p:tavLst>
                                            <p:tav tm="0">
                                              <p:val>
                                                <p:strVal val="ppt_y"/>
                                              </p:val>
                                            </p:tav>
                                            <p:tav tm="100000">
                                              <p:val>
                                                <p:strVal val="ppt_y"/>
                                              </p:val>
                                            </p:tav>
                                          </p:tavLst>
                                        </p:anim>
                                        <p:set>
                                          <p:cBhvr>
                                            <p:cTn id="84" dur="1" fill="hold">
                                              <p:stCondLst>
                                                <p:cond delay="749"/>
                                              </p:stCondLst>
                                            </p:cTn>
                                            <p:tgtEl>
                                              <p:spTgt spid="8"/>
                                            </p:tgtEl>
                                            <p:attrNameLst>
                                              <p:attrName>style.visibility</p:attrName>
                                            </p:attrNameLst>
                                          </p:cBhvr>
                                          <p:to>
                                            <p:strVal val="hidden"/>
                                          </p:to>
                                        </p:set>
                                      </p:childTnLst>
                                    </p:cTn>
                                  </p:par>
                                  <p:par>
                                    <p:cTn id="85" presetID="2" presetClass="exit" presetSubtype="8" fill="hold" nodeType="withEffect">
                                      <p:stCondLst>
                                        <p:cond delay="2250"/>
                                      </p:stCondLst>
                                      <p:childTnLst>
                                        <p:anim calcmode="lin" valueType="num">
                                          <p:cBhvr additive="base">
                                            <p:cTn id="86" dur="750"/>
                                            <p:tgtEl>
                                              <p:spTgt spid="11"/>
                                            </p:tgtEl>
                                            <p:attrNameLst>
                                              <p:attrName>ppt_x</p:attrName>
                                            </p:attrNameLst>
                                          </p:cBhvr>
                                          <p:tavLst>
                                            <p:tav tm="0">
                                              <p:val>
                                                <p:strVal val="ppt_x"/>
                                              </p:val>
                                            </p:tav>
                                            <p:tav tm="100000">
                                              <p:val>
                                                <p:strVal val="0-ppt_w/2"/>
                                              </p:val>
                                            </p:tav>
                                          </p:tavLst>
                                        </p:anim>
                                        <p:anim calcmode="lin" valueType="num">
                                          <p:cBhvr additive="base">
                                            <p:cTn id="87" dur="750"/>
                                            <p:tgtEl>
                                              <p:spTgt spid="11"/>
                                            </p:tgtEl>
                                            <p:attrNameLst>
                                              <p:attrName>ppt_y</p:attrName>
                                            </p:attrNameLst>
                                          </p:cBhvr>
                                          <p:tavLst>
                                            <p:tav tm="0">
                                              <p:val>
                                                <p:strVal val="ppt_y"/>
                                              </p:val>
                                            </p:tav>
                                            <p:tav tm="100000">
                                              <p:val>
                                                <p:strVal val="ppt_y"/>
                                              </p:val>
                                            </p:tav>
                                          </p:tavLst>
                                        </p:anim>
                                        <p:set>
                                          <p:cBhvr>
                                            <p:cTn id="88" dur="1" fill="hold">
                                              <p:stCondLst>
                                                <p:cond delay="749"/>
                                              </p:stCondLst>
                                            </p:cTn>
                                            <p:tgtEl>
                                              <p:spTgt spid="11"/>
                                            </p:tgtEl>
                                            <p:attrNameLst>
                                              <p:attrName>style.visibility</p:attrName>
                                            </p:attrNameLst>
                                          </p:cBhvr>
                                          <p:to>
                                            <p:strVal val="hidden"/>
                                          </p:to>
                                        </p:set>
                                      </p:childTnLst>
                                    </p:cTn>
                                  </p:par>
                                  <p:par>
                                    <p:cTn id="89" presetID="2" presetClass="exit" presetSubtype="8" fill="hold" nodeType="withEffect">
                                      <p:stCondLst>
                                        <p:cond delay="2250"/>
                                      </p:stCondLst>
                                      <p:childTnLst>
                                        <p:anim calcmode="lin" valueType="num">
                                          <p:cBhvr additive="base">
                                            <p:cTn id="90" dur="750"/>
                                            <p:tgtEl>
                                              <p:spTgt spid="19"/>
                                            </p:tgtEl>
                                            <p:attrNameLst>
                                              <p:attrName>ppt_x</p:attrName>
                                            </p:attrNameLst>
                                          </p:cBhvr>
                                          <p:tavLst>
                                            <p:tav tm="0">
                                              <p:val>
                                                <p:strVal val="ppt_x"/>
                                              </p:val>
                                            </p:tav>
                                            <p:tav tm="100000">
                                              <p:val>
                                                <p:strVal val="0-ppt_w/2"/>
                                              </p:val>
                                            </p:tav>
                                          </p:tavLst>
                                        </p:anim>
                                        <p:anim calcmode="lin" valueType="num">
                                          <p:cBhvr additive="base">
                                            <p:cTn id="91" dur="750"/>
                                            <p:tgtEl>
                                              <p:spTgt spid="19"/>
                                            </p:tgtEl>
                                            <p:attrNameLst>
                                              <p:attrName>ppt_y</p:attrName>
                                            </p:attrNameLst>
                                          </p:cBhvr>
                                          <p:tavLst>
                                            <p:tav tm="0">
                                              <p:val>
                                                <p:strVal val="ppt_y"/>
                                              </p:val>
                                            </p:tav>
                                            <p:tav tm="100000">
                                              <p:val>
                                                <p:strVal val="ppt_y"/>
                                              </p:val>
                                            </p:tav>
                                          </p:tavLst>
                                        </p:anim>
                                        <p:set>
                                          <p:cBhvr>
                                            <p:cTn id="92" dur="1" fill="hold">
                                              <p:stCondLst>
                                                <p:cond delay="749"/>
                                              </p:stCondLst>
                                            </p:cTn>
                                            <p:tgtEl>
                                              <p:spTgt spid="19"/>
                                            </p:tgtEl>
                                            <p:attrNameLst>
                                              <p:attrName>style.visibility</p:attrName>
                                            </p:attrNameLst>
                                          </p:cBhvr>
                                          <p:to>
                                            <p:strVal val="hidden"/>
                                          </p:to>
                                        </p:set>
                                      </p:childTnLst>
                                    </p:cTn>
                                  </p:par>
                                  <p:par>
                                    <p:cTn id="93" presetID="2" presetClass="exit" presetSubtype="8" fill="hold" nodeType="withEffect">
                                      <p:stCondLst>
                                        <p:cond delay="2250"/>
                                      </p:stCondLst>
                                      <p:childTnLst>
                                        <p:anim calcmode="lin" valueType="num">
                                          <p:cBhvr additive="base">
                                            <p:cTn id="94" dur="750"/>
                                            <p:tgtEl>
                                              <p:spTgt spid="22"/>
                                            </p:tgtEl>
                                            <p:attrNameLst>
                                              <p:attrName>ppt_x</p:attrName>
                                            </p:attrNameLst>
                                          </p:cBhvr>
                                          <p:tavLst>
                                            <p:tav tm="0">
                                              <p:val>
                                                <p:strVal val="ppt_x"/>
                                              </p:val>
                                            </p:tav>
                                            <p:tav tm="100000">
                                              <p:val>
                                                <p:strVal val="0-ppt_w/2"/>
                                              </p:val>
                                            </p:tav>
                                          </p:tavLst>
                                        </p:anim>
                                        <p:anim calcmode="lin" valueType="num">
                                          <p:cBhvr additive="base">
                                            <p:cTn id="95" dur="750"/>
                                            <p:tgtEl>
                                              <p:spTgt spid="22"/>
                                            </p:tgtEl>
                                            <p:attrNameLst>
                                              <p:attrName>ppt_y</p:attrName>
                                            </p:attrNameLst>
                                          </p:cBhvr>
                                          <p:tavLst>
                                            <p:tav tm="0">
                                              <p:val>
                                                <p:strVal val="ppt_y"/>
                                              </p:val>
                                            </p:tav>
                                            <p:tav tm="100000">
                                              <p:val>
                                                <p:strVal val="ppt_y"/>
                                              </p:val>
                                            </p:tav>
                                          </p:tavLst>
                                        </p:anim>
                                        <p:set>
                                          <p:cBhvr>
                                            <p:cTn id="96" dur="1" fill="hold">
                                              <p:stCondLst>
                                                <p:cond delay="749"/>
                                              </p:stCondLst>
                                            </p:cTn>
                                            <p:tgtEl>
                                              <p:spTgt spid="22"/>
                                            </p:tgtEl>
                                            <p:attrNameLst>
                                              <p:attrName>style.visibility</p:attrName>
                                            </p:attrNameLst>
                                          </p:cBhvr>
                                          <p:to>
                                            <p:strVal val="hidden"/>
                                          </p:to>
                                        </p:set>
                                      </p:childTnLst>
                                    </p:cTn>
                                  </p:par>
                                  <p:par>
                                    <p:cTn id="97" presetID="2" presetClass="exit" presetSubtype="8" fill="hold" grpId="1" nodeType="withEffect">
                                      <p:stCondLst>
                                        <p:cond delay="2250"/>
                                      </p:stCondLst>
                                      <p:childTnLst>
                                        <p:anim calcmode="lin" valueType="num">
                                          <p:cBhvr additive="base">
                                            <p:cTn id="98" dur="750"/>
                                            <p:tgtEl>
                                              <p:spTgt spid="20"/>
                                            </p:tgtEl>
                                            <p:attrNameLst>
                                              <p:attrName>ppt_x</p:attrName>
                                            </p:attrNameLst>
                                          </p:cBhvr>
                                          <p:tavLst>
                                            <p:tav tm="0">
                                              <p:val>
                                                <p:strVal val="ppt_x"/>
                                              </p:val>
                                            </p:tav>
                                            <p:tav tm="100000">
                                              <p:val>
                                                <p:strVal val="0-ppt_w/2"/>
                                              </p:val>
                                            </p:tav>
                                          </p:tavLst>
                                        </p:anim>
                                        <p:anim calcmode="lin" valueType="num">
                                          <p:cBhvr additive="base">
                                            <p:cTn id="99" dur="750"/>
                                            <p:tgtEl>
                                              <p:spTgt spid="20"/>
                                            </p:tgtEl>
                                            <p:attrNameLst>
                                              <p:attrName>ppt_y</p:attrName>
                                            </p:attrNameLst>
                                          </p:cBhvr>
                                          <p:tavLst>
                                            <p:tav tm="0">
                                              <p:val>
                                                <p:strVal val="ppt_y"/>
                                              </p:val>
                                            </p:tav>
                                            <p:tav tm="100000">
                                              <p:val>
                                                <p:strVal val="ppt_y"/>
                                              </p:val>
                                            </p:tav>
                                          </p:tavLst>
                                        </p:anim>
                                        <p:set>
                                          <p:cBhvr>
                                            <p:cTn id="100" dur="1" fill="hold">
                                              <p:stCondLst>
                                                <p:cond delay="749"/>
                                              </p:stCondLst>
                                            </p:cTn>
                                            <p:tgtEl>
                                              <p:spTgt spid="20"/>
                                            </p:tgtEl>
                                            <p:attrNameLst>
                                              <p:attrName>style.visibility</p:attrName>
                                            </p:attrNameLst>
                                          </p:cBhvr>
                                          <p:to>
                                            <p:strVal val="hidden"/>
                                          </p:to>
                                        </p:set>
                                      </p:childTnLst>
                                    </p:cTn>
                                  </p:par>
                                  <p:par>
                                    <p:cTn id="101" presetID="2" presetClass="exit" presetSubtype="8" fill="hold" grpId="1" nodeType="withEffect">
                                      <p:stCondLst>
                                        <p:cond delay="2250"/>
                                      </p:stCondLst>
                                      <p:iterate type="lt">
                                        <p:tmPct val="0"/>
                                      </p:iterate>
                                      <p:childTnLst>
                                        <p:anim calcmode="lin" valueType="num">
                                          <p:cBhvr additive="base">
                                            <p:cTn id="102" dur="750"/>
                                            <p:tgtEl>
                                              <p:spTgt spid="18"/>
                                            </p:tgtEl>
                                            <p:attrNameLst>
                                              <p:attrName>ppt_x</p:attrName>
                                            </p:attrNameLst>
                                          </p:cBhvr>
                                          <p:tavLst>
                                            <p:tav tm="0">
                                              <p:val>
                                                <p:strVal val="ppt_x"/>
                                              </p:val>
                                            </p:tav>
                                            <p:tav tm="100000">
                                              <p:val>
                                                <p:strVal val="0-ppt_w/2"/>
                                              </p:val>
                                            </p:tav>
                                          </p:tavLst>
                                        </p:anim>
                                        <p:anim calcmode="lin" valueType="num">
                                          <p:cBhvr additive="base">
                                            <p:cTn id="103" dur="750"/>
                                            <p:tgtEl>
                                              <p:spTgt spid="18"/>
                                            </p:tgtEl>
                                            <p:attrNameLst>
                                              <p:attrName>ppt_y</p:attrName>
                                            </p:attrNameLst>
                                          </p:cBhvr>
                                          <p:tavLst>
                                            <p:tav tm="0">
                                              <p:val>
                                                <p:strVal val="ppt_y"/>
                                              </p:val>
                                            </p:tav>
                                            <p:tav tm="100000">
                                              <p:val>
                                                <p:strVal val="ppt_y"/>
                                              </p:val>
                                            </p:tav>
                                          </p:tavLst>
                                        </p:anim>
                                        <p:set>
                                          <p:cBhvr>
                                            <p:cTn id="104" dur="1" fill="hold">
                                              <p:stCondLst>
                                                <p:cond delay="749"/>
                                              </p:stCondLst>
                                            </p:cTn>
                                            <p:tgtEl>
                                              <p:spTgt spid="18"/>
                                            </p:tgtEl>
                                            <p:attrNameLst>
                                              <p:attrName>style.visibility</p:attrName>
                                            </p:attrNameLst>
                                          </p:cBhvr>
                                          <p:to>
                                            <p:strVal val="hidden"/>
                                          </p:to>
                                        </p:set>
                                      </p:childTnLst>
                                    </p:cTn>
                                  </p:par>
                                  <p:par>
                                    <p:cTn id="105" presetID="2" presetClass="exit" presetSubtype="8" fill="hold" grpId="1" nodeType="withEffect">
                                      <p:stCondLst>
                                        <p:cond delay="2250"/>
                                      </p:stCondLst>
                                      <p:childTnLst>
                                        <p:anim calcmode="lin" valueType="num">
                                          <p:cBhvr additive="base">
                                            <p:cTn id="106" dur="750"/>
                                            <p:tgtEl>
                                              <p:spTgt spid="21"/>
                                            </p:tgtEl>
                                            <p:attrNameLst>
                                              <p:attrName>ppt_x</p:attrName>
                                            </p:attrNameLst>
                                          </p:cBhvr>
                                          <p:tavLst>
                                            <p:tav tm="0">
                                              <p:val>
                                                <p:strVal val="ppt_x"/>
                                              </p:val>
                                            </p:tav>
                                            <p:tav tm="100000">
                                              <p:val>
                                                <p:strVal val="0-ppt_w/2"/>
                                              </p:val>
                                            </p:tav>
                                          </p:tavLst>
                                        </p:anim>
                                        <p:anim calcmode="lin" valueType="num">
                                          <p:cBhvr additive="base">
                                            <p:cTn id="107" dur="750"/>
                                            <p:tgtEl>
                                              <p:spTgt spid="21"/>
                                            </p:tgtEl>
                                            <p:attrNameLst>
                                              <p:attrName>ppt_y</p:attrName>
                                            </p:attrNameLst>
                                          </p:cBhvr>
                                          <p:tavLst>
                                            <p:tav tm="0">
                                              <p:val>
                                                <p:strVal val="ppt_y"/>
                                              </p:val>
                                            </p:tav>
                                            <p:tav tm="100000">
                                              <p:val>
                                                <p:strVal val="ppt_y"/>
                                              </p:val>
                                            </p:tav>
                                          </p:tavLst>
                                        </p:anim>
                                        <p:set>
                                          <p:cBhvr>
                                            <p:cTn id="108" dur="1" fill="hold">
                                              <p:stCondLst>
                                                <p:cond delay="7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0" grpId="0" animBg="1"/>
          <p:bldP spid="20" grpId="1" animBg="1"/>
          <p:bldP spid="21" grpId="0"/>
          <p:bldP spid="21"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08643" y="1456322"/>
            <a:ext cx="2114550" cy="2114550"/>
            <a:chOff x="4290060" y="1623060"/>
            <a:chExt cx="4076700" cy="4076700"/>
          </a:xfrm>
          <a:solidFill>
            <a:srgbClr val="FFFFFF">
              <a:alpha val="50196"/>
            </a:srgbClr>
          </a:solidFill>
        </p:grpSpPr>
        <p:sp>
          <p:nvSpPr>
            <p:cNvPr id="5" name="椭圆 4"/>
            <p:cNvSpPr/>
            <p:nvPr/>
          </p:nvSpPr>
          <p:spPr>
            <a:xfrm>
              <a:off x="4293870" y="1626870"/>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空心弧 5"/>
            <p:cNvSpPr/>
            <p:nvPr/>
          </p:nvSpPr>
          <p:spPr>
            <a:xfrm>
              <a:off x="4290060" y="1623060"/>
              <a:ext cx="4076700" cy="4076700"/>
            </a:xfrm>
            <a:prstGeom prst="blockArc">
              <a:avLst>
                <a:gd name="adj1" fmla="val 16931517"/>
                <a:gd name="adj2" fmla="val 769583"/>
                <a:gd name="adj3" fmla="val 5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空心弧 6"/>
            <p:cNvSpPr/>
            <p:nvPr/>
          </p:nvSpPr>
          <p:spPr>
            <a:xfrm>
              <a:off x="4290060" y="1623060"/>
              <a:ext cx="4076700" cy="4076700"/>
            </a:xfrm>
            <a:prstGeom prst="blockArc">
              <a:avLst>
                <a:gd name="adj1" fmla="val 1837630"/>
                <a:gd name="adj2" fmla="val 7591569"/>
                <a:gd name="adj3" fmla="val 3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空心弧 7"/>
            <p:cNvSpPr/>
            <p:nvPr/>
          </p:nvSpPr>
          <p:spPr>
            <a:xfrm>
              <a:off x="4290060" y="1623060"/>
              <a:ext cx="4076700" cy="4076700"/>
            </a:xfrm>
            <a:prstGeom prst="blockArc">
              <a:avLst>
                <a:gd name="adj1" fmla="val 12662719"/>
                <a:gd name="adj2" fmla="val 15581033"/>
                <a:gd name="adj3" fmla="val 3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9" name="空心弧 8"/>
            <p:cNvSpPr/>
            <p:nvPr/>
          </p:nvSpPr>
          <p:spPr>
            <a:xfrm>
              <a:off x="4290060" y="1623060"/>
              <a:ext cx="4076700" cy="4076700"/>
            </a:xfrm>
            <a:prstGeom prst="blockArc">
              <a:avLst>
                <a:gd name="adj1" fmla="val 8236269"/>
                <a:gd name="adj2" fmla="val 12105286"/>
                <a:gd name="adj3" fmla="val 1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0" name="组合 9"/>
          <p:cNvGrpSpPr/>
          <p:nvPr/>
        </p:nvGrpSpPr>
        <p:grpSpPr>
          <a:xfrm>
            <a:off x="1472974" y="1820653"/>
            <a:ext cx="1385888" cy="1385888"/>
            <a:chOff x="4290060" y="1623060"/>
            <a:chExt cx="4076700" cy="4076700"/>
          </a:xfrm>
          <a:solidFill>
            <a:srgbClr val="FFFFFF">
              <a:alpha val="50196"/>
            </a:srgbClr>
          </a:solidFill>
        </p:grpSpPr>
        <p:sp>
          <p:nvSpPr>
            <p:cNvPr id="11" name="椭圆 10"/>
            <p:cNvSpPr/>
            <p:nvPr/>
          </p:nvSpPr>
          <p:spPr>
            <a:xfrm>
              <a:off x="4293869" y="1626869"/>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空心弧 11"/>
            <p:cNvSpPr/>
            <p:nvPr/>
          </p:nvSpPr>
          <p:spPr>
            <a:xfrm>
              <a:off x="4290060" y="1623060"/>
              <a:ext cx="4076700" cy="4076700"/>
            </a:xfrm>
            <a:prstGeom prst="blockArc">
              <a:avLst>
                <a:gd name="adj1" fmla="val 19790447"/>
                <a:gd name="adj2" fmla="val 5694414"/>
                <a:gd name="adj3" fmla="val 4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3" name="空心弧 12"/>
            <p:cNvSpPr/>
            <p:nvPr/>
          </p:nvSpPr>
          <p:spPr>
            <a:xfrm>
              <a:off x="4290060" y="1623060"/>
              <a:ext cx="4076700" cy="4076700"/>
            </a:xfrm>
            <a:prstGeom prst="blockArc">
              <a:avLst>
                <a:gd name="adj1" fmla="val 12164466"/>
                <a:gd name="adj2" fmla="val 17961330"/>
                <a:gd name="adj3" fmla="val 3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4" name="空心弧 13"/>
            <p:cNvSpPr/>
            <p:nvPr/>
          </p:nvSpPr>
          <p:spPr>
            <a:xfrm>
              <a:off x="4290060" y="1623060"/>
              <a:ext cx="4076700" cy="4076700"/>
            </a:xfrm>
            <a:prstGeom prst="blockArc">
              <a:avLst>
                <a:gd name="adj1" fmla="val 7061968"/>
                <a:gd name="adj2" fmla="val 10784229"/>
                <a:gd name="adj3" fmla="val 3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5" name="文本框 32"/>
          <p:cNvSpPr txBox="1">
            <a:spLocks noChangeArrowheads="1"/>
          </p:cNvSpPr>
          <p:nvPr/>
        </p:nvSpPr>
        <p:spPr bwMode="auto">
          <a:xfrm>
            <a:off x="3414712" y="1960960"/>
            <a:ext cx="4663679"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4050" dirty="0">
                <a:solidFill>
                  <a:schemeClr val="bg1"/>
                </a:solidFill>
                <a:latin typeface="方正兰亭超细黑简体" panose="02000000000000000000" pitchFamily="2" charset="-122"/>
                <a:ea typeface="方正兰亭超细黑简体" panose="02000000000000000000" pitchFamily="2" charset="-122"/>
              </a:rPr>
              <a:t>签到计划</a:t>
            </a:r>
            <a:endParaRPr lang="zh-CN" altLang="en-US" sz="405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16" name="文本框 33"/>
          <p:cNvSpPr txBox="1">
            <a:spLocks noChangeArrowheads="1"/>
          </p:cNvSpPr>
          <p:nvPr/>
        </p:nvSpPr>
        <p:spPr bwMode="auto">
          <a:xfrm>
            <a:off x="1640682" y="2016919"/>
            <a:ext cx="1322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dirty="0">
                <a:solidFill>
                  <a:schemeClr val="bg1"/>
                </a:solidFill>
                <a:latin typeface="方正兰亭超细黑简体" panose="02000000000000000000" pitchFamily="2" charset="-122"/>
                <a:ea typeface="方正兰亭超细黑简体" panose="02000000000000000000" pitchFamily="2" charset="-122"/>
              </a:rPr>
              <a:t>01</a:t>
            </a:r>
            <a:endParaRPr lang="zh-CN" altLang="en-US" sz="6000" dirty="0">
              <a:solidFill>
                <a:schemeClr val="bg1"/>
              </a:solidFill>
              <a:latin typeface="方正兰亭超细黑简体" panose="02000000000000000000" pitchFamily="2" charset="-122"/>
              <a:ea typeface="方正兰亭超细黑简体" panose="02000000000000000000" pitchFamily="2" charset="-122"/>
            </a:endParaRPr>
          </a:p>
        </p:txBody>
      </p:sp>
      <p:cxnSp>
        <p:nvCxnSpPr>
          <p:cNvPr id="17" name="直接连接符 16"/>
          <p:cNvCxnSpPr/>
          <p:nvPr/>
        </p:nvCxnSpPr>
        <p:spPr>
          <a:xfrm>
            <a:off x="3525441" y="2631281"/>
            <a:ext cx="4408884" cy="0"/>
          </a:xfrm>
          <a:prstGeom prst="line">
            <a:avLst/>
          </a:prstGeom>
          <a:ln w="3175">
            <a:solidFill>
              <a:srgbClr val="FFFFFF">
                <a:alpha val="40000"/>
              </a:srgbClr>
            </a:solidFill>
            <a:headEnd type="none"/>
          </a:ln>
        </p:spPr>
        <p:style>
          <a:lnRef idx="1">
            <a:schemeClr val="accent1"/>
          </a:lnRef>
          <a:fillRef idx="0">
            <a:schemeClr val="accent1"/>
          </a:fillRef>
          <a:effectRef idx="0">
            <a:schemeClr val="accent1"/>
          </a:effectRef>
          <a:fontRef idx="minor">
            <a:schemeClr val="tx1"/>
          </a:fontRef>
        </p:style>
      </p:cxnSp>
      <p:sp>
        <p:nvSpPr>
          <p:cNvPr id="18" name="文本框 35"/>
          <p:cNvSpPr txBox="1">
            <a:spLocks noChangeArrowheads="1"/>
          </p:cNvSpPr>
          <p:nvPr/>
        </p:nvSpPr>
        <p:spPr bwMode="auto">
          <a:xfrm>
            <a:off x="3942160" y="2671762"/>
            <a:ext cx="37183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方正兰亭超细黑简体" panose="02000000000000000000" pitchFamily="2" charset="-122"/>
                <a:ea typeface="方正兰亭超细黑简体" panose="02000000000000000000" pitchFamily="2" charset="-122"/>
              </a:rPr>
              <a:t>Please Add The Title Here</a:t>
            </a:r>
            <a:endParaRPr lang="zh-CN" altLang="en-US" sz="210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
                                        </p:tgtEl>
                                        <p:attrNameLst>
                                          <p:attrName>ppt_y</p:attrName>
                                        </p:attrNameLst>
                                      </p:cBhvr>
                                      <p:tavLst>
                                        <p:tav tm="0">
                                          <p:val>
                                            <p:strVal val="#ppt_y"/>
                                          </p:val>
                                        </p:tav>
                                        <p:tav tm="100000">
                                          <p:val>
                                            <p:strVal val="#ppt_y"/>
                                          </p:val>
                                        </p:tav>
                                      </p:tavLst>
                                    </p:anim>
                                    <p:anim calcmode="lin" valueType="num">
                                      <p:cBhvr>
                                        <p:cTn id="24"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研发介绍</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TextBox 30"/>
          <p:cNvSpPr/>
          <p:nvPr/>
        </p:nvSpPr>
        <p:spPr>
          <a:xfrm>
            <a:off x="539750" y="1536700"/>
            <a:ext cx="2592388" cy="59880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smtClean="0">
                <a:solidFill>
                  <a:schemeClr val="bg1"/>
                </a:solidFill>
                <a:latin typeface="+mj-lt"/>
                <a:ea typeface="+mj-ea"/>
                <a:cs typeface="+mj-cs"/>
                <a:sym typeface="+mn-ea"/>
              </a:rPr>
              <a:t>  随着信息技术的不断进步，运用于会议活动的电子化手段已经不少，其中尤为突出的是电子签到系统。</a:t>
            </a:r>
            <a:endParaRPr lang="zh-CN" altLang="en-US" sz="1100" dirty="0" smtClean="0">
              <a:solidFill>
                <a:schemeClr val="bg1"/>
              </a:solidFill>
              <a:latin typeface="+mj-lt"/>
              <a:ea typeface="+mj-ea"/>
              <a:cs typeface="+mj-cs"/>
              <a:sym typeface="+mn-ea"/>
            </a:endParaRPr>
          </a:p>
        </p:txBody>
      </p:sp>
      <p:sp>
        <p:nvSpPr>
          <p:cNvPr id="9" name="TextBox 31"/>
          <p:cNvSpPr/>
          <p:nvPr/>
        </p:nvSpPr>
        <p:spPr>
          <a:xfrm>
            <a:off x="6103620" y="3455353"/>
            <a:ext cx="2592388" cy="9372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100" dirty="0" smtClean="0">
                <a:solidFill>
                  <a:schemeClr val="bg1"/>
                </a:solidFill>
                <a:latin typeface="+mj-lt"/>
                <a:ea typeface="+mj-ea"/>
                <a:cs typeface="+mj-cs"/>
                <a:sym typeface="+mn-ea"/>
              </a:rPr>
              <a:t>魔瓦的电子签到系统更是一套完全自主研发的签到系统，适应了国内会议活动管理的实际情况，帮助主办方节省了60%的入场时间，成为活动必备的管理工具。</a:t>
            </a:r>
            <a:endParaRPr lang="zh-CN" altLang="en-US" sz="1100" dirty="0" smtClean="0">
              <a:solidFill>
                <a:schemeClr val="bg1"/>
              </a:solidFill>
              <a:latin typeface="+mj-lt"/>
              <a:ea typeface="+mj-ea"/>
              <a:cs typeface="+mj-cs"/>
              <a:sym typeface="+mn-ea"/>
            </a:endParaRPr>
          </a:p>
        </p:txBody>
      </p:sp>
      <p:sp>
        <p:nvSpPr>
          <p:cNvPr id="10" name="TextBox 32"/>
          <p:cNvSpPr/>
          <p:nvPr/>
        </p:nvSpPr>
        <p:spPr>
          <a:xfrm>
            <a:off x="5919788" y="1113790"/>
            <a:ext cx="2592387" cy="14452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100" dirty="0" smtClean="0">
                <a:solidFill>
                  <a:schemeClr val="bg1"/>
                </a:solidFill>
                <a:latin typeface="+mj-lt"/>
                <a:ea typeface="+mj-ea"/>
                <a:cs typeface="+mj-cs"/>
                <a:sym typeface="+mn-ea"/>
              </a:rPr>
              <a:t>电子签到系统的主要作用是：应用系统软件进行活动签到，除了验证参会人员的身份、保证现场的出入有序之外，它更重要的作用在于收集客户的信息，尤其是潜在的客户。这些信息有助于主办方在下一场会议活动的前期推广中更容易地确定目标参会群体，然后进行针对性的宣传。</a:t>
            </a:r>
            <a:endParaRPr lang="zh-CN" altLang="en-US" sz="1100" dirty="0" smtClean="0">
              <a:solidFill>
                <a:schemeClr val="bg1"/>
              </a:solidFill>
              <a:latin typeface="+mj-lt"/>
              <a:ea typeface="+mj-ea"/>
              <a:cs typeface="+mj-cs"/>
              <a:sym typeface="+mn-ea"/>
            </a:endParaRPr>
          </a:p>
        </p:txBody>
      </p:sp>
      <p:sp>
        <p:nvSpPr>
          <p:cNvPr id="11" name="TextBox 33"/>
          <p:cNvSpPr/>
          <p:nvPr/>
        </p:nvSpPr>
        <p:spPr>
          <a:xfrm>
            <a:off x="445453" y="3151823"/>
            <a:ext cx="2592387" cy="136080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indent="0" algn="just" fontAlgn="base">
              <a:lnSpc>
                <a:spcPct val="150000"/>
              </a:lnSpc>
              <a:spcBef>
                <a:spcPts val="0"/>
              </a:spcBef>
              <a:spcAft>
                <a:spcPts val="0"/>
              </a:spcAft>
              <a:buSzPct val="100000"/>
            </a:pPr>
            <a:r>
              <a:rPr lang="zh-CN" altLang="en-US" sz="1100" dirty="0" smtClean="0">
                <a:solidFill>
                  <a:schemeClr val="bg1"/>
                </a:solidFill>
                <a:latin typeface="+mj-lt"/>
                <a:ea typeface="+mj-ea"/>
                <a:cs typeface="+mj-cs"/>
                <a:sym typeface="+mn-ea"/>
              </a:rPr>
              <a:t>该系统的优势在于整合了魔瓦会议活动管理系统，会议管理及签到无缝结合；会议活动邀约、人员在线报名、在线购票、权限划分、统计分析等方面都有着强大的系统支持。</a:t>
            </a:r>
            <a:endParaRPr lang="zh-CN" altLang="en-US" sz="1100" dirty="0" smtClean="0">
              <a:solidFill>
                <a:schemeClr val="bg1"/>
              </a:solidFill>
              <a:latin typeface="+mj-lt"/>
              <a:ea typeface="+mj-ea"/>
              <a:cs typeface="+mj-cs"/>
              <a:sym typeface="+mn-ea"/>
            </a:endParaRPr>
          </a:p>
        </p:txBody>
      </p:sp>
      <p:grpSp>
        <p:nvGrpSpPr>
          <p:cNvPr id="12" name="组合 5"/>
          <p:cNvGrpSpPr/>
          <p:nvPr/>
        </p:nvGrpSpPr>
        <p:grpSpPr>
          <a:xfrm>
            <a:off x="3132138" y="1441450"/>
            <a:ext cx="2879725" cy="2876550"/>
            <a:chOff x="0" y="0"/>
            <a:chExt cx="2880320" cy="2878076"/>
          </a:xfrm>
        </p:grpSpPr>
        <p:grpSp>
          <p:nvGrpSpPr>
            <p:cNvPr id="13" name="组合 24"/>
            <p:cNvGrpSpPr/>
            <p:nvPr/>
          </p:nvGrpSpPr>
          <p:grpSpPr>
            <a:xfrm>
              <a:off x="0" y="0"/>
              <a:ext cx="2880320" cy="2878076"/>
              <a:chOff x="0" y="0"/>
              <a:chExt cx="2883157" cy="2880912"/>
            </a:xfrm>
          </p:grpSpPr>
          <p:sp>
            <p:nvSpPr>
              <p:cNvPr id="18" name="椭圆 25"/>
              <p:cNvSpPr/>
              <p:nvPr/>
            </p:nvSpPr>
            <p:spPr>
              <a:xfrm rot="-5400000" flipH="1" flipV="1">
                <a:off x="0" y="633239"/>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FFFFFF">
                  <a:alpha val="50195"/>
                </a:srgbClr>
              </a:solidFill>
              <a:ln w="25400">
                <a:noFill/>
              </a:ln>
            </p:spPr>
            <p:txBody>
              <a:bodyPr/>
              <a:lstStyle/>
              <a:p>
                <a:endParaRPr lang="zh-CN" altLang="en-US">
                  <a:solidFill>
                    <a:schemeClr val="bg1"/>
                  </a:solidFill>
                </a:endParaRPr>
              </a:p>
            </p:txBody>
          </p:sp>
          <p:sp>
            <p:nvSpPr>
              <p:cNvPr id="19" name="椭圆 25"/>
              <p:cNvSpPr/>
              <p:nvPr/>
            </p:nvSpPr>
            <p:spPr>
              <a:xfrm rot="10800000" flipH="1" flipV="1">
                <a:off x="635483" y="1312682"/>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FFFFFF">
                  <a:alpha val="50195"/>
                </a:srgbClr>
              </a:solidFill>
              <a:ln w="25400">
                <a:noFill/>
              </a:ln>
            </p:spPr>
            <p:txBody>
              <a:bodyPr/>
              <a:lstStyle/>
              <a:p>
                <a:endParaRPr lang="zh-CN" altLang="en-US">
                  <a:solidFill>
                    <a:schemeClr val="bg1"/>
                  </a:solidFill>
                </a:endParaRPr>
              </a:p>
            </p:txBody>
          </p:sp>
          <p:sp>
            <p:nvSpPr>
              <p:cNvPr id="20" name="椭圆 25"/>
              <p:cNvSpPr/>
              <p:nvPr/>
            </p:nvSpPr>
            <p:spPr>
              <a:xfrm rot="-5400000">
                <a:off x="1314927" y="677199"/>
                <a:ext cx="1568230" cy="1568230"/>
              </a:xfrm>
              <a:custGeom>
                <a:avLst/>
                <a:gdLst>
                  <a:gd name="txL" fmla="*/ 0 w 1568230"/>
                  <a:gd name="txT" fmla="*/ 0 h 1568230"/>
                  <a:gd name="txR" fmla="*/ 1568230 w 1568230"/>
                  <a:gd name="txB" fmla="*/ 1568230 h 1568230"/>
                </a:gdLst>
                <a:ahLst/>
                <a:cxnLst>
                  <a:cxn ang="0">
                    <a:pos x="0" y="906535"/>
                  </a:cxn>
                  <a:cxn ang="0">
                    <a:pos x="128070" y="917835"/>
                  </a:cxn>
                  <a:cxn ang="0">
                    <a:pos x="917835" y="128070"/>
                  </a:cxn>
                  <a:cxn ang="0">
                    <a:pos x="906536" y="0"/>
                  </a:cxn>
                  <a:cxn ang="0">
                    <a:pos x="1568230" y="778465"/>
                  </a:cxn>
                  <a:cxn ang="0">
                    <a:pos x="778465" y="1568230"/>
                  </a:cxn>
                  <a:cxn ang="0">
                    <a:pos x="0" y="906535"/>
                  </a:cxn>
                </a:cxnLst>
                <a:rect l="txL" t="txT" r="txR" b="txB"/>
                <a:pathLst>
                  <a:path w="1568230" h="1568230">
                    <a:moveTo>
                      <a:pt x="0" y="906535"/>
                    </a:moveTo>
                    <a:cubicBezTo>
                      <a:pt x="41578" y="914292"/>
                      <a:pt x="84411" y="917835"/>
                      <a:pt x="128070" y="917835"/>
                    </a:cubicBezTo>
                    <a:cubicBezTo>
                      <a:pt x="564245" y="917835"/>
                      <a:pt x="917835" y="564245"/>
                      <a:pt x="917835" y="128070"/>
                    </a:cubicBezTo>
                    <a:cubicBezTo>
                      <a:pt x="917835" y="84411"/>
                      <a:pt x="914292" y="41579"/>
                      <a:pt x="906536" y="0"/>
                    </a:cubicBezTo>
                    <a:cubicBezTo>
                      <a:pt x="1281884" y="60314"/>
                      <a:pt x="1568230" y="385950"/>
                      <a:pt x="1568230" y="778465"/>
                    </a:cubicBezTo>
                    <a:cubicBezTo>
                      <a:pt x="1568230" y="1214640"/>
                      <a:pt x="1214640" y="1568230"/>
                      <a:pt x="778465" y="1568230"/>
                    </a:cubicBezTo>
                    <a:cubicBezTo>
                      <a:pt x="385950" y="1568230"/>
                      <a:pt x="60314" y="1281883"/>
                      <a:pt x="0" y="906535"/>
                    </a:cubicBezTo>
                    <a:close/>
                  </a:path>
                </a:pathLst>
              </a:custGeom>
              <a:solidFill>
                <a:srgbClr val="FFFFFF">
                  <a:alpha val="50195"/>
                </a:srgbClr>
              </a:solidFill>
              <a:ln w="25400">
                <a:noFill/>
              </a:ln>
            </p:spPr>
            <p:txBody>
              <a:bodyPr/>
              <a:lstStyle/>
              <a:p>
                <a:endParaRPr lang="zh-CN" altLang="en-US">
                  <a:solidFill>
                    <a:schemeClr val="bg1"/>
                  </a:solidFill>
                </a:endParaRPr>
              </a:p>
            </p:txBody>
          </p:sp>
          <p:sp>
            <p:nvSpPr>
              <p:cNvPr id="21" name="椭圆 25"/>
              <p:cNvSpPr/>
              <p:nvPr/>
            </p:nvSpPr>
            <p:spPr>
              <a:xfrm rot="10800000">
                <a:off x="679443" y="0"/>
                <a:ext cx="1568230" cy="1546155"/>
              </a:xfrm>
              <a:custGeom>
                <a:avLst/>
                <a:gdLst>
                  <a:gd name="txL" fmla="*/ 0 w 1568230"/>
                  <a:gd name="txT" fmla="*/ 0 h 1546155"/>
                  <a:gd name="txR" fmla="*/ 1568230 w 1568230"/>
                  <a:gd name="txB" fmla="*/ 1546155 h 1546155"/>
                </a:gdLst>
                <a:ahLst/>
                <a:cxnLst>
                  <a:cxn ang="0">
                    <a:pos x="778465" y="1546155"/>
                  </a:cxn>
                  <a:cxn ang="0">
                    <a:pos x="0" y="884460"/>
                  </a:cxn>
                  <a:cxn ang="0">
                    <a:pos x="128070" y="895760"/>
                  </a:cxn>
                  <a:cxn ang="0">
                    <a:pos x="917835" y="105995"/>
                  </a:cxn>
                  <a:cxn ang="0">
                    <a:pos x="908484" y="0"/>
                  </a:cxn>
                  <a:cxn ang="0">
                    <a:pos x="1324003" y="189535"/>
                  </a:cxn>
                  <a:cxn ang="0">
                    <a:pos x="1568230" y="756390"/>
                  </a:cxn>
                  <a:cxn ang="0">
                    <a:pos x="778465" y="1546155"/>
                  </a:cxn>
                </a:cxnLst>
                <a:rect l="txL" t="txT" r="txR" b="txB"/>
                <a:pathLst>
                  <a:path w="1568230" h="1546155">
                    <a:moveTo>
                      <a:pt x="778465" y="1546155"/>
                    </a:moveTo>
                    <a:cubicBezTo>
                      <a:pt x="385950" y="1546155"/>
                      <a:pt x="60314" y="1259808"/>
                      <a:pt x="0" y="884460"/>
                    </a:cubicBezTo>
                    <a:cubicBezTo>
                      <a:pt x="41578" y="892217"/>
                      <a:pt x="84411" y="895760"/>
                      <a:pt x="128070" y="895760"/>
                    </a:cubicBezTo>
                    <a:cubicBezTo>
                      <a:pt x="564245" y="895760"/>
                      <a:pt x="917835" y="542170"/>
                      <a:pt x="917835" y="105995"/>
                    </a:cubicBezTo>
                    <a:lnTo>
                      <a:pt x="908484" y="0"/>
                    </a:lnTo>
                    <a:cubicBezTo>
                      <a:pt x="1067344" y="19523"/>
                      <a:pt x="1211374" y="86941"/>
                      <a:pt x="1324003" y="189535"/>
                    </a:cubicBezTo>
                    <a:cubicBezTo>
                      <a:pt x="1475335" y="330953"/>
                      <a:pt x="1568230" y="532823"/>
                      <a:pt x="1568230" y="756390"/>
                    </a:cubicBezTo>
                    <a:cubicBezTo>
                      <a:pt x="1568230" y="1192565"/>
                      <a:pt x="1214640" y="1546155"/>
                      <a:pt x="778465" y="1546155"/>
                    </a:cubicBezTo>
                    <a:close/>
                  </a:path>
                </a:pathLst>
              </a:custGeom>
              <a:solidFill>
                <a:srgbClr val="FFFFFF">
                  <a:alpha val="50195"/>
                </a:srgbClr>
              </a:solidFill>
              <a:ln w="25400">
                <a:noFill/>
              </a:ln>
            </p:spPr>
            <p:txBody>
              <a:bodyPr/>
              <a:lstStyle/>
              <a:p>
                <a:endParaRPr lang="zh-CN" altLang="en-US">
                  <a:solidFill>
                    <a:schemeClr val="bg1"/>
                  </a:solidFill>
                </a:endParaRPr>
              </a:p>
            </p:txBody>
          </p:sp>
        </p:grpSp>
        <p:sp>
          <p:nvSpPr>
            <p:cNvPr id="14" name="图文框 35"/>
            <p:cNvSpPr/>
            <p:nvPr/>
          </p:nvSpPr>
          <p:spPr>
            <a:xfrm>
              <a:off x="1052072" y="346702"/>
              <a:ext cx="458553" cy="425615"/>
            </a:xfrm>
            <a:custGeom>
              <a:avLst/>
              <a:gdLst>
                <a:gd name="txL" fmla="*/ 0 w 790121"/>
                <a:gd name="txT" fmla="*/ 0 h 733367"/>
                <a:gd name="txR" fmla="*/ 790121 w 790121"/>
                <a:gd name="txB" fmla="*/ 733367 h 733367"/>
              </a:gdLst>
              <a:ahLst/>
              <a:cxnLst>
                <a:cxn ang="0">
                  <a:pos x="32175" y="100453"/>
                </a:cxn>
                <a:cxn ang="0">
                  <a:pos x="42900" y="111178"/>
                </a:cxn>
                <a:cxn ang="0">
                  <a:pos x="32175" y="121903"/>
                </a:cxn>
                <a:cxn ang="0">
                  <a:pos x="21450" y="111178"/>
                </a:cxn>
                <a:cxn ang="0">
                  <a:pos x="32175" y="100453"/>
                </a:cxn>
                <a:cxn ang="0">
                  <a:pos x="12726" y="91728"/>
                </a:cxn>
                <a:cxn ang="0">
                  <a:pos x="12726" y="130628"/>
                </a:cxn>
                <a:cxn ang="0">
                  <a:pos x="51625" y="130628"/>
                </a:cxn>
                <a:cxn ang="0">
                  <a:pos x="51625" y="91728"/>
                </a:cxn>
                <a:cxn ang="0">
                  <a:pos x="12726" y="91728"/>
                </a:cxn>
                <a:cxn ang="0">
                  <a:pos x="78651" y="79003"/>
                </a:cxn>
                <a:cxn ang="0">
                  <a:pos x="143001" y="79003"/>
                </a:cxn>
                <a:cxn ang="0">
                  <a:pos x="143001" y="143354"/>
                </a:cxn>
                <a:cxn ang="0">
                  <a:pos x="78651" y="143354"/>
                </a:cxn>
                <a:cxn ang="0">
                  <a:pos x="78651" y="79003"/>
                </a:cxn>
                <a:cxn ang="0">
                  <a:pos x="0" y="79003"/>
                </a:cxn>
                <a:cxn ang="0">
                  <a:pos x="64351" y="79003"/>
                </a:cxn>
                <a:cxn ang="0">
                  <a:pos x="64351" y="143354"/>
                </a:cxn>
                <a:cxn ang="0">
                  <a:pos x="0" y="143354"/>
                </a:cxn>
                <a:cxn ang="0">
                  <a:pos x="0" y="79003"/>
                </a:cxn>
                <a:cxn ang="0">
                  <a:pos x="12726" y="13078"/>
                </a:cxn>
                <a:cxn ang="0">
                  <a:pos x="12726" y="51978"/>
                </a:cxn>
                <a:cxn ang="0">
                  <a:pos x="51625" y="51978"/>
                </a:cxn>
                <a:cxn ang="0">
                  <a:pos x="51625" y="13078"/>
                </a:cxn>
                <a:cxn ang="0">
                  <a:pos x="12726" y="13078"/>
                </a:cxn>
                <a:cxn ang="0">
                  <a:pos x="78651" y="353"/>
                </a:cxn>
                <a:cxn ang="0">
                  <a:pos x="142047" y="353"/>
                </a:cxn>
                <a:cxn ang="0">
                  <a:pos x="130050" y="13078"/>
                </a:cxn>
                <a:cxn ang="0">
                  <a:pos x="91376" y="13078"/>
                </a:cxn>
                <a:cxn ang="0">
                  <a:pos x="91376" y="51978"/>
                </a:cxn>
                <a:cxn ang="0">
                  <a:pos x="130276" y="51978"/>
                </a:cxn>
                <a:cxn ang="0">
                  <a:pos x="130276" y="36818"/>
                </a:cxn>
                <a:cxn ang="0">
                  <a:pos x="143001" y="23321"/>
                </a:cxn>
                <a:cxn ang="0">
                  <a:pos x="143001" y="64703"/>
                </a:cxn>
                <a:cxn ang="0">
                  <a:pos x="78651" y="64703"/>
                </a:cxn>
                <a:cxn ang="0">
                  <a:pos x="78651" y="353"/>
                </a:cxn>
                <a:cxn ang="0">
                  <a:pos x="0" y="353"/>
                </a:cxn>
                <a:cxn ang="0">
                  <a:pos x="64351" y="353"/>
                </a:cxn>
                <a:cxn ang="0">
                  <a:pos x="64351" y="64703"/>
                </a:cxn>
                <a:cxn ang="0">
                  <a:pos x="0" y="64703"/>
                </a:cxn>
                <a:cxn ang="0">
                  <a:pos x="0" y="353"/>
                </a:cxn>
                <a:cxn ang="0">
                  <a:pos x="149424" y="0"/>
                </a:cxn>
                <a:cxn ang="0">
                  <a:pos x="154448" y="5024"/>
                </a:cxn>
                <a:cxn ang="0">
                  <a:pos x="117295" y="42177"/>
                </a:cxn>
                <a:cxn ang="0">
                  <a:pos x="117353" y="42234"/>
                </a:cxn>
                <a:cxn ang="0">
                  <a:pos x="112655" y="46932"/>
                </a:cxn>
                <a:cxn ang="0">
                  <a:pos x="94057" y="28334"/>
                </a:cxn>
                <a:cxn ang="0">
                  <a:pos x="98755" y="23636"/>
                </a:cxn>
                <a:cxn ang="0">
                  <a:pos x="112271" y="37152"/>
                </a:cxn>
                <a:cxn ang="0">
                  <a:pos x="149424" y="0"/>
                </a:cxn>
              </a:cxnLst>
              <a:rect l="txL" t="txT" r="txR" b="txB"/>
              <a:pathLst>
                <a:path w="790121" h="733367">
                  <a:moveTo>
                    <a:pt x="164601" y="513898"/>
                  </a:moveTo>
                  <a:cubicBezTo>
                    <a:pt x="194903" y="513898"/>
                    <a:pt x="219468" y="538463"/>
                    <a:pt x="219468" y="568765"/>
                  </a:cubicBezTo>
                  <a:cubicBezTo>
                    <a:pt x="219468" y="599067"/>
                    <a:pt x="194903" y="623632"/>
                    <a:pt x="164601" y="623632"/>
                  </a:cubicBezTo>
                  <a:cubicBezTo>
                    <a:pt x="134299" y="623632"/>
                    <a:pt x="109734" y="599067"/>
                    <a:pt x="109734" y="568765"/>
                  </a:cubicBezTo>
                  <a:cubicBezTo>
                    <a:pt x="109734" y="538463"/>
                    <a:pt x="134299" y="513898"/>
                    <a:pt x="164601" y="513898"/>
                  </a:cubicBezTo>
                  <a:close/>
                  <a:moveTo>
                    <a:pt x="65100" y="469264"/>
                  </a:moveTo>
                  <a:lnTo>
                    <a:pt x="65100" y="668267"/>
                  </a:lnTo>
                  <a:lnTo>
                    <a:pt x="264103" y="668267"/>
                  </a:lnTo>
                  <a:lnTo>
                    <a:pt x="264103" y="469264"/>
                  </a:lnTo>
                  <a:lnTo>
                    <a:pt x="65100" y="469264"/>
                  </a:lnTo>
                  <a:close/>
                  <a:moveTo>
                    <a:pt x="402359" y="404164"/>
                  </a:moveTo>
                  <a:lnTo>
                    <a:pt x="731562" y="404164"/>
                  </a:lnTo>
                  <a:lnTo>
                    <a:pt x="731562" y="733367"/>
                  </a:lnTo>
                  <a:lnTo>
                    <a:pt x="402359" y="733367"/>
                  </a:lnTo>
                  <a:lnTo>
                    <a:pt x="402359" y="404164"/>
                  </a:lnTo>
                  <a:close/>
                  <a:moveTo>
                    <a:pt x="0" y="404164"/>
                  </a:moveTo>
                  <a:lnTo>
                    <a:pt x="329203" y="404164"/>
                  </a:lnTo>
                  <a:lnTo>
                    <a:pt x="329203" y="733367"/>
                  </a:lnTo>
                  <a:lnTo>
                    <a:pt x="0" y="733367"/>
                  </a:lnTo>
                  <a:lnTo>
                    <a:pt x="0" y="404164"/>
                  </a:lnTo>
                  <a:close/>
                  <a:moveTo>
                    <a:pt x="65100" y="66905"/>
                  </a:moveTo>
                  <a:lnTo>
                    <a:pt x="65100" y="265908"/>
                  </a:lnTo>
                  <a:lnTo>
                    <a:pt x="264103" y="265908"/>
                  </a:lnTo>
                  <a:lnTo>
                    <a:pt x="264103" y="66905"/>
                  </a:lnTo>
                  <a:lnTo>
                    <a:pt x="65100" y="66905"/>
                  </a:lnTo>
                  <a:close/>
                  <a:moveTo>
                    <a:pt x="402359" y="1806"/>
                  </a:moveTo>
                  <a:lnTo>
                    <a:pt x="726682" y="1806"/>
                  </a:lnTo>
                  <a:lnTo>
                    <a:pt x="665305" y="66906"/>
                  </a:lnTo>
                  <a:lnTo>
                    <a:pt x="467459" y="66906"/>
                  </a:lnTo>
                  <a:lnTo>
                    <a:pt x="467459" y="265909"/>
                  </a:lnTo>
                  <a:lnTo>
                    <a:pt x="666462" y="265909"/>
                  </a:lnTo>
                  <a:lnTo>
                    <a:pt x="666462" y="188355"/>
                  </a:lnTo>
                  <a:lnTo>
                    <a:pt x="731562" y="119306"/>
                  </a:lnTo>
                  <a:lnTo>
                    <a:pt x="731562" y="331009"/>
                  </a:lnTo>
                  <a:lnTo>
                    <a:pt x="402359" y="331009"/>
                  </a:lnTo>
                  <a:lnTo>
                    <a:pt x="402359" y="1806"/>
                  </a:lnTo>
                  <a:close/>
                  <a:moveTo>
                    <a:pt x="0" y="1805"/>
                  </a:moveTo>
                  <a:lnTo>
                    <a:pt x="329203" y="1805"/>
                  </a:lnTo>
                  <a:lnTo>
                    <a:pt x="329203" y="331008"/>
                  </a:lnTo>
                  <a:lnTo>
                    <a:pt x="0" y="331008"/>
                  </a:lnTo>
                  <a:lnTo>
                    <a:pt x="0" y="1805"/>
                  </a:lnTo>
                  <a:close/>
                  <a:moveTo>
                    <a:pt x="764419" y="0"/>
                  </a:moveTo>
                  <a:lnTo>
                    <a:pt x="790121" y="25703"/>
                  </a:lnTo>
                  <a:lnTo>
                    <a:pt x="600057" y="215767"/>
                  </a:lnTo>
                  <a:lnTo>
                    <a:pt x="600352" y="216061"/>
                  </a:lnTo>
                  <a:lnTo>
                    <a:pt x="576318" y="240095"/>
                  </a:lnTo>
                  <a:lnTo>
                    <a:pt x="481177" y="144952"/>
                  </a:lnTo>
                  <a:lnTo>
                    <a:pt x="505210" y="120919"/>
                  </a:lnTo>
                  <a:lnTo>
                    <a:pt x="574355" y="190064"/>
                  </a:lnTo>
                  <a:lnTo>
                    <a:pt x="764419" y="0"/>
                  </a:lnTo>
                  <a:close/>
                </a:path>
              </a:pathLst>
            </a:custGeom>
            <a:solidFill>
              <a:schemeClr val="bg1"/>
            </a:solidFill>
            <a:ln w="25400">
              <a:noFill/>
            </a:ln>
          </p:spPr>
          <p:txBody>
            <a:bodyPr/>
            <a:lstStyle/>
            <a:p>
              <a:endParaRPr lang="zh-CN" altLang="en-US">
                <a:solidFill>
                  <a:schemeClr val="bg1"/>
                </a:solidFill>
              </a:endParaRPr>
            </a:p>
          </p:txBody>
        </p:sp>
        <p:sp>
          <p:nvSpPr>
            <p:cNvPr id="15" name="同侧圆角矩形 42"/>
            <p:cNvSpPr>
              <a:spLocks noChangeAspect="1"/>
            </p:cNvSpPr>
            <p:nvPr/>
          </p:nvSpPr>
          <p:spPr>
            <a:xfrm>
              <a:off x="315211" y="1286094"/>
              <a:ext cx="453982" cy="517080"/>
            </a:xfrm>
            <a:custGeom>
              <a:avLst/>
              <a:gdLst>
                <a:gd name="txL" fmla="*/ 0 w 720080"/>
                <a:gd name="txT" fmla="*/ 0 h 820163"/>
                <a:gd name="txR" fmla="*/ 720080 w 720080"/>
                <a:gd name="txB" fmla="*/ 820163 h 820163"/>
              </a:gdLst>
              <a:ahLst/>
              <a:cxnLst>
                <a:cxn ang="0">
                  <a:pos x="90225" y="101351"/>
                </a:cxn>
                <a:cxn ang="0">
                  <a:pos x="72180" y="119395"/>
                </a:cxn>
                <a:cxn ang="0">
                  <a:pos x="79597" y="133593"/>
                </a:cxn>
                <a:cxn ang="0">
                  <a:pos x="79597" y="162568"/>
                </a:cxn>
                <a:cxn ang="0">
                  <a:pos x="90225" y="173196"/>
                </a:cxn>
                <a:cxn ang="0">
                  <a:pos x="100852" y="162568"/>
                </a:cxn>
                <a:cxn ang="0">
                  <a:pos x="100852" y="133593"/>
                </a:cxn>
                <a:cxn ang="0">
                  <a:pos x="108270" y="119395"/>
                </a:cxn>
                <a:cxn ang="0">
                  <a:pos x="90225" y="101351"/>
                </a:cxn>
                <a:cxn ang="0">
                  <a:pos x="90225" y="0"/>
                </a:cxn>
                <a:cxn ang="0">
                  <a:pos x="146870" y="55970"/>
                </a:cxn>
                <a:cxn ang="0">
                  <a:pos x="124525" y="55970"/>
                </a:cxn>
                <a:cxn ang="0">
                  <a:pos x="90225" y="22357"/>
                </a:cxn>
                <a:cxn ang="0">
                  <a:pos x="55750" y="56831"/>
                </a:cxn>
                <a:cxn ang="0">
                  <a:pos x="55750" y="68551"/>
                </a:cxn>
                <a:cxn ang="0">
                  <a:pos x="157619" y="68551"/>
                </a:cxn>
                <a:cxn ang="0">
                  <a:pos x="180449" y="91381"/>
                </a:cxn>
                <a:cxn ang="0">
                  <a:pos x="180449" y="182699"/>
                </a:cxn>
                <a:cxn ang="0">
                  <a:pos x="157619" y="205529"/>
                </a:cxn>
                <a:cxn ang="0">
                  <a:pos x="22830" y="205529"/>
                </a:cxn>
                <a:cxn ang="0">
                  <a:pos x="0" y="182699"/>
                </a:cxn>
                <a:cxn ang="0">
                  <a:pos x="0" y="91381"/>
                </a:cxn>
                <a:cxn ang="0">
                  <a:pos x="22830" y="68551"/>
                </a:cxn>
                <a:cxn ang="0">
                  <a:pos x="33504" y="68551"/>
                </a:cxn>
                <a:cxn ang="0">
                  <a:pos x="33504" y="56721"/>
                </a:cxn>
                <a:cxn ang="0">
                  <a:pos x="90225" y="0"/>
                </a:cxn>
              </a:cxnLst>
              <a:rect l="txL" t="txT" r="txR" b="txB"/>
              <a:pathLst>
                <a:path w="720080" h="820163">
                  <a:moveTo>
                    <a:pt x="360040" y="404440"/>
                  </a:moveTo>
                  <a:cubicBezTo>
                    <a:pt x="320271" y="404440"/>
                    <a:pt x="288032" y="436679"/>
                    <a:pt x="288032" y="476448"/>
                  </a:cubicBezTo>
                  <a:cubicBezTo>
                    <a:pt x="288032" y="500028"/>
                    <a:pt x="299366" y="520960"/>
                    <a:pt x="317629" y="533101"/>
                  </a:cubicBezTo>
                  <a:lnTo>
                    <a:pt x="317629" y="648728"/>
                  </a:lnTo>
                  <a:cubicBezTo>
                    <a:pt x="317629" y="672150"/>
                    <a:pt x="336617" y="691138"/>
                    <a:pt x="360040" y="691138"/>
                  </a:cubicBezTo>
                  <a:cubicBezTo>
                    <a:pt x="383462" y="691138"/>
                    <a:pt x="402450" y="672150"/>
                    <a:pt x="402450" y="648728"/>
                  </a:cubicBezTo>
                  <a:lnTo>
                    <a:pt x="402450" y="533101"/>
                  </a:lnTo>
                  <a:cubicBezTo>
                    <a:pt x="420714" y="520962"/>
                    <a:pt x="432048" y="500028"/>
                    <a:pt x="432048" y="476448"/>
                  </a:cubicBezTo>
                  <a:cubicBezTo>
                    <a:pt x="432048" y="436679"/>
                    <a:pt x="399809" y="404440"/>
                    <a:pt x="360040" y="404440"/>
                  </a:cubicBezTo>
                  <a:close/>
                  <a:moveTo>
                    <a:pt x="360040" y="0"/>
                  </a:moveTo>
                  <a:cubicBezTo>
                    <a:pt x="484045" y="0"/>
                    <a:pt x="584759" y="99721"/>
                    <a:pt x="586082" y="223348"/>
                  </a:cubicBezTo>
                  <a:lnTo>
                    <a:pt x="496917" y="223348"/>
                  </a:lnTo>
                  <a:cubicBezTo>
                    <a:pt x="495736" y="148950"/>
                    <a:pt x="434865" y="89214"/>
                    <a:pt x="360041" y="89214"/>
                  </a:cubicBezTo>
                  <a:cubicBezTo>
                    <a:pt x="284064" y="89214"/>
                    <a:pt x="222472" y="150806"/>
                    <a:pt x="222472" y="226783"/>
                  </a:cubicBezTo>
                  <a:lnTo>
                    <a:pt x="222472" y="273553"/>
                  </a:lnTo>
                  <a:lnTo>
                    <a:pt x="628977" y="273553"/>
                  </a:lnTo>
                  <a:cubicBezTo>
                    <a:pt x="679292" y="273553"/>
                    <a:pt x="720080" y="314341"/>
                    <a:pt x="720080" y="364656"/>
                  </a:cubicBezTo>
                  <a:lnTo>
                    <a:pt x="720080" y="729060"/>
                  </a:lnTo>
                  <a:cubicBezTo>
                    <a:pt x="720080" y="779375"/>
                    <a:pt x="679292" y="820163"/>
                    <a:pt x="628977" y="820163"/>
                  </a:cubicBezTo>
                  <a:lnTo>
                    <a:pt x="91103" y="820163"/>
                  </a:lnTo>
                  <a:cubicBezTo>
                    <a:pt x="40788" y="820163"/>
                    <a:pt x="0" y="779375"/>
                    <a:pt x="0" y="729060"/>
                  </a:cubicBezTo>
                  <a:lnTo>
                    <a:pt x="0" y="364656"/>
                  </a:lnTo>
                  <a:cubicBezTo>
                    <a:pt x="0" y="314341"/>
                    <a:pt x="40788" y="273553"/>
                    <a:pt x="91103" y="273553"/>
                  </a:cubicBezTo>
                  <a:lnTo>
                    <a:pt x="133696" y="273553"/>
                  </a:lnTo>
                  <a:lnTo>
                    <a:pt x="133696" y="226344"/>
                  </a:lnTo>
                  <a:cubicBezTo>
                    <a:pt x="133696" y="101338"/>
                    <a:pt x="235034" y="0"/>
                    <a:pt x="360040" y="0"/>
                  </a:cubicBezTo>
                  <a:close/>
                </a:path>
              </a:pathLst>
            </a:custGeom>
            <a:solidFill>
              <a:schemeClr val="bg1"/>
            </a:solidFill>
            <a:ln w="25400">
              <a:noFill/>
            </a:ln>
          </p:spPr>
          <p:txBody>
            <a:bodyPr/>
            <a:lstStyle/>
            <a:p>
              <a:endParaRPr lang="zh-CN" altLang="en-US">
                <a:solidFill>
                  <a:schemeClr val="bg1"/>
                </a:solidFill>
              </a:endParaRPr>
            </a:p>
          </p:txBody>
        </p:sp>
        <p:sp>
          <p:nvSpPr>
            <p:cNvPr id="16" name="圆角矩形 82"/>
            <p:cNvSpPr/>
            <p:nvPr/>
          </p:nvSpPr>
          <p:spPr>
            <a:xfrm>
              <a:off x="1281349" y="2205009"/>
              <a:ext cx="523117" cy="373655"/>
            </a:xfrm>
            <a:custGeom>
              <a:avLst/>
              <a:gdLst>
                <a:gd name="txL" fmla="*/ 0 w 887502"/>
                <a:gd name="txT" fmla="*/ 0 h 633930"/>
                <a:gd name="txR" fmla="*/ 887502 w 887502"/>
                <a:gd name="txB" fmla="*/ 633930 h 633930"/>
              </a:gdLst>
              <a:ahLst/>
              <a:cxnLst>
                <a:cxn ang="0">
                  <a:pos x="51808" y="95885"/>
                </a:cxn>
                <a:cxn ang="0">
                  <a:pos x="93412" y="95885"/>
                </a:cxn>
                <a:cxn ang="0">
                  <a:pos x="93412" y="106220"/>
                </a:cxn>
                <a:cxn ang="0">
                  <a:pos x="51808" y="106220"/>
                </a:cxn>
                <a:cxn ang="0">
                  <a:pos x="51808" y="95885"/>
                </a:cxn>
                <a:cxn ang="0">
                  <a:pos x="27842" y="95885"/>
                </a:cxn>
                <a:cxn ang="0">
                  <a:pos x="41543" y="95885"/>
                </a:cxn>
                <a:cxn ang="0">
                  <a:pos x="41543" y="106220"/>
                </a:cxn>
                <a:cxn ang="0">
                  <a:pos x="27842" y="106220"/>
                </a:cxn>
                <a:cxn ang="0">
                  <a:pos x="27842" y="95885"/>
                </a:cxn>
                <a:cxn ang="0">
                  <a:pos x="17254" y="64908"/>
                </a:cxn>
                <a:cxn ang="0">
                  <a:pos x="17254" y="106640"/>
                </a:cxn>
                <a:cxn ang="0">
                  <a:pos x="25685" y="115071"/>
                </a:cxn>
                <a:cxn ang="0">
                  <a:pos x="156058" y="115071"/>
                </a:cxn>
                <a:cxn ang="0">
                  <a:pos x="164489" y="106640"/>
                </a:cxn>
                <a:cxn ang="0">
                  <a:pos x="164489" y="64908"/>
                </a:cxn>
                <a:cxn ang="0">
                  <a:pos x="17254" y="64908"/>
                </a:cxn>
                <a:cxn ang="0">
                  <a:pos x="25685" y="14746"/>
                </a:cxn>
                <a:cxn ang="0">
                  <a:pos x="17254" y="23177"/>
                </a:cxn>
                <a:cxn ang="0">
                  <a:pos x="17254" y="44238"/>
                </a:cxn>
                <a:cxn ang="0">
                  <a:pos x="164489" y="44238"/>
                </a:cxn>
                <a:cxn ang="0">
                  <a:pos x="164489" y="23177"/>
                </a:cxn>
                <a:cxn ang="0">
                  <a:pos x="156058" y="14746"/>
                </a:cxn>
                <a:cxn ang="0">
                  <a:pos x="25685" y="14746"/>
                </a:cxn>
                <a:cxn ang="0">
                  <a:pos x="21637" y="0"/>
                </a:cxn>
                <a:cxn ang="0">
                  <a:pos x="160106" y="0"/>
                </a:cxn>
                <a:cxn ang="0">
                  <a:pos x="181743" y="21637"/>
                </a:cxn>
                <a:cxn ang="0">
                  <a:pos x="181743" y="108180"/>
                </a:cxn>
                <a:cxn ang="0">
                  <a:pos x="160106" y="129816"/>
                </a:cxn>
                <a:cxn ang="0">
                  <a:pos x="21637" y="129816"/>
                </a:cxn>
                <a:cxn ang="0">
                  <a:pos x="0" y="108180"/>
                </a:cxn>
                <a:cxn ang="0">
                  <a:pos x="0" y="21637"/>
                </a:cxn>
                <a:cxn ang="0">
                  <a:pos x="21637" y="0"/>
                </a:cxn>
              </a:cxnLst>
              <a:rect l="txL" t="txT" r="txR" b="txB"/>
              <a:pathLst>
                <a:path w="887502" h="633930">
                  <a:moveTo>
                    <a:pt x="252991" y="468232"/>
                  </a:moveTo>
                  <a:lnTo>
                    <a:pt x="456157" y="468232"/>
                  </a:lnTo>
                  <a:lnTo>
                    <a:pt x="456157" y="518703"/>
                  </a:lnTo>
                  <a:lnTo>
                    <a:pt x="252991" y="518703"/>
                  </a:lnTo>
                  <a:lnTo>
                    <a:pt x="252991" y="468232"/>
                  </a:lnTo>
                  <a:close/>
                  <a:moveTo>
                    <a:pt x="135958" y="468232"/>
                  </a:moveTo>
                  <a:lnTo>
                    <a:pt x="202865" y="468232"/>
                  </a:lnTo>
                  <a:lnTo>
                    <a:pt x="202865" y="518703"/>
                  </a:lnTo>
                  <a:lnTo>
                    <a:pt x="135958" y="518703"/>
                  </a:lnTo>
                  <a:lnTo>
                    <a:pt x="135958" y="468232"/>
                  </a:lnTo>
                  <a:close/>
                  <a:moveTo>
                    <a:pt x="84254" y="316965"/>
                  </a:moveTo>
                  <a:lnTo>
                    <a:pt x="84254" y="520751"/>
                  </a:lnTo>
                  <a:cubicBezTo>
                    <a:pt x="84254" y="543490"/>
                    <a:pt x="102687" y="561923"/>
                    <a:pt x="125426" y="561923"/>
                  </a:cubicBezTo>
                  <a:lnTo>
                    <a:pt x="762076" y="561923"/>
                  </a:lnTo>
                  <a:cubicBezTo>
                    <a:pt x="784815" y="561923"/>
                    <a:pt x="803248" y="543490"/>
                    <a:pt x="803248" y="520751"/>
                  </a:cubicBezTo>
                  <a:lnTo>
                    <a:pt x="803248" y="316965"/>
                  </a:lnTo>
                  <a:lnTo>
                    <a:pt x="84254" y="316965"/>
                  </a:lnTo>
                  <a:close/>
                  <a:moveTo>
                    <a:pt x="125426" y="72009"/>
                  </a:moveTo>
                  <a:cubicBezTo>
                    <a:pt x="102687" y="72009"/>
                    <a:pt x="84254" y="90442"/>
                    <a:pt x="84254" y="113181"/>
                  </a:cubicBezTo>
                  <a:lnTo>
                    <a:pt x="84254" y="216024"/>
                  </a:lnTo>
                  <a:lnTo>
                    <a:pt x="803248" y="216024"/>
                  </a:lnTo>
                  <a:lnTo>
                    <a:pt x="803248" y="113181"/>
                  </a:lnTo>
                  <a:cubicBezTo>
                    <a:pt x="803248" y="90442"/>
                    <a:pt x="784815" y="72009"/>
                    <a:pt x="762076" y="72009"/>
                  </a:cubicBezTo>
                  <a:lnTo>
                    <a:pt x="125426" y="72009"/>
                  </a:lnTo>
                  <a:close/>
                  <a:moveTo>
                    <a:pt x="105657" y="0"/>
                  </a:moveTo>
                  <a:lnTo>
                    <a:pt x="781845" y="0"/>
                  </a:lnTo>
                  <a:cubicBezTo>
                    <a:pt x="840198" y="0"/>
                    <a:pt x="887502" y="47304"/>
                    <a:pt x="887502" y="105657"/>
                  </a:cubicBezTo>
                  <a:lnTo>
                    <a:pt x="887502" y="528273"/>
                  </a:lnTo>
                  <a:cubicBezTo>
                    <a:pt x="887502" y="586626"/>
                    <a:pt x="840198" y="633930"/>
                    <a:pt x="781845" y="633930"/>
                  </a:cubicBezTo>
                  <a:lnTo>
                    <a:pt x="105657" y="633930"/>
                  </a:lnTo>
                  <a:cubicBezTo>
                    <a:pt x="47304" y="633930"/>
                    <a:pt x="0" y="586626"/>
                    <a:pt x="0" y="528273"/>
                  </a:cubicBezTo>
                  <a:lnTo>
                    <a:pt x="0" y="105657"/>
                  </a:lnTo>
                  <a:cubicBezTo>
                    <a:pt x="0" y="47304"/>
                    <a:pt x="47304" y="0"/>
                    <a:pt x="105657" y="0"/>
                  </a:cubicBezTo>
                  <a:close/>
                </a:path>
              </a:pathLst>
            </a:custGeom>
            <a:solidFill>
              <a:schemeClr val="bg1"/>
            </a:solidFill>
            <a:ln w="25400">
              <a:noFill/>
            </a:ln>
          </p:spPr>
          <p:txBody>
            <a:bodyPr/>
            <a:lstStyle/>
            <a:p>
              <a:endParaRPr lang="zh-CN" altLang="en-US">
                <a:solidFill>
                  <a:schemeClr val="bg1"/>
                </a:solidFill>
              </a:endParaRPr>
            </a:p>
          </p:txBody>
        </p:sp>
        <p:sp>
          <p:nvSpPr>
            <p:cNvPr id="17" name="等腰三角形 93"/>
            <p:cNvSpPr/>
            <p:nvPr/>
          </p:nvSpPr>
          <p:spPr>
            <a:xfrm flipV="1">
              <a:off x="2101095" y="1039866"/>
              <a:ext cx="495312" cy="442849"/>
            </a:xfrm>
            <a:custGeom>
              <a:avLst/>
              <a:gdLst>
                <a:gd name="txL" fmla="*/ 0 w 2717007"/>
                <a:gd name="txT" fmla="*/ 0 h 2429224"/>
                <a:gd name="txR" fmla="*/ 2717007 w 2717007"/>
                <a:gd name="txB" fmla="*/ 2429224 h 2429224"/>
              </a:gdLst>
              <a:ahLst/>
              <a:cxnLst>
                <a:cxn ang="0">
                  <a:pos x="8231" y="3926"/>
                </a:cxn>
                <a:cxn ang="0">
                  <a:pos x="10194" y="1963"/>
                </a:cxn>
                <a:cxn ang="0">
                  <a:pos x="8231" y="0"/>
                </a:cxn>
                <a:cxn ang="0">
                  <a:pos x="6267" y="1963"/>
                </a:cxn>
                <a:cxn ang="0">
                  <a:pos x="8231" y="3926"/>
                </a:cxn>
                <a:cxn ang="0">
                  <a:pos x="8496" y="6872"/>
                </a:cxn>
                <a:cxn ang="0">
                  <a:pos x="11232" y="6201"/>
                </a:cxn>
                <a:cxn ang="0">
                  <a:pos x="9849" y="4598"/>
                </a:cxn>
                <a:cxn ang="0">
                  <a:pos x="8422" y="4867"/>
                </a:cxn>
                <a:cxn ang="0">
                  <a:pos x="6605" y="4604"/>
                </a:cxn>
                <a:cxn ang="0">
                  <a:pos x="5222" y="6207"/>
                </a:cxn>
                <a:cxn ang="0">
                  <a:pos x="8496" y="6872"/>
                </a:cxn>
                <a:cxn ang="0">
                  <a:pos x="8615" y="10943"/>
                </a:cxn>
                <a:cxn ang="0">
                  <a:pos x="13975" y="9379"/>
                </a:cxn>
                <a:cxn ang="0">
                  <a:pos x="12361" y="7509"/>
                </a:cxn>
                <a:cxn ang="0">
                  <a:pos x="8533" y="8530"/>
                </a:cxn>
                <a:cxn ang="0">
                  <a:pos x="4098" y="7510"/>
                </a:cxn>
                <a:cxn ang="0">
                  <a:pos x="2486" y="9377"/>
                </a:cxn>
                <a:cxn ang="0">
                  <a:pos x="8615" y="10943"/>
                </a:cxn>
                <a:cxn ang="0">
                  <a:pos x="8670" y="14711"/>
                </a:cxn>
                <a:cxn ang="0">
                  <a:pos x="16461" y="12259"/>
                </a:cxn>
                <a:cxn ang="0">
                  <a:pos x="14836" y="10376"/>
                </a:cxn>
                <a:cxn ang="0">
                  <a:pos x="8598" y="12250"/>
                </a:cxn>
                <a:cxn ang="0">
                  <a:pos x="1620" y="10381"/>
                </a:cxn>
                <a:cxn ang="0">
                  <a:pos x="0" y="12258"/>
                </a:cxn>
                <a:cxn ang="0">
                  <a:pos x="8670" y="14711"/>
                </a:cxn>
              </a:cxnLst>
              <a:rect l="txL" t="txT" r="txR" b="txB"/>
              <a:pathLst>
                <a:path w="2717007" h="2429224">
                  <a:moveTo>
                    <a:pt x="1358503" y="648072"/>
                  </a:moveTo>
                  <a:cubicBezTo>
                    <a:pt x="1537463" y="648072"/>
                    <a:pt x="1682539" y="502996"/>
                    <a:pt x="1682539" y="324036"/>
                  </a:cubicBezTo>
                  <a:cubicBezTo>
                    <a:pt x="1682539" y="145076"/>
                    <a:pt x="1537463" y="0"/>
                    <a:pt x="1358503" y="0"/>
                  </a:cubicBezTo>
                  <a:cubicBezTo>
                    <a:pt x="1179543" y="0"/>
                    <a:pt x="1034467" y="145076"/>
                    <a:pt x="1034467" y="324036"/>
                  </a:cubicBezTo>
                  <a:cubicBezTo>
                    <a:pt x="1034467" y="502996"/>
                    <a:pt x="1179543" y="648072"/>
                    <a:pt x="1358503" y="648072"/>
                  </a:cubicBezTo>
                  <a:close/>
                  <a:moveTo>
                    <a:pt x="1402262" y="1134334"/>
                  </a:moveTo>
                  <a:cubicBezTo>
                    <a:pt x="1562756" y="1128436"/>
                    <a:pt x="1716101" y="1090717"/>
                    <a:pt x="1854002" y="1023451"/>
                  </a:cubicBezTo>
                  <a:lnTo>
                    <a:pt x="1625691" y="758896"/>
                  </a:lnTo>
                  <a:cubicBezTo>
                    <a:pt x="1551421" y="785877"/>
                    <a:pt x="1472051" y="800371"/>
                    <a:pt x="1390101" y="803383"/>
                  </a:cubicBezTo>
                  <a:cubicBezTo>
                    <a:pt x="1285979" y="807209"/>
                    <a:pt x="1184650" y="792244"/>
                    <a:pt x="1090254" y="759948"/>
                  </a:cubicBezTo>
                  <a:lnTo>
                    <a:pt x="861920" y="1024529"/>
                  </a:lnTo>
                  <a:cubicBezTo>
                    <a:pt x="1026514" y="1102571"/>
                    <a:pt x="1210983" y="1141364"/>
                    <a:pt x="1402262" y="1134334"/>
                  </a:cubicBezTo>
                  <a:close/>
                  <a:moveTo>
                    <a:pt x="1421965" y="1806188"/>
                  </a:moveTo>
                  <a:cubicBezTo>
                    <a:pt x="1742263" y="1795273"/>
                    <a:pt x="2044583" y="1703242"/>
                    <a:pt x="2306703" y="1548017"/>
                  </a:cubicBezTo>
                  <a:lnTo>
                    <a:pt x="2040348" y="1239380"/>
                  </a:lnTo>
                  <a:cubicBezTo>
                    <a:pt x="1849899" y="1340878"/>
                    <a:pt x="1634860" y="1400163"/>
                    <a:pt x="1408392" y="1407879"/>
                  </a:cubicBezTo>
                  <a:cubicBezTo>
                    <a:pt x="1146898" y="1416790"/>
                    <a:pt x="895927" y="1356070"/>
                    <a:pt x="676387" y="1239515"/>
                  </a:cubicBezTo>
                  <a:lnTo>
                    <a:pt x="410321" y="1547819"/>
                  </a:lnTo>
                  <a:cubicBezTo>
                    <a:pt x="708332" y="1724445"/>
                    <a:pt x="1057093" y="1818621"/>
                    <a:pt x="1421965" y="1806188"/>
                  </a:cubicBezTo>
                  <a:close/>
                  <a:moveTo>
                    <a:pt x="1431094" y="2428153"/>
                  </a:moveTo>
                  <a:cubicBezTo>
                    <a:pt x="1901625" y="2414402"/>
                    <a:pt x="2343755" y="2269246"/>
                    <a:pt x="2717007" y="2023457"/>
                  </a:cubicBezTo>
                  <a:lnTo>
                    <a:pt x="2448778" y="1712646"/>
                  </a:lnTo>
                  <a:cubicBezTo>
                    <a:pt x="2146604" y="1900630"/>
                    <a:pt x="1793663" y="2011031"/>
                    <a:pt x="1419227" y="2021974"/>
                  </a:cubicBezTo>
                  <a:cubicBezTo>
                    <a:pt x="1002050" y="2034166"/>
                    <a:pt x="604300" y="1921550"/>
                    <a:pt x="267412" y="1713414"/>
                  </a:cubicBezTo>
                  <a:lnTo>
                    <a:pt x="0" y="2023278"/>
                  </a:lnTo>
                  <a:cubicBezTo>
                    <a:pt x="413380" y="2295422"/>
                    <a:pt x="909534" y="2443395"/>
                    <a:pt x="1431094" y="2428153"/>
                  </a:cubicBezTo>
                  <a:close/>
                </a:path>
              </a:pathLst>
            </a:custGeom>
            <a:solidFill>
              <a:schemeClr val="bg1"/>
            </a:solidFill>
            <a:ln w="25400">
              <a:noFill/>
            </a:ln>
          </p:spPr>
          <p:txBody>
            <a:bodyPr/>
            <a:lstStyle/>
            <a:p>
              <a:endParaRPr lang="zh-CN" altLang="en-US">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3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filter="fade">
                                      <p:cBhvr>
                                        <p:cTn id="20" dur="1000"/>
                                        <p:tgtEl>
                                          <p:spTgt spid="12"/>
                                        </p:tgtEl>
                                      </p:cBhvr>
                                    </p:animEffect>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0-#ppt_w/2"/>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ppt_x</p:attrName>
                                        </p:attrNameLst>
                                      </p:cBhvr>
                                      <p:tavLst>
                                        <p:tav tm="0">
                                          <p:val>
                                            <p:strVal val="0-#ppt_w/2"/>
                                          </p:val>
                                        </p:tav>
                                        <p:tav tm="100000">
                                          <p:val>
                                            <p:strVal val="#ppt_x"/>
                                          </p:val>
                                        </p:tav>
                                      </p:tavLst>
                                    </p:anim>
                                    <p:anim calcmode="lin" valueType="num">
                                      <p:cBhvr>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1+#ppt_w/2"/>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ppt_x</p:attrName>
                                        </p:attrNameLst>
                                      </p:cBhvr>
                                      <p:tavLst>
                                        <p:tav tm="0">
                                          <p:val>
                                            <p:strVal val="1+#ppt_w/2"/>
                                          </p:val>
                                        </p:tav>
                                        <p:tav tm="100000">
                                          <p:val>
                                            <p:strVal val="#ppt_x"/>
                                          </p:val>
                                        </p:tav>
                                      </p:tavLst>
                                    </p:anim>
                                    <p:anim calcmode="lin" valueType="num">
                                      <p:cBhvr>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p:bldP spid="9" grpId="0" bldLvl="0"/>
      <p:bldP spid="10" grpId="0" bldLvl="0"/>
      <p:bldP spid="11"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概要说明</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582426" y="1025496"/>
            <a:ext cx="769121" cy="769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864438" y="1410057"/>
            <a:ext cx="352514" cy="35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31225" y="1025496"/>
            <a:ext cx="769121" cy="769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713236" y="1410057"/>
            <a:ext cx="352514" cy="35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34798" y="2569263"/>
            <a:ext cx="987039" cy="987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70944" y="2555030"/>
            <a:ext cx="987039" cy="987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783597" y="2569263"/>
            <a:ext cx="987039" cy="987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19742" y="2555030"/>
            <a:ext cx="987039" cy="9870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rot="2691062">
            <a:off x="6861075" y="1917512"/>
            <a:ext cx="1115226" cy="111522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17" name="图片 16"/>
          <p:cNvPicPr>
            <a:picLocks noChangeAspect="1"/>
          </p:cNvPicPr>
          <p:nvPr/>
        </p:nvPicPr>
        <p:blipFill>
          <a:blip r:embed="rId1" cstate="screen"/>
          <a:srcRect/>
          <a:stretch>
            <a:fillRect/>
          </a:stretch>
        </p:blipFill>
        <p:spPr>
          <a:xfrm>
            <a:off x="6634637" y="1590404"/>
            <a:ext cx="1577163" cy="1558248"/>
          </a:xfrm>
          <a:custGeom>
            <a:avLst/>
            <a:gdLst>
              <a:gd name="connsiteX0" fmla="*/ 1048708 w 2102884"/>
              <a:gd name="connsiteY0" fmla="*/ 0 h 2077664"/>
              <a:gd name="connsiteX1" fmla="*/ 2102884 w 2102884"/>
              <a:gd name="connsiteY1" fmla="*/ 1048707 h 2077664"/>
              <a:gd name="connsiteX2" fmla="*/ 1079264 w 2102884"/>
              <a:gd name="connsiteY2" fmla="*/ 2077664 h 2077664"/>
              <a:gd name="connsiteX3" fmla="*/ 1028826 w 2102884"/>
              <a:gd name="connsiteY3" fmla="*/ 2077664 h 2077664"/>
              <a:gd name="connsiteX4" fmla="*/ 0 w 2102884"/>
              <a:gd name="connsiteY4" fmla="*/ 1054175 h 2077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884" h="2077664">
                <a:moveTo>
                  <a:pt x="1048708" y="0"/>
                </a:moveTo>
                <a:lnTo>
                  <a:pt x="2102884" y="1048707"/>
                </a:lnTo>
                <a:lnTo>
                  <a:pt x="1079264" y="2077664"/>
                </a:lnTo>
                <a:lnTo>
                  <a:pt x="1028826" y="2077664"/>
                </a:lnTo>
                <a:lnTo>
                  <a:pt x="0" y="1054175"/>
                </a:lnTo>
                <a:close/>
              </a:path>
            </a:pathLst>
          </a:custGeom>
        </p:spPr>
      </p:pic>
      <p:sp>
        <p:nvSpPr>
          <p:cNvPr id="18" name="矩形 17"/>
          <p:cNvSpPr/>
          <p:nvPr/>
        </p:nvSpPr>
        <p:spPr>
          <a:xfrm rot="2691062">
            <a:off x="4014387" y="1917511"/>
            <a:ext cx="1115226" cy="111522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19" name="图片 18"/>
          <p:cNvPicPr>
            <a:picLocks noChangeAspect="1"/>
          </p:cNvPicPr>
          <p:nvPr/>
        </p:nvPicPr>
        <p:blipFill>
          <a:blip r:embed="rId2" cstate="screen"/>
          <a:srcRect/>
          <a:stretch>
            <a:fillRect/>
          </a:stretch>
        </p:blipFill>
        <p:spPr>
          <a:xfrm>
            <a:off x="3787951" y="1590404"/>
            <a:ext cx="1577162" cy="1577162"/>
          </a:xfrm>
          <a:custGeom>
            <a:avLst/>
            <a:gdLst>
              <a:gd name="connsiteX0" fmla="*/ 1048708 w 2102883"/>
              <a:gd name="connsiteY0" fmla="*/ 0 h 2102883"/>
              <a:gd name="connsiteX1" fmla="*/ 2102883 w 2102883"/>
              <a:gd name="connsiteY1" fmla="*/ 1048707 h 2102883"/>
              <a:gd name="connsiteX2" fmla="*/ 1054175 w 2102883"/>
              <a:gd name="connsiteY2" fmla="*/ 2102883 h 2102883"/>
              <a:gd name="connsiteX3" fmla="*/ 0 w 2102883"/>
              <a:gd name="connsiteY3" fmla="*/ 1054175 h 2102883"/>
            </a:gdLst>
            <a:ahLst/>
            <a:cxnLst>
              <a:cxn ang="0">
                <a:pos x="connsiteX0" y="connsiteY0"/>
              </a:cxn>
              <a:cxn ang="0">
                <a:pos x="connsiteX1" y="connsiteY1"/>
              </a:cxn>
              <a:cxn ang="0">
                <a:pos x="connsiteX2" y="connsiteY2"/>
              </a:cxn>
              <a:cxn ang="0">
                <a:pos x="connsiteX3" y="connsiteY3"/>
              </a:cxn>
            </a:cxnLst>
            <a:rect l="l" t="t" r="r" b="b"/>
            <a:pathLst>
              <a:path w="2102883" h="2102883">
                <a:moveTo>
                  <a:pt x="1048708" y="0"/>
                </a:moveTo>
                <a:lnTo>
                  <a:pt x="2102883" y="1048707"/>
                </a:lnTo>
                <a:lnTo>
                  <a:pt x="1054175" y="2102883"/>
                </a:lnTo>
                <a:lnTo>
                  <a:pt x="0" y="1054175"/>
                </a:lnTo>
                <a:close/>
              </a:path>
            </a:pathLst>
          </a:custGeom>
        </p:spPr>
      </p:pic>
      <p:sp>
        <p:nvSpPr>
          <p:cNvPr id="20" name="矩形 19"/>
          <p:cNvSpPr/>
          <p:nvPr/>
        </p:nvSpPr>
        <p:spPr>
          <a:xfrm rot="2691062">
            <a:off x="1163168" y="1917511"/>
            <a:ext cx="1115226" cy="111522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21" name="图片 20"/>
          <p:cNvPicPr>
            <a:picLocks noChangeAspect="1"/>
          </p:cNvPicPr>
          <p:nvPr/>
        </p:nvPicPr>
        <p:blipFill>
          <a:blip r:embed="rId3" cstate="screen"/>
          <a:srcRect/>
          <a:stretch>
            <a:fillRect/>
          </a:stretch>
        </p:blipFill>
        <p:spPr>
          <a:xfrm>
            <a:off x="936730" y="1596677"/>
            <a:ext cx="1577163" cy="1570889"/>
          </a:xfrm>
          <a:custGeom>
            <a:avLst/>
            <a:gdLst>
              <a:gd name="connsiteX0" fmla="*/ 1040387 w 2102884"/>
              <a:gd name="connsiteY0" fmla="*/ 0 h 2094519"/>
              <a:gd name="connsiteX1" fmla="*/ 1057117 w 2102884"/>
              <a:gd name="connsiteY1" fmla="*/ 0 h 2094519"/>
              <a:gd name="connsiteX2" fmla="*/ 2102884 w 2102884"/>
              <a:gd name="connsiteY2" fmla="*/ 1040343 h 2094519"/>
              <a:gd name="connsiteX3" fmla="*/ 1054176 w 2102884"/>
              <a:gd name="connsiteY3" fmla="*/ 2094519 h 2094519"/>
              <a:gd name="connsiteX4" fmla="*/ 0 w 2102884"/>
              <a:gd name="connsiteY4" fmla="*/ 1045811 h 2094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884" h="2094519">
                <a:moveTo>
                  <a:pt x="1040387" y="0"/>
                </a:moveTo>
                <a:lnTo>
                  <a:pt x="1057117" y="0"/>
                </a:lnTo>
                <a:lnTo>
                  <a:pt x="2102884" y="1040343"/>
                </a:lnTo>
                <a:lnTo>
                  <a:pt x="1054176" y="2094519"/>
                </a:lnTo>
                <a:lnTo>
                  <a:pt x="0" y="1045811"/>
                </a:lnTo>
                <a:close/>
              </a:path>
            </a:pathLst>
          </a:custGeom>
        </p:spPr>
      </p:pic>
      <p:sp>
        <p:nvSpPr>
          <p:cNvPr id="22" name="矩形 21"/>
          <p:cNvSpPr/>
          <p:nvPr/>
        </p:nvSpPr>
        <p:spPr>
          <a:xfrm rot="2691062">
            <a:off x="2599801" y="1663015"/>
            <a:ext cx="1115226" cy="111522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3" name="矩形 22"/>
          <p:cNvSpPr/>
          <p:nvPr/>
        </p:nvSpPr>
        <p:spPr>
          <a:xfrm rot="2691062">
            <a:off x="5483524" y="1917650"/>
            <a:ext cx="1115226" cy="111522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4" name="矩形 23"/>
          <p:cNvSpPr/>
          <p:nvPr/>
        </p:nvSpPr>
        <p:spPr>
          <a:xfrm>
            <a:off x="2875382" y="2070894"/>
            <a:ext cx="563880" cy="321945"/>
          </a:xfrm>
          <a:prstGeom prst="rect">
            <a:avLst/>
          </a:prstGeom>
        </p:spPr>
        <p:txBody>
          <a:bodyPr wrap="none">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说明</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368833" y="3877697"/>
            <a:ext cx="1647527" cy="1307465"/>
          </a:xfrm>
          <a:prstGeom prst="rect">
            <a:avLst/>
          </a:prstGeom>
          <a:noFill/>
        </p:spPr>
        <p:txBody>
          <a:bodyPr wrap="square" rtlCol="0">
            <a:spAutoFit/>
          </a:bodyPr>
          <a:lstStyle/>
          <a:p>
            <a:pPr indent="0">
              <a:buFont typeface="Wingdings" panose="05000000000000000000" charset="0"/>
              <a:buNone/>
            </a:pPr>
            <a:r>
              <a:rPr lang="zh-CN" altLang="en-US" sz="1125">
                <a:solidFill>
                  <a:schemeClr val="bg1"/>
                </a:solidFill>
                <a:latin typeface="Arial" panose="020B0604020202020204" pitchFamily="34" charset="0"/>
                <a:ea typeface="宋体" panose="02010600030101010101" pitchFamily="2" charset="-122"/>
                <a:sym typeface="+mn-ea"/>
              </a:rPr>
              <a:t>系统开发基于</a:t>
            </a:r>
            <a:r>
              <a:rPr lang="en-US" altLang="zh-CN" sz="1125">
                <a:solidFill>
                  <a:schemeClr val="bg1"/>
                </a:solidFill>
                <a:latin typeface="Arial" panose="020B0604020202020204" pitchFamily="34" charset="0"/>
                <a:ea typeface="宋体" panose="02010600030101010101" pitchFamily="2" charset="-122"/>
                <a:sym typeface="+mn-ea"/>
              </a:rPr>
              <a:t>windows</a:t>
            </a:r>
            <a:r>
              <a:rPr lang="zh-CN" altLang="en-US" sz="1125">
                <a:solidFill>
                  <a:schemeClr val="bg1"/>
                </a:solidFill>
                <a:latin typeface="Arial" panose="020B0604020202020204" pitchFamily="34" charset="0"/>
                <a:ea typeface="宋体" panose="02010600030101010101" pitchFamily="2" charset="-122"/>
                <a:sym typeface="+mn-ea"/>
              </a:rPr>
              <a:t>操作系统，通过采用</a:t>
            </a:r>
            <a:r>
              <a:rPr lang="en-US" altLang="zh-CN" sz="1125">
                <a:solidFill>
                  <a:schemeClr val="bg1"/>
                </a:solidFill>
                <a:latin typeface="Arial" panose="020B0604020202020204" pitchFamily="34" charset="0"/>
                <a:ea typeface="宋体" panose="02010600030101010101" pitchFamily="2" charset="-122"/>
                <a:sym typeface="+mn-ea"/>
              </a:rPr>
              <a:t>SQL</a:t>
            </a:r>
            <a:endParaRPr lang="en-US" altLang="zh-CN" sz="1125" noProof="1">
              <a:solidFill>
                <a:schemeClr val="bg1"/>
              </a:solidFill>
            </a:endParaRPr>
          </a:p>
          <a:p>
            <a:pPr>
              <a:buFont typeface="Wingdings" panose="05000000000000000000" charset="0"/>
            </a:pPr>
            <a:r>
              <a:rPr lang="en-US" altLang="zh-CN" sz="1125">
                <a:solidFill>
                  <a:schemeClr val="bg1"/>
                </a:solidFill>
                <a:latin typeface="Arial" panose="020B0604020202020204" pitchFamily="34" charset="0"/>
                <a:ea typeface="宋体" panose="02010600030101010101" pitchFamily="2" charset="-122"/>
                <a:sym typeface="+mn-ea"/>
              </a:rPr>
              <a:t>Server2000</a:t>
            </a:r>
            <a:r>
              <a:rPr lang="zh-CN" altLang="en-US" sz="1125">
                <a:solidFill>
                  <a:schemeClr val="bg1"/>
                </a:solidFill>
                <a:latin typeface="Arial" panose="020B0604020202020204" pitchFamily="34" charset="0"/>
                <a:ea typeface="宋体" panose="02010600030101010101" pitchFamily="2" charset="-122"/>
                <a:sym typeface="+mn-ea"/>
              </a:rPr>
              <a:t>数据库等软件进行系统开发。</a:t>
            </a:r>
            <a:endParaRPr lang="zh-CN" altLang="en-US" sz="1125">
              <a:solidFill>
                <a:schemeClr val="bg1"/>
              </a:solidFill>
              <a:latin typeface="Arial" panose="020B0604020202020204" pitchFamily="34" charset="0"/>
              <a:ea typeface="宋体" panose="02010600030101010101" pitchFamily="2" charset="-122"/>
              <a:sym typeface="+mn-ea"/>
            </a:endParaRPr>
          </a:p>
          <a:p>
            <a:pPr>
              <a:buFont typeface="Wingdings" panose="05000000000000000000" charset="0"/>
            </a:pPr>
            <a:r>
              <a:rPr lang="zh-CN" altLang="en-US" sz="1125">
                <a:solidFill>
                  <a:schemeClr val="bg1"/>
                </a:solidFill>
                <a:latin typeface="Arial" panose="020B0604020202020204" pitchFamily="34" charset="0"/>
                <a:ea typeface="宋体" panose="02010600030101010101" pitchFamily="2" charset="-122"/>
                <a:sym typeface="+mn-ea"/>
              </a:rPr>
              <a:t>进行系统开发时间为三个月左右</a:t>
            </a:r>
            <a:endParaRPr lang="zh-CN" altLang="en-US" sz="1125" dirty="0">
              <a:solidFill>
                <a:schemeClr val="bg1"/>
              </a:solidFill>
              <a:latin typeface="Arial" panose="020B0604020202020204" pitchFamily="34" charset="0"/>
              <a:ea typeface="宋体" panose="02010600030101010101" pitchFamily="2" charset="-122"/>
              <a:sym typeface="+mn-ea"/>
            </a:endParaRPr>
          </a:p>
        </p:txBody>
      </p:sp>
      <p:sp>
        <p:nvSpPr>
          <p:cNvPr id="26" name="矩形 25"/>
          <p:cNvSpPr/>
          <p:nvPr/>
        </p:nvSpPr>
        <p:spPr>
          <a:xfrm>
            <a:off x="5568920" y="2220575"/>
            <a:ext cx="944880" cy="321945"/>
          </a:xfrm>
          <a:prstGeom prst="rect">
            <a:avLst/>
          </a:prstGeom>
        </p:spPr>
        <p:txBody>
          <a:bodyPr wrap="none">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基本功能</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182235" y="3877945"/>
            <a:ext cx="3025140" cy="1133475"/>
          </a:xfrm>
          <a:prstGeom prst="rect">
            <a:avLst/>
          </a:prstGeom>
          <a:noFill/>
        </p:spPr>
        <p:txBody>
          <a:bodyPr wrap="square" rtlCol="0">
            <a:spAutoFit/>
          </a:bodyPr>
          <a:lstStyle/>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用户注册，登陆；</a:t>
            </a:r>
            <a:endParaRPr lang="zh-CN" altLang="en-US" sz="1125">
              <a:solidFill>
                <a:schemeClr val="bg1"/>
              </a:solidFill>
              <a:latin typeface="Arial" panose="020B0604020202020204" pitchFamily="34" charset="0"/>
              <a:ea typeface="宋体" panose="02010600030101010101" pitchFamily="2" charset="-122"/>
            </a:endParaRPr>
          </a:p>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显示学生基本信息；</a:t>
            </a:r>
            <a:endParaRPr lang="zh-CN" altLang="en-US" sz="1125">
              <a:solidFill>
                <a:schemeClr val="bg1"/>
              </a:solidFill>
              <a:latin typeface="Arial" panose="020B0604020202020204" pitchFamily="34" charset="0"/>
              <a:ea typeface="宋体" panose="02010600030101010101" pitchFamily="2" charset="-122"/>
            </a:endParaRPr>
          </a:p>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学生考勤信息管理；</a:t>
            </a:r>
            <a:endParaRPr lang="zh-CN" altLang="en-US" sz="1125">
              <a:solidFill>
                <a:schemeClr val="bg1"/>
              </a:solidFill>
              <a:latin typeface="Arial" panose="020B0604020202020204" pitchFamily="34" charset="0"/>
              <a:ea typeface="宋体" panose="02010600030101010101" pitchFamily="2" charset="-122"/>
            </a:endParaRPr>
          </a:p>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查询功能；</a:t>
            </a:r>
            <a:endParaRPr lang="zh-CN" altLang="en-US" sz="1125">
              <a:solidFill>
                <a:schemeClr val="bg1"/>
              </a:solidFill>
              <a:latin typeface="Arial" panose="020B0604020202020204" pitchFamily="34" charset="0"/>
              <a:ea typeface="宋体" panose="02010600030101010101" pitchFamily="2" charset="-122"/>
            </a:endParaRPr>
          </a:p>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考勤信息的追加，删除和修改；</a:t>
            </a:r>
            <a:endParaRPr lang="zh-CN" altLang="en-US" sz="1125">
              <a:solidFill>
                <a:schemeClr val="bg1"/>
              </a:solidFill>
              <a:latin typeface="Arial" panose="020B0604020202020204" pitchFamily="34" charset="0"/>
              <a:ea typeface="宋体" panose="02010600030101010101" pitchFamily="2" charset="-122"/>
            </a:endParaRPr>
          </a:p>
          <a:p>
            <a:pPr marL="342900" indent="-342900">
              <a:buFont typeface="Arial" panose="020B0604020202020204" pitchFamily="34" charset="0"/>
              <a:buAutoNum type="arabicPeriod"/>
            </a:pPr>
            <a:r>
              <a:rPr lang="zh-CN" altLang="en-US" sz="1125">
                <a:solidFill>
                  <a:schemeClr val="bg1"/>
                </a:solidFill>
                <a:latin typeface="Arial" panose="020B0604020202020204" pitchFamily="34" charset="0"/>
                <a:ea typeface="宋体" panose="02010600030101010101" pitchFamily="2" charset="-122"/>
                <a:sym typeface="+mn-ea"/>
              </a:rPr>
              <a:t>统计功能</a:t>
            </a:r>
            <a:endParaRPr lang="zh-CN" altLang="en-US" sz="1125" dirty="0">
              <a:solidFill>
                <a:schemeClr val="bg1"/>
              </a:solidFill>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0"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edge">
                                      <p:cBhvr>
                                        <p:cTn id="17" dur="500"/>
                                        <p:tgtEl>
                                          <p:spTgt spid="19"/>
                                        </p:tgtEl>
                                      </p:cBhvr>
                                    </p:animEffect>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450" decel="100000" fill="hold"/>
                                        <p:tgtEl>
                                          <p:spTgt spid="18"/>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8"/>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par>
                          <p:cTn id="38" fill="hold">
                            <p:stCondLst>
                              <p:cond delay="25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800"/>
                                        <p:tgtEl>
                                          <p:spTgt spid="24"/>
                                        </p:tgtEl>
                                      </p:cBhvr>
                                    </p:animEffect>
                                    <p:anim calcmode="lin" valueType="num">
                                      <p:cBhvr>
                                        <p:cTn id="42" dur="800" fill="hold"/>
                                        <p:tgtEl>
                                          <p:spTgt spid="24"/>
                                        </p:tgtEl>
                                        <p:attrNameLst>
                                          <p:attrName>ppt_x</p:attrName>
                                        </p:attrNameLst>
                                      </p:cBhvr>
                                      <p:tavLst>
                                        <p:tav tm="0">
                                          <p:val>
                                            <p:strVal val="#ppt_x"/>
                                          </p:val>
                                        </p:tav>
                                        <p:tav tm="100000">
                                          <p:val>
                                            <p:strVal val="#ppt_x"/>
                                          </p:val>
                                        </p:tav>
                                      </p:tavLst>
                                    </p:anim>
                                    <p:anim calcmode="lin" valueType="num">
                                      <p:cBhvr>
                                        <p:cTn id="43" dur="800" fill="hold"/>
                                        <p:tgtEl>
                                          <p:spTgt spid="24"/>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par>
                                <p:cTn id="48" presetID="22" presetClass="entr" presetSubtype="1"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par>
                          <p:cTn id="51" fill="hold">
                            <p:stCondLst>
                              <p:cond delay="4000"/>
                            </p:stCondLst>
                            <p:childTnLst>
                              <p:par>
                                <p:cTn id="52" presetID="47"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600"/>
                                        <p:tgtEl>
                                          <p:spTgt spid="25"/>
                                        </p:tgtEl>
                                      </p:cBhvr>
                                    </p:animEffect>
                                    <p:anim calcmode="lin" valueType="num">
                                      <p:cBhvr>
                                        <p:cTn id="55" dur="600" fill="hold"/>
                                        <p:tgtEl>
                                          <p:spTgt spid="25"/>
                                        </p:tgtEl>
                                        <p:attrNameLst>
                                          <p:attrName>ppt_x</p:attrName>
                                        </p:attrNameLst>
                                      </p:cBhvr>
                                      <p:tavLst>
                                        <p:tav tm="0">
                                          <p:val>
                                            <p:strVal val="#ppt_x"/>
                                          </p:val>
                                        </p:tav>
                                        <p:tav tm="100000">
                                          <p:val>
                                            <p:strVal val="#ppt_x"/>
                                          </p:val>
                                        </p:tav>
                                      </p:tavLst>
                                    </p:anim>
                                    <p:anim calcmode="lin" valueType="num">
                                      <p:cBhvr>
                                        <p:cTn id="56" dur="600" fill="hold"/>
                                        <p:tgtEl>
                                          <p:spTgt spid="25"/>
                                        </p:tgtEl>
                                        <p:attrNameLst>
                                          <p:attrName>ppt_y</p:attrName>
                                        </p:attrNameLst>
                                      </p:cBhvr>
                                      <p:tavLst>
                                        <p:tav tm="0">
                                          <p:val>
                                            <p:strVal val="#ppt_y-.1"/>
                                          </p:val>
                                        </p:tav>
                                        <p:tav tm="100000">
                                          <p:val>
                                            <p:strVal val="#ppt_y"/>
                                          </p:val>
                                        </p:tav>
                                      </p:tavLst>
                                    </p:anim>
                                  </p:childTnLst>
                                </p:cTn>
                              </p:par>
                            </p:childTnLst>
                          </p:cTn>
                        </p:par>
                        <p:par>
                          <p:cTn id="57" fill="hold">
                            <p:stCondLst>
                              <p:cond delay="5000"/>
                            </p:stCondLst>
                            <p:childTnLst>
                              <p:par>
                                <p:cTn id="58" presetID="53" presetClass="entr" presetSubtype="16"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childTnLst>
                          </p:cTn>
                        </p:par>
                        <p:par>
                          <p:cTn id="63" fill="hold">
                            <p:stCondLst>
                              <p:cond delay="5500"/>
                            </p:stCondLst>
                            <p:childTnLst>
                              <p:par>
                                <p:cTn id="64" presetID="42"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800"/>
                                        <p:tgtEl>
                                          <p:spTgt spid="26"/>
                                        </p:tgtEl>
                                      </p:cBhvr>
                                    </p:animEffect>
                                    <p:anim calcmode="lin" valueType="num">
                                      <p:cBhvr>
                                        <p:cTn id="67" dur="800" fill="hold"/>
                                        <p:tgtEl>
                                          <p:spTgt spid="26"/>
                                        </p:tgtEl>
                                        <p:attrNameLst>
                                          <p:attrName>ppt_x</p:attrName>
                                        </p:attrNameLst>
                                      </p:cBhvr>
                                      <p:tavLst>
                                        <p:tav tm="0">
                                          <p:val>
                                            <p:strVal val="#ppt_x"/>
                                          </p:val>
                                        </p:tav>
                                        <p:tav tm="100000">
                                          <p:val>
                                            <p:strVal val="#ppt_x"/>
                                          </p:val>
                                        </p:tav>
                                      </p:tavLst>
                                    </p:anim>
                                    <p:anim calcmode="lin" valueType="num">
                                      <p:cBhvr>
                                        <p:cTn id="68" dur="800" fill="hold"/>
                                        <p:tgtEl>
                                          <p:spTgt spid="26"/>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22" presetClass="entr" presetSubtype="1"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up)">
                                      <p:cBhvr>
                                        <p:cTn id="72" dur="500"/>
                                        <p:tgtEl>
                                          <p:spTgt spid="15"/>
                                        </p:tgtEl>
                                      </p:cBhvr>
                                    </p:animEffect>
                                  </p:childTnLst>
                                </p:cTn>
                              </p:par>
                              <p:par>
                                <p:cTn id="73" presetID="22" presetClass="entr" presetSubtype="1"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up)">
                                      <p:cBhvr>
                                        <p:cTn id="75" dur="500"/>
                                        <p:tgtEl>
                                          <p:spTgt spid="14"/>
                                        </p:tgtEl>
                                      </p:cBhvr>
                                    </p:animEffect>
                                  </p:childTnLst>
                                </p:cTn>
                              </p:par>
                            </p:childTnLst>
                          </p:cTn>
                        </p:par>
                        <p:par>
                          <p:cTn id="76" fill="hold">
                            <p:stCondLst>
                              <p:cond delay="7000"/>
                            </p:stCondLst>
                            <p:childTnLst>
                              <p:par>
                                <p:cTn id="77" presetID="47"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600"/>
                                        <p:tgtEl>
                                          <p:spTgt spid="27"/>
                                        </p:tgtEl>
                                      </p:cBhvr>
                                    </p:animEffect>
                                    <p:anim calcmode="lin" valueType="num">
                                      <p:cBhvr>
                                        <p:cTn id="80" dur="600" fill="hold"/>
                                        <p:tgtEl>
                                          <p:spTgt spid="27"/>
                                        </p:tgtEl>
                                        <p:attrNameLst>
                                          <p:attrName>ppt_x</p:attrName>
                                        </p:attrNameLst>
                                      </p:cBhvr>
                                      <p:tavLst>
                                        <p:tav tm="0">
                                          <p:val>
                                            <p:strVal val="#ppt_x"/>
                                          </p:val>
                                        </p:tav>
                                        <p:tav tm="100000">
                                          <p:val>
                                            <p:strVal val="#ppt_x"/>
                                          </p:val>
                                        </p:tav>
                                      </p:tavLst>
                                    </p:anim>
                                    <p:anim calcmode="lin" valueType="num">
                                      <p:cBhvr>
                                        <p:cTn id="81" dur="600" fill="hold"/>
                                        <p:tgtEl>
                                          <p:spTgt spid="27"/>
                                        </p:tgtEl>
                                        <p:attrNameLst>
                                          <p:attrName>ppt_y</p:attrName>
                                        </p:attrNameLst>
                                      </p:cBhvr>
                                      <p:tavLst>
                                        <p:tav tm="0">
                                          <p:val>
                                            <p:strVal val="#ppt_y-.1"/>
                                          </p:val>
                                        </p:tav>
                                        <p:tav tm="100000">
                                          <p:val>
                                            <p:strVal val="#ppt_y"/>
                                          </p:val>
                                        </p:tav>
                                      </p:tavLst>
                                    </p:anim>
                                  </p:childTnLst>
                                </p:cTn>
                              </p:par>
                            </p:childTnLst>
                          </p:cTn>
                        </p:par>
                        <p:par>
                          <p:cTn id="82" fill="hold">
                            <p:stCondLst>
                              <p:cond delay="8000"/>
                            </p:stCondLst>
                            <p:childTnLst>
                              <p:par>
                                <p:cTn id="83" presetID="20" presetClass="entr" presetSubtype="0"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edge">
                                      <p:cBhvr>
                                        <p:cTn id="85" dur="500"/>
                                        <p:tgtEl>
                                          <p:spTgt spid="21"/>
                                        </p:tgtEl>
                                      </p:cBhvr>
                                    </p:animEffect>
                                  </p:childTnLst>
                                </p:cTn>
                              </p:par>
                            </p:childTnLst>
                          </p:cTn>
                        </p:par>
                        <p:par>
                          <p:cTn id="86" fill="hold">
                            <p:stCondLst>
                              <p:cond delay="8500"/>
                            </p:stCondLst>
                            <p:childTnLst>
                              <p:par>
                                <p:cTn id="87" presetID="37" presetClass="entr" presetSubtype="0"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anim calcmode="lin" valueType="num">
                                      <p:cBhvr>
                                        <p:cTn id="90" dur="500" fill="hold"/>
                                        <p:tgtEl>
                                          <p:spTgt spid="20"/>
                                        </p:tgtEl>
                                        <p:attrNameLst>
                                          <p:attrName>ppt_x</p:attrName>
                                        </p:attrNameLst>
                                      </p:cBhvr>
                                      <p:tavLst>
                                        <p:tav tm="0">
                                          <p:val>
                                            <p:strVal val="#ppt_x"/>
                                          </p:val>
                                        </p:tav>
                                        <p:tav tm="100000">
                                          <p:val>
                                            <p:strVal val="#ppt_x"/>
                                          </p:val>
                                        </p:tav>
                                      </p:tavLst>
                                    </p:anim>
                                    <p:anim calcmode="lin" valueType="num">
                                      <p:cBhvr>
                                        <p:cTn id="91" dur="450" decel="100000" fill="hold"/>
                                        <p:tgtEl>
                                          <p:spTgt spid="20"/>
                                        </p:tgtEl>
                                        <p:attrNameLst>
                                          <p:attrName>ppt_y</p:attrName>
                                        </p:attrNameLst>
                                      </p:cBhvr>
                                      <p:tavLst>
                                        <p:tav tm="0">
                                          <p:val>
                                            <p:strVal val="#ppt_y+1"/>
                                          </p:val>
                                        </p:tav>
                                        <p:tav tm="100000">
                                          <p:val>
                                            <p:strVal val="#ppt_y-.03"/>
                                          </p:val>
                                        </p:tav>
                                      </p:tavLst>
                                    </p:anim>
                                    <p:anim calcmode="lin" valueType="num">
                                      <p:cBhvr>
                                        <p:cTn id="92" dur="50" accel="100000" fill="hold">
                                          <p:stCondLst>
                                            <p:cond delay="450"/>
                                          </p:stCondLst>
                                        </p:cTn>
                                        <p:tgtEl>
                                          <p:spTgt spid="20"/>
                                        </p:tgtEl>
                                        <p:attrNameLst>
                                          <p:attrName>ppt_y</p:attrName>
                                        </p:attrNameLst>
                                      </p:cBhvr>
                                      <p:tavLst>
                                        <p:tav tm="0">
                                          <p:val>
                                            <p:strVal val="#ppt_y-.03"/>
                                          </p:val>
                                        </p:tav>
                                        <p:tav tm="100000">
                                          <p:val>
                                            <p:strVal val="#ppt_y"/>
                                          </p:val>
                                        </p:tav>
                                      </p:tavLst>
                                    </p:anim>
                                  </p:childTnLst>
                                </p:cTn>
                              </p:par>
                            </p:childTnLst>
                          </p:cTn>
                        </p:par>
                        <p:par>
                          <p:cTn id="93" fill="hold">
                            <p:stCondLst>
                              <p:cond delay="9000"/>
                            </p:stCondLst>
                            <p:childTnLst>
                              <p:par>
                                <p:cTn id="94" presetID="22" presetClass="entr" presetSubtype="4" fill="hold" nodeType="after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wipe(down)">
                                      <p:cBhvr>
                                        <p:cTn id="96" dur="500"/>
                                        <p:tgtEl>
                                          <p:spTgt spid="9"/>
                                        </p:tgtEl>
                                      </p:cBhvr>
                                    </p:animEffect>
                                  </p:childTnLst>
                                </p:cTn>
                              </p:par>
                              <p:par>
                                <p:cTn id="97" presetID="22" presetClass="entr" presetSubtype="1" fill="hold" nodeType="with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up)">
                                      <p:cBhvr>
                                        <p:cTn id="99" dur="500"/>
                                        <p:tgtEl>
                                          <p:spTgt spid="8"/>
                                        </p:tgtEl>
                                      </p:cBhvr>
                                    </p:animEffect>
                                  </p:childTnLst>
                                </p:cTn>
                              </p:par>
                            </p:childTnLst>
                          </p:cTn>
                        </p:par>
                        <p:par>
                          <p:cTn id="100" fill="hold">
                            <p:stCondLst>
                              <p:cond delay="9500"/>
                            </p:stCondLst>
                            <p:childTnLst>
                              <p:par>
                                <p:cTn id="101" presetID="20" presetClass="entr" presetSubtype="0" fill="hold"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edge">
                                      <p:cBhvr>
                                        <p:cTn id="103" dur="500"/>
                                        <p:tgtEl>
                                          <p:spTgt spid="17"/>
                                        </p:tgtEl>
                                      </p:cBhvr>
                                    </p:animEffect>
                                  </p:childTnLst>
                                </p:cTn>
                              </p:par>
                            </p:childTnLst>
                          </p:cTn>
                        </p:par>
                        <p:par>
                          <p:cTn id="104" fill="hold">
                            <p:stCondLst>
                              <p:cond delay="10000"/>
                            </p:stCondLst>
                            <p:childTnLst>
                              <p:par>
                                <p:cTn id="105" presetID="37" presetClass="entr" presetSubtype="0" fill="hold" grpId="0" nodeType="after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500"/>
                                        <p:tgtEl>
                                          <p:spTgt spid="16"/>
                                        </p:tgtEl>
                                      </p:cBhvr>
                                    </p:animEffect>
                                    <p:anim calcmode="lin" valueType="num">
                                      <p:cBhvr>
                                        <p:cTn id="108" dur="500" fill="hold"/>
                                        <p:tgtEl>
                                          <p:spTgt spid="16"/>
                                        </p:tgtEl>
                                        <p:attrNameLst>
                                          <p:attrName>ppt_x</p:attrName>
                                        </p:attrNameLst>
                                      </p:cBhvr>
                                      <p:tavLst>
                                        <p:tav tm="0">
                                          <p:val>
                                            <p:strVal val="#ppt_x"/>
                                          </p:val>
                                        </p:tav>
                                        <p:tav tm="100000">
                                          <p:val>
                                            <p:strVal val="#ppt_x"/>
                                          </p:val>
                                        </p:tav>
                                      </p:tavLst>
                                    </p:anim>
                                    <p:anim calcmode="lin" valueType="num">
                                      <p:cBhvr>
                                        <p:cTn id="109" dur="450" decel="100000" fill="hold"/>
                                        <p:tgtEl>
                                          <p:spTgt spid="16"/>
                                        </p:tgtEl>
                                        <p:attrNameLst>
                                          <p:attrName>ppt_y</p:attrName>
                                        </p:attrNameLst>
                                      </p:cBhvr>
                                      <p:tavLst>
                                        <p:tav tm="0">
                                          <p:val>
                                            <p:strVal val="#ppt_y+1"/>
                                          </p:val>
                                        </p:tav>
                                        <p:tav tm="100000">
                                          <p:val>
                                            <p:strVal val="#ppt_y-.03"/>
                                          </p:val>
                                        </p:tav>
                                      </p:tavLst>
                                    </p:anim>
                                    <p:anim calcmode="lin" valueType="num">
                                      <p:cBhvr>
                                        <p:cTn id="110"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8" grpId="0" animBg="1"/>
      <p:bldP spid="20" grpId="0" animBg="1"/>
      <p:bldP spid="22" grpId="0" animBg="1"/>
      <p:bldP spid="23" grpId="0" bldLvl="0" animBg="1"/>
      <p:bldP spid="24"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研发目的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a:xfrm>
            <a:off x="1169622"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solidFill>
                <a:latin typeface="HelveticaNeueLT Pro 35 Th" pitchFamily="34" charset="0"/>
              </a:rPr>
              <a:t>75%</a:t>
            </a:r>
            <a:endParaRPr lang="zh-CN" altLang="en-US" sz="2700" dirty="0">
              <a:solidFill>
                <a:schemeClr val="bg1"/>
              </a:solidFill>
              <a:latin typeface="HelveticaNeueLT Pro 35 Th" pitchFamily="34" charset="0"/>
            </a:endParaRPr>
          </a:p>
        </p:txBody>
      </p:sp>
      <p:sp>
        <p:nvSpPr>
          <p:cNvPr id="9" name="椭圆 8"/>
          <p:cNvSpPr/>
          <p:nvPr/>
        </p:nvSpPr>
        <p:spPr>
          <a:xfrm>
            <a:off x="2987824"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50%</a:t>
            </a:r>
            <a:endParaRPr lang="zh-CN" altLang="en-US" sz="2700">
              <a:solidFill>
                <a:prstClr val="white"/>
              </a:solidFill>
              <a:latin typeface="HelveticaNeueLT Pro 35 Th" pitchFamily="34" charset="0"/>
            </a:endParaRPr>
          </a:p>
        </p:txBody>
      </p:sp>
      <p:sp>
        <p:nvSpPr>
          <p:cNvPr id="10" name="椭圆 9"/>
          <p:cNvSpPr/>
          <p:nvPr/>
        </p:nvSpPr>
        <p:spPr>
          <a:xfrm>
            <a:off x="4806026"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25%</a:t>
            </a:r>
            <a:endParaRPr lang="zh-CN" altLang="en-US" sz="2700">
              <a:solidFill>
                <a:prstClr val="white"/>
              </a:solidFill>
              <a:latin typeface="HelveticaNeueLT Pro 35 Th" pitchFamily="34" charset="0"/>
            </a:endParaRPr>
          </a:p>
        </p:txBody>
      </p:sp>
      <p:sp>
        <p:nvSpPr>
          <p:cNvPr id="11" name="椭圆 10"/>
          <p:cNvSpPr/>
          <p:nvPr/>
        </p:nvSpPr>
        <p:spPr>
          <a:xfrm>
            <a:off x="6624228"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10%</a:t>
            </a:r>
            <a:endParaRPr lang="zh-CN" altLang="en-US" sz="2700">
              <a:solidFill>
                <a:prstClr val="white"/>
              </a:solidFill>
              <a:latin typeface="HelveticaNeueLT Pro 35 Th" pitchFamily="34" charset="0"/>
            </a:endParaRPr>
          </a:p>
        </p:txBody>
      </p:sp>
      <p:sp>
        <p:nvSpPr>
          <p:cNvPr id="12" name="椭圆 85"/>
          <p:cNvSpPr/>
          <p:nvPr/>
        </p:nvSpPr>
        <p:spPr>
          <a:xfrm>
            <a:off x="1169622" y="1652811"/>
            <a:ext cx="1350150"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1" fmla="*/ 900100 w 1800200"/>
              <a:gd name="connsiteY0-2" fmla="*/ 0 h 1800200"/>
              <a:gd name="connsiteX1-3" fmla="*/ 1800200 w 1800200"/>
              <a:gd name="connsiteY1-4" fmla="*/ 900100 h 1800200"/>
              <a:gd name="connsiteX2-5" fmla="*/ 900100 w 1800200"/>
              <a:gd name="connsiteY2-6" fmla="*/ 1800200 h 1800200"/>
              <a:gd name="connsiteX3-7" fmla="*/ 0 w 1800200"/>
              <a:gd name="connsiteY3-8" fmla="*/ 900100 h 1800200"/>
              <a:gd name="connsiteX4-9" fmla="*/ 991540 w 1800200"/>
              <a:gd name="connsiteY4-10" fmla="*/ 91440 h 1800200"/>
              <a:gd name="connsiteX0-11" fmla="*/ 900100 w 1800200"/>
              <a:gd name="connsiteY0-12" fmla="*/ 0 h 1800200"/>
              <a:gd name="connsiteX1-13" fmla="*/ 1800200 w 1800200"/>
              <a:gd name="connsiteY1-14" fmla="*/ 900100 h 1800200"/>
              <a:gd name="connsiteX2-15" fmla="*/ 900100 w 1800200"/>
              <a:gd name="connsiteY2-16" fmla="*/ 1800200 h 1800200"/>
              <a:gd name="connsiteX3-17" fmla="*/ 0 w 1800200"/>
              <a:gd name="connsiteY3-18" fmla="*/ 900100 h 1800200"/>
            </a:gdLst>
            <a:ahLst/>
            <a:cxnLst>
              <a:cxn ang="0">
                <a:pos x="connsiteX0-1" y="connsiteY0-2"/>
              </a:cxn>
              <a:cxn ang="0">
                <a:pos x="connsiteX1-3" y="connsiteY1-4"/>
              </a:cxn>
              <a:cxn ang="0">
                <a:pos x="connsiteX2-5" y="connsiteY2-6"/>
              </a:cxn>
              <a:cxn ang="0">
                <a:pos x="connsiteX3-7" y="connsiteY3-8"/>
              </a:cxn>
            </a:cxnLst>
            <a:rect l="l" t="t" r="r" b="b"/>
            <a:pathLst>
              <a:path w="1800200" h="1800200">
                <a:moveTo>
                  <a:pt x="900100" y="0"/>
                </a:moveTo>
                <a:cubicBezTo>
                  <a:pt x="1397212" y="0"/>
                  <a:pt x="1800200" y="402988"/>
                  <a:pt x="1800200" y="900100"/>
                </a:cubicBezTo>
                <a:cubicBezTo>
                  <a:pt x="1800200" y="1397212"/>
                  <a:pt x="1397212" y="1800200"/>
                  <a:pt x="900100" y="1800200"/>
                </a:cubicBezTo>
                <a:cubicBezTo>
                  <a:pt x="402988" y="1800200"/>
                  <a:pt x="0" y="1397212"/>
                  <a:pt x="0" y="9001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椭圆 85"/>
          <p:cNvSpPr/>
          <p:nvPr/>
        </p:nvSpPr>
        <p:spPr>
          <a:xfrm>
            <a:off x="3662899" y="1652811"/>
            <a:ext cx="675075"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1" fmla="*/ 900100 w 1800200"/>
              <a:gd name="connsiteY0-2" fmla="*/ 0 h 1800200"/>
              <a:gd name="connsiteX1-3" fmla="*/ 1800200 w 1800200"/>
              <a:gd name="connsiteY1-4" fmla="*/ 900100 h 1800200"/>
              <a:gd name="connsiteX2-5" fmla="*/ 900100 w 1800200"/>
              <a:gd name="connsiteY2-6" fmla="*/ 1800200 h 1800200"/>
              <a:gd name="connsiteX3-7" fmla="*/ 0 w 1800200"/>
              <a:gd name="connsiteY3-8" fmla="*/ 900100 h 1800200"/>
              <a:gd name="connsiteX4-9" fmla="*/ 991540 w 1800200"/>
              <a:gd name="connsiteY4-10" fmla="*/ 91440 h 1800200"/>
              <a:gd name="connsiteX0-11" fmla="*/ 900100 w 1800200"/>
              <a:gd name="connsiteY0-12" fmla="*/ 0 h 1800200"/>
              <a:gd name="connsiteX1-13" fmla="*/ 1800200 w 1800200"/>
              <a:gd name="connsiteY1-14" fmla="*/ 900100 h 1800200"/>
              <a:gd name="connsiteX2-15" fmla="*/ 900100 w 1800200"/>
              <a:gd name="connsiteY2-16" fmla="*/ 1800200 h 1800200"/>
              <a:gd name="connsiteX3-17" fmla="*/ 0 w 1800200"/>
              <a:gd name="connsiteY3-18" fmla="*/ 900100 h 1800200"/>
              <a:gd name="connsiteX0-19" fmla="*/ 0 w 900100"/>
              <a:gd name="connsiteY0-20" fmla="*/ 0 h 1800200"/>
              <a:gd name="connsiteX1-21" fmla="*/ 900100 w 900100"/>
              <a:gd name="connsiteY1-22" fmla="*/ 900100 h 1800200"/>
              <a:gd name="connsiteX2-23" fmla="*/ 0 w 900100"/>
              <a:gd name="connsiteY2-24" fmla="*/ 1800200 h 1800200"/>
            </a:gdLst>
            <a:ahLst/>
            <a:cxnLst>
              <a:cxn ang="0">
                <a:pos x="connsiteX0-1" y="connsiteY0-2"/>
              </a:cxn>
              <a:cxn ang="0">
                <a:pos x="connsiteX1-3" y="connsiteY1-4"/>
              </a:cxn>
              <a:cxn ang="0">
                <a:pos x="connsiteX2-5" y="connsiteY2-6"/>
              </a:cxn>
            </a:cxnLst>
            <a:rect l="l" t="t" r="r" b="b"/>
            <a:pathLst>
              <a:path w="900100" h="1800200">
                <a:moveTo>
                  <a:pt x="0" y="0"/>
                </a:moveTo>
                <a:cubicBezTo>
                  <a:pt x="497112" y="0"/>
                  <a:pt x="900100" y="402988"/>
                  <a:pt x="900100" y="900100"/>
                </a:cubicBezTo>
                <a:cubicBezTo>
                  <a:pt x="900100" y="1397212"/>
                  <a:pt x="497112" y="1800200"/>
                  <a:pt x="0" y="18002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椭圆 85"/>
          <p:cNvSpPr/>
          <p:nvPr/>
        </p:nvSpPr>
        <p:spPr>
          <a:xfrm>
            <a:off x="5481101" y="1652811"/>
            <a:ext cx="675075" cy="675075"/>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1" fmla="*/ 900100 w 1800200"/>
              <a:gd name="connsiteY0-2" fmla="*/ 0 h 1800200"/>
              <a:gd name="connsiteX1-3" fmla="*/ 1800200 w 1800200"/>
              <a:gd name="connsiteY1-4" fmla="*/ 900100 h 1800200"/>
              <a:gd name="connsiteX2-5" fmla="*/ 900100 w 1800200"/>
              <a:gd name="connsiteY2-6" fmla="*/ 1800200 h 1800200"/>
              <a:gd name="connsiteX3-7" fmla="*/ 0 w 1800200"/>
              <a:gd name="connsiteY3-8" fmla="*/ 900100 h 1800200"/>
              <a:gd name="connsiteX4-9" fmla="*/ 991540 w 1800200"/>
              <a:gd name="connsiteY4-10" fmla="*/ 91440 h 1800200"/>
              <a:gd name="connsiteX0-11" fmla="*/ 900100 w 1800200"/>
              <a:gd name="connsiteY0-12" fmla="*/ 0 h 1800200"/>
              <a:gd name="connsiteX1-13" fmla="*/ 1800200 w 1800200"/>
              <a:gd name="connsiteY1-14" fmla="*/ 900100 h 1800200"/>
              <a:gd name="connsiteX2-15" fmla="*/ 900100 w 1800200"/>
              <a:gd name="connsiteY2-16" fmla="*/ 1800200 h 1800200"/>
              <a:gd name="connsiteX3-17" fmla="*/ 0 w 1800200"/>
              <a:gd name="connsiteY3-18" fmla="*/ 900100 h 1800200"/>
              <a:gd name="connsiteX0-19" fmla="*/ 0 w 900100"/>
              <a:gd name="connsiteY0-20" fmla="*/ 0 h 1800200"/>
              <a:gd name="connsiteX1-21" fmla="*/ 900100 w 900100"/>
              <a:gd name="connsiteY1-22" fmla="*/ 900100 h 1800200"/>
              <a:gd name="connsiteX2-23" fmla="*/ 0 w 900100"/>
              <a:gd name="connsiteY2-24" fmla="*/ 1800200 h 1800200"/>
              <a:gd name="connsiteX0-25" fmla="*/ 0 w 900100"/>
              <a:gd name="connsiteY0-26" fmla="*/ 0 h 900100"/>
              <a:gd name="connsiteX1-27" fmla="*/ 900100 w 900100"/>
              <a:gd name="connsiteY1-28" fmla="*/ 900100 h 900100"/>
            </a:gdLst>
            <a:ahLst/>
            <a:cxnLst>
              <a:cxn ang="0">
                <a:pos x="connsiteX0-1" y="connsiteY0-2"/>
              </a:cxn>
              <a:cxn ang="0">
                <a:pos x="connsiteX1-3" y="connsiteY1-4"/>
              </a:cxn>
            </a:cxnLst>
            <a:rect l="l" t="t" r="r" b="b"/>
            <a:pathLst>
              <a:path w="900100" h="900100">
                <a:moveTo>
                  <a:pt x="0" y="0"/>
                </a:moveTo>
                <a:cubicBezTo>
                  <a:pt x="497112" y="0"/>
                  <a:pt x="900100" y="402988"/>
                  <a:pt x="900100" y="9001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 name="椭圆 85"/>
          <p:cNvSpPr/>
          <p:nvPr/>
        </p:nvSpPr>
        <p:spPr>
          <a:xfrm>
            <a:off x="7299303" y="1652498"/>
            <a:ext cx="312959" cy="7629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1" fmla="*/ 900100 w 1800200"/>
              <a:gd name="connsiteY0-2" fmla="*/ 0 h 1800200"/>
              <a:gd name="connsiteX1-3" fmla="*/ 1800200 w 1800200"/>
              <a:gd name="connsiteY1-4" fmla="*/ 900100 h 1800200"/>
              <a:gd name="connsiteX2-5" fmla="*/ 900100 w 1800200"/>
              <a:gd name="connsiteY2-6" fmla="*/ 1800200 h 1800200"/>
              <a:gd name="connsiteX3-7" fmla="*/ 0 w 1800200"/>
              <a:gd name="connsiteY3-8" fmla="*/ 900100 h 1800200"/>
              <a:gd name="connsiteX4-9" fmla="*/ 991540 w 1800200"/>
              <a:gd name="connsiteY4-10" fmla="*/ 91440 h 1800200"/>
              <a:gd name="connsiteX0-11" fmla="*/ 900100 w 1800200"/>
              <a:gd name="connsiteY0-12" fmla="*/ 0 h 1800200"/>
              <a:gd name="connsiteX1-13" fmla="*/ 1800200 w 1800200"/>
              <a:gd name="connsiteY1-14" fmla="*/ 900100 h 1800200"/>
              <a:gd name="connsiteX2-15" fmla="*/ 900100 w 1800200"/>
              <a:gd name="connsiteY2-16" fmla="*/ 1800200 h 1800200"/>
              <a:gd name="connsiteX3-17" fmla="*/ 0 w 1800200"/>
              <a:gd name="connsiteY3-18" fmla="*/ 900100 h 1800200"/>
              <a:gd name="connsiteX0-19" fmla="*/ 0 w 900100"/>
              <a:gd name="connsiteY0-20" fmla="*/ 0 h 1800200"/>
              <a:gd name="connsiteX1-21" fmla="*/ 900100 w 900100"/>
              <a:gd name="connsiteY1-22" fmla="*/ 900100 h 1800200"/>
              <a:gd name="connsiteX2-23" fmla="*/ 0 w 900100"/>
              <a:gd name="connsiteY2-24" fmla="*/ 1800200 h 1800200"/>
              <a:gd name="connsiteX0-25" fmla="*/ 0 w 900100"/>
              <a:gd name="connsiteY0-26" fmla="*/ 0 h 900100"/>
              <a:gd name="connsiteX1-27" fmla="*/ 900100 w 900100"/>
              <a:gd name="connsiteY1-28" fmla="*/ 900100 h 900100"/>
              <a:gd name="connsiteX0-29" fmla="*/ 0 w 900100"/>
              <a:gd name="connsiteY0-30" fmla="*/ 0 h 900100"/>
              <a:gd name="connsiteX1-31" fmla="*/ 417278 w 900100"/>
              <a:gd name="connsiteY1-32" fmla="*/ 101302 h 900100"/>
              <a:gd name="connsiteX2-33" fmla="*/ 900100 w 900100"/>
              <a:gd name="connsiteY2-34" fmla="*/ 900100 h 900100"/>
              <a:gd name="connsiteX0-35" fmla="*/ 0 w 900100"/>
              <a:gd name="connsiteY0-36" fmla="*/ 0 h 900100"/>
              <a:gd name="connsiteX1-37" fmla="*/ 417278 w 900100"/>
              <a:gd name="connsiteY1-38" fmla="*/ 101302 h 900100"/>
              <a:gd name="connsiteX2-39" fmla="*/ 900100 w 900100"/>
              <a:gd name="connsiteY2-40" fmla="*/ 900100 h 900100"/>
              <a:gd name="connsiteX0-41" fmla="*/ 0 w 900100"/>
              <a:gd name="connsiteY0-42" fmla="*/ 0 h 900100"/>
              <a:gd name="connsiteX1-43" fmla="*/ 417278 w 900100"/>
              <a:gd name="connsiteY1-44" fmla="*/ 101302 h 900100"/>
              <a:gd name="connsiteX2-45" fmla="*/ 900100 w 900100"/>
              <a:gd name="connsiteY2-46" fmla="*/ 900100 h 900100"/>
              <a:gd name="connsiteX0-47" fmla="*/ 0 w 900100"/>
              <a:gd name="connsiteY0-48" fmla="*/ 330 h 900430"/>
              <a:gd name="connsiteX1-49" fmla="*/ 417278 w 900100"/>
              <a:gd name="connsiteY1-50" fmla="*/ 101632 h 900430"/>
              <a:gd name="connsiteX2-51" fmla="*/ 900100 w 900100"/>
              <a:gd name="connsiteY2-52" fmla="*/ 900430 h 900430"/>
              <a:gd name="connsiteX0-53" fmla="*/ 0 w 417278"/>
              <a:gd name="connsiteY0-54" fmla="*/ 330 h 101632"/>
              <a:gd name="connsiteX1-55" fmla="*/ 417278 w 417278"/>
              <a:gd name="connsiteY1-56" fmla="*/ 101632 h 101632"/>
              <a:gd name="connsiteX0-57" fmla="*/ 0 w 417278"/>
              <a:gd name="connsiteY0-58" fmla="*/ 418 h 101720"/>
              <a:gd name="connsiteX1-59" fmla="*/ 417278 w 417278"/>
              <a:gd name="connsiteY1-60" fmla="*/ 101720 h 101720"/>
            </a:gdLst>
            <a:ahLst/>
            <a:cxnLst>
              <a:cxn ang="0">
                <a:pos x="connsiteX0-1" y="connsiteY0-2"/>
              </a:cxn>
              <a:cxn ang="0">
                <a:pos x="connsiteX1-3" y="connsiteY1-4"/>
              </a:cxn>
            </a:cxnLst>
            <a:rect l="l" t="t" r="r" b="b"/>
            <a:pathLst>
              <a:path w="417278" h="101720">
                <a:moveTo>
                  <a:pt x="0" y="418"/>
                </a:moveTo>
                <a:cubicBezTo>
                  <a:pt x="158143" y="-3915"/>
                  <a:pt x="282947" y="25091"/>
                  <a:pt x="417278" y="10172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6" name="TextBox 90"/>
          <p:cNvSpPr txBox="1"/>
          <p:nvPr/>
        </p:nvSpPr>
        <p:spPr>
          <a:xfrm>
            <a:off x="911860" y="3270885"/>
            <a:ext cx="1650365" cy="460375"/>
          </a:xfrm>
          <a:prstGeom prst="rect">
            <a:avLst/>
          </a:prstGeom>
          <a:noFill/>
        </p:spPr>
        <p:txBody>
          <a:bodyPr wrap="square" rtlCol="0">
            <a:spAutoFit/>
          </a:bodyPr>
          <a:lstStyle/>
          <a:p>
            <a:pPr algn="ctr"/>
            <a:r>
              <a:rPr lang="zh-CN" altLang="en-US" sz="1200">
                <a:solidFill>
                  <a:schemeClr val="bg1"/>
                </a:solidFill>
                <a:latin typeface="华文细黑" panose="02010600040101010101" pitchFamily="2" charset="-122"/>
                <a:ea typeface="华文细黑" panose="02010600040101010101" pitchFamily="2" charset="-122"/>
                <a:cs typeface="华文黑体" pitchFamily="2" charset="-122"/>
              </a:rPr>
              <a:t>增加学校上课点名效率</a:t>
            </a:r>
            <a:endParaRPr lang="zh-CN" altLang="en-US" sz="1200">
              <a:solidFill>
                <a:schemeClr val="bg1"/>
              </a:solidFill>
              <a:latin typeface="华文细黑" panose="02010600040101010101" pitchFamily="2" charset="-122"/>
              <a:ea typeface="华文细黑" panose="02010600040101010101" pitchFamily="2" charset="-122"/>
              <a:cs typeface="华文黑体" pitchFamily="2" charset="-122"/>
            </a:endParaRPr>
          </a:p>
        </p:txBody>
      </p:sp>
      <p:sp>
        <p:nvSpPr>
          <p:cNvPr id="17" name="TextBox 92"/>
          <p:cNvSpPr txBox="1"/>
          <p:nvPr/>
        </p:nvSpPr>
        <p:spPr>
          <a:xfrm>
            <a:off x="2999960" y="3271056"/>
            <a:ext cx="1325880" cy="321945"/>
          </a:xfrm>
          <a:prstGeom prst="rect">
            <a:avLst/>
          </a:prstGeom>
          <a:noFill/>
        </p:spPr>
        <p:txBody>
          <a:bodyPr wrap="none" rtlCol="0">
            <a:spAutoFit/>
          </a:bodyPr>
          <a:lstStyle/>
          <a:p>
            <a:pPr algn="ctr"/>
            <a:r>
              <a:rPr lang="zh-CN" sz="1500">
                <a:solidFill>
                  <a:schemeClr val="bg1"/>
                </a:solidFill>
                <a:latin typeface="华文黑体" pitchFamily="2" charset="-122"/>
                <a:ea typeface="华文黑体" pitchFamily="2" charset="-122"/>
                <a:cs typeface="华文黑体" pitchFamily="2" charset="-122"/>
              </a:rPr>
              <a:t>便捷学生签到</a:t>
            </a:r>
            <a:endParaRPr lang="zh-CN" sz="1200">
              <a:solidFill>
                <a:schemeClr val="bg1"/>
              </a:solidFill>
              <a:latin typeface="华文细黑" panose="02010600040101010101" pitchFamily="2" charset="-122"/>
              <a:ea typeface="华文细黑" panose="02010600040101010101" pitchFamily="2" charset="-122"/>
              <a:cs typeface="华文黑体" pitchFamily="2" charset="-122"/>
            </a:endParaRPr>
          </a:p>
        </p:txBody>
      </p:sp>
      <p:sp>
        <p:nvSpPr>
          <p:cNvPr id="18" name="TextBox 93"/>
          <p:cNvSpPr txBox="1"/>
          <p:nvPr/>
        </p:nvSpPr>
        <p:spPr>
          <a:xfrm>
            <a:off x="4427855" y="3270885"/>
            <a:ext cx="2118995" cy="553085"/>
          </a:xfrm>
          <a:prstGeom prst="rect">
            <a:avLst/>
          </a:prstGeom>
          <a:noFill/>
        </p:spPr>
        <p:txBody>
          <a:bodyPr wrap="square" rtlCol="0">
            <a:spAutoFit/>
          </a:bodyPr>
          <a:lstStyle/>
          <a:p>
            <a:pPr algn="ctr"/>
            <a:r>
              <a:rPr lang="zh-CN" sz="1500">
                <a:solidFill>
                  <a:schemeClr val="bg1"/>
                </a:solidFill>
                <a:latin typeface="华文黑体" pitchFamily="2" charset="-122"/>
                <a:ea typeface="华文黑体" pitchFamily="2" charset="-122"/>
                <a:cs typeface="华文黑体" pitchFamily="2" charset="-122"/>
              </a:rPr>
              <a:t>辅导员查课简单，不用两边跑</a:t>
            </a:r>
            <a:endParaRPr lang="zh-CN" sz="1200">
              <a:solidFill>
                <a:schemeClr val="bg1"/>
              </a:solidFill>
              <a:latin typeface="华文细黑" panose="02010600040101010101" pitchFamily="2" charset="-122"/>
              <a:ea typeface="华文细黑" panose="02010600040101010101" pitchFamily="2" charset="-122"/>
              <a:cs typeface="华文黑体" pitchFamily="2" charset="-122"/>
            </a:endParaRPr>
          </a:p>
        </p:txBody>
      </p:sp>
      <p:sp>
        <p:nvSpPr>
          <p:cNvPr id="19" name="TextBox 94"/>
          <p:cNvSpPr txBox="1"/>
          <p:nvPr/>
        </p:nvSpPr>
        <p:spPr>
          <a:xfrm>
            <a:off x="6760210" y="3270885"/>
            <a:ext cx="1583055" cy="553085"/>
          </a:xfrm>
          <a:prstGeom prst="rect">
            <a:avLst/>
          </a:prstGeom>
          <a:noFill/>
        </p:spPr>
        <p:txBody>
          <a:bodyPr wrap="square" rtlCol="0">
            <a:spAutoFit/>
          </a:bodyPr>
          <a:lstStyle/>
          <a:p>
            <a:pPr algn="ctr"/>
            <a:r>
              <a:rPr lang="zh-CN" sz="1500">
                <a:solidFill>
                  <a:schemeClr val="bg1"/>
                </a:solidFill>
                <a:latin typeface="华文黑体" pitchFamily="2" charset="-122"/>
                <a:ea typeface="华文黑体" pitchFamily="2" charset="-122"/>
                <a:cs typeface="华文黑体" pitchFamily="2" charset="-122"/>
              </a:rPr>
              <a:t>增加研发人员的积极性</a:t>
            </a:r>
            <a:endParaRPr lang="zh-CN" sz="1200">
              <a:solidFill>
                <a:schemeClr val="bg1"/>
              </a:solidFill>
              <a:latin typeface="华文细黑" panose="02010600040101010101" pitchFamily="2" charset="-122"/>
              <a:ea typeface="华文细黑" panose="02010600040101010101" pitchFamily="2" charset="-122"/>
              <a:cs typeface="华文黑体"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1000"/>
                                        <p:tgtEl>
                                          <p:spTgt spid="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1000"/>
                                        <p:tgtEl>
                                          <p:spTgt spid="12"/>
                                        </p:tgtEl>
                                      </p:cBhvr>
                                    </p:animEffect>
                                  </p:childTnLst>
                                </p:cTn>
                              </p:par>
                              <p:par>
                                <p:cTn id="21" presetID="47" presetClass="entr" presetSubtype="0" fill="hold" grpId="0" nodeType="withEffect">
                                  <p:stCondLst>
                                    <p:cond delay="10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strVal val="#ppt_x"/>
                                          </p:val>
                                        </p:tav>
                                        <p:tav tm="100000">
                                          <p:val>
                                            <p:strVal val="#ppt_x"/>
                                          </p:val>
                                        </p:tav>
                                      </p:tavLst>
                                    </p:anim>
                                    <p:anim calcmode="lin" valueType="num">
                                      <p:cBhvr>
                                        <p:cTn id="25" dur="500" fill="hold"/>
                                        <p:tgtEl>
                                          <p:spTgt spid="16"/>
                                        </p:tgtEl>
                                        <p:attrNameLst>
                                          <p:attrName>ppt_y</p:attrName>
                                        </p:attrNameLst>
                                      </p:cBhvr>
                                      <p:tavLst>
                                        <p:tav tm="0">
                                          <p:val>
                                            <p:strVal val="#ppt_y-.1"/>
                                          </p:val>
                                        </p:tav>
                                        <p:tav tm="100000">
                                          <p:val>
                                            <p:strVal val="#ppt_y"/>
                                          </p:val>
                                        </p:tav>
                                      </p:tavLst>
                                    </p:anim>
                                  </p:childTnLst>
                                </p:cTn>
                              </p:par>
                              <p:par>
                                <p:cTn id="26" presetID="21" presetClass="entr" presetSubtype="1"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1000"/>
                                        <p:tgtEl>
                                          <p:spTgt spid="9"/>
                                        </p:tgtEl>
                                      </p:cBhvr>
                                    </p:animEffect>
                                  </p:childTnLst>
                                </p:cTn>
                              </p:par>
                              <p:par>
                                <p:cTn id="29" presetID="21" presetClass="entr" presetSubtype="1" fill="hold" grpId="0" nodeType="withEffect">
                                  <p:stCondLst>
                                    <p:cond delay="50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1000"/>
                                        <p:tgtEl>
                                          <p:spTgt spid="13"/>
                                        </p:tgtEl>
                                      </p:cBhvr>
                                    </p:animEffect>
                                  </p:childTnLst>
                                </p:cTn>
                              </p:par>
                              <p:par>
                                <p:cTn id="32" presetID="47" presetClass="entr" presetSubtype="0" fill="hold" grpId="0" nodeType="withEffect">
                                  <p:stCondLst>
                                    <p:cond delay="15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21" presetClass="entr" presetSubtype="1" fill="hold" grpId="0" nodeType="with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wheel(1)">
                                      <p:cBhvr>
                                        <p:cTn id="39" dur="1000"/>
                                        <p:tgtEl>
                                          <p:spTgt spid="10"/>
                                        </p:tgtEl>
                                      </p:cBhvr>
                                    </p:animEffect>
                                  </p:childTnLst>
                                </p:cTn>
                              </p:par>
                              <p:par>
                                <p:cTn id="40" presetID="21" presetClass="entr" presetSubtype="1" fill="hold" grpId="0" nodeType="withEffect">
                                  <p:stCondLst>
                                    <p:cond delay="100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1000"/>
                                        <p:tgtEl>
                                          <p:spTgt spid="14"/>
                                        </p:tgtEl>
                                      </p:cBhvr>
                                    </p:animEffect>
                                  </p:childTnLst>
                                </p:cTn>
                              </p:par>
                              <p:par>
                                <p:cTn id="43" presetID="47" presetClass="entr" presetSubtype="0" fill="hold" grpId="0" nodeType="withEffect">
                                  <p:stCondLst>
                                    <p:cond delay="200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anim calcmode="lin" valueType="num">
                                      <p:cBhvr>
                                        <p:cTn id="46" dur="500" fill="hold"/>
                                        <p:tgtEl>
                                          <p:spTgt spid="18"/>
                                        </p:tgtEl>
                                        <p:attrNameLst>
                                          <p:attrName>ppt_x</p:attrName>
                                        </p:attrNameLst>
                                      </p:cBhvr>
                                      <p:tavLst>
                                        <p:tav tm="0">
                                          <p:val>
                                            <p:strVal val="#ppt_x"/>
                                          </p:val>
                                        </p:tav>
                                        <p:tav tm="100000">
                                          <p:val>
                                            <p:strVal val="#ppt_x"/>
                                          </p:val>
                                        </p:tav>
                                      </p:tavLst>
                                    </p:anim>
                                    <p:anim calcmode="lin" valueType="num">
                                      <p:cBhvr>
                                        <p:cTn id="47" dur="500" fill="hold"/>
                                        <p:tgtEl>
                                          <p:spTgt spid="18"/>
                                        </p:tgtEl>
                                        <p:attrNameLst>
                                          <p:attrName>ppt_y</p:attrName>
                                        </p:attrNameLst>
                                      </p:cBhvr>
                                      <p:tavLst>
                                        <p:tav tm="0">
                                          <p:val>
                                            <p:strVal val="#ppt_y-.1"/>
                                          </p:val>
                                        </p:tav>
                                        <p:tav tm="100000">
                                          <p:val>
                                            <p:strVal val="#ppt_y"/>
                                          </p:val>
                                        </p:tav>
                                      </p:tavLst>
                                    </p:anim>
                                  </p:childTnLst>
                                </p:cTn>
                              </p:par>
                              <p:par>
                                <p:cTn id="48" presetID="21" presetClass="entr" presetSubtype="1" fill="hold" grpId="0" nodeType="withEffect">
                                  <p:stCondLst>
                                    <p:cond delay="1500"/>
                                  </p:stCondLst>
                                  <p:childTnLst>
                                    <p:set>
                                      <p:cBhvr>
                                        <p:cTn id="49" dur="1" fill="hold">
                                          <p:stCondLst>
                                            <p:cond delay="0"/>
                                          </p:stCondLst>
                                        </p:cTn>
                                        <p:tgtEl>
                                          <p:spTgt spid="11"/>
                                        </p:tgtEl>
                                        <p:attrNameLst>
                                          <p:attrName>style.visibility</p:attrName>
                                        </p:attrNameLst>
                                      </p:cBhvr>
                                      <p:to>
                                        <p:strVal val="visible"/>
                                      </p:to>
                                    </p:set>
                                    <p:animEffect transition="in" filter="wheel(1)">
                                      <p:cBhvr>
                                        <p:cTn id="50" dur="1000"/>
                                        <p:tgtEl>
                                          <p:spTgt spid="11"/>
                                        </p:tgtEl>
                                      </p:cBhvr>
                                    </p:animEffect>
                                  </p:childTnLst>
                                </p:cTn>
                              </p:par>
                              <p:par>
                                <p:cTn id="51" presetID="21" presetClass="entr" presetSubtype="1" fill="hold" grpId="0" nodeType="withEffect">
                                  <p:stCondLst>
                                    <p:cond delay="1500"/>
                                  </p:stCondLst>
                                  <p:childTnLst>
                                    <p:set>
                                      <p:cBhvr>
                                        <p:cTn id="52" dur="1" fill="hold">
                                          <p:stCondLst>
                                            <p:cond delay="0"/>
                                          </p:stCondLst>
                                        </p:cTn>
                                        <p:tgtEl>
                                          <p:spTgt spid="15"/>
                                        </p:tgtEl>
                                        <p:attrNameLst>
                                          <p:attrName>style.visibility</p:attrName>
                                        </p:attrNameLst>
                                      </p:cBhvr>
                                      <p:to>
                                        <p:strVal val="visible"/>
                                      </p:to>
                                    </p:set>
                                    <p:animEffect transition="in" filter="wheel(1)">
                                      <p:cBhvr>
                                        <p:cTn id="53" dur="1000"/>
                                        <p:tgtEl>
                                          <p:spTgt spid="15"/>
                                        </p:tgtEl>
                                      </p:cBhvr>
                                    </p:animEffect>
                                  </p:childTnLst>
                                </p:cTn>
                              </p:par>
                              <p:par>
                                <p:cTn id="54" presetID="47" presetClass="entr" presetSubtype="0" fill="hold" grpId="0" nodeType="withEffect">
                                  <p:stCondLst>
                                    <p:cond delay="250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anim calcmode="lin" valueType="num">
                                      <p:cBhvr>
                                        <p:cTn id="57" dur="500" fill="hold"/>
                                        <p:tgtEl>
                                          <p:spTgt spid="19"/>
                                        </p:tgtEl>
                                        <p:attrNameLst>
                                          <p:attrName>ppt_x</p:attrName>
                                        </p:attrNameLst>
                                      </p:cBhvr>
                                      <p:tavLst>
                                        <p:tav tm="0">
                                          <p:val>
                                            <p:strVal val="#ppt_x"/>
                                          </p:val>
                                        </p:tav>
                                        <p:tav tm="100000">
                                          <p:val>
                                            <p:strVal val="#ppt_x"/>
                                          </p:val>
                                        </p:tav>
                                      </p:tavLst>
                                    </p:anim>
                                    <p:anim calcmode="lin" valueType="num">
                                      <p:cBhvr>
                                        <p:cTn id="5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日程的完成状况</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69925" y="2283460"/>
            <a:ext cx="211582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第一阶段</a:t>
            </a:r>
            <a:endParaRPr lang="zh-CN" altLang="en-US" sz="2700">
              <a:solidFill>
                <a:schemeClr val="bg1"/>
              </a:solidFill>
              <a:latin typeface="Arial" panose="020B0604020202020204" pitchFamily="34" charset="0"/>
              <a:cs typeface="Arial" panose="020B0604020202020204" pitchFamily="34" charset="0"/>
            </a:endParaRPr>
          </a:p>
        </p:txBody>
      </p:sp>
      <p:sp>
        <p:nvSpPr>
          <p:cNvPr id="9" name="文本框 8"/>
          <p:cNvSpPr txBox="1">
            <a:spLocks noChangeArrowheads="1"/>
          </p:cNvSpPr>
          <p:nvPr/>
        </p:nvSpPr>
        <p:spPr bwMode="auto">
          <a:xfrm>
            <a:off x="964565" y="3143250"/>
            <a:ext cx="18351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u="sng">
                <a:solidFill>
                  <a:schemeClr val="bg1"/>
                </a:solidFill>
                <a:latin typeface="微软雅黑" panose="020B0503020204020204" pitchFamily="34" charset="-122"/>
                <a:ea typeface="微软雅黑" panose="020B0503020204020204" pitchFamily="34" charset="-122"/>
              </a:rPr>
              <a:t>5</a:t>
            </a:r>
            <a:r>
              <a:rPr lang="zh-CN" altLang="en-US" sz="1200" u="sng">
                <a:solidFill>
                  <a:schemeClr val="bg1"/>
                </a:solidFill>
                <a:latin typeface="微软雅黑" panose="020B0503020204020204" pitchFamily="34" charset="-122"/>
                <a:ea typeface="微软雅黑" panose="020B0503020204020204" pitchFamily="34" charset="-122"/>
              </a:rPr>
              <a:t>人</a:t>
            </a:r>
            <a:r>
              <a:rPr lang="en-US" altLang="zh-CN" sz="1200" u="sng">
                <a:solidFill>
                  <a:schemeClr val="bg1"/>
                </a:solidFill>
                <a:latin typeface="微软雅黑" panose="020B0503020204020204" pitchFamily="34" charset="-122"/>
                <a:ea typeface="微软雅黑" panose="020B0503020204020204" pitchFamily="34" charset="-122"/>
              </a:rPr>
              <a:t>/12</a:t>
            </a:r>
            <a:r>
              <a:rPr lang="zh-CN" altLang="en-US" sz="1200" u="sng">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r>
              <a:rPr lang="en-US" sz="1200">
                <a:solidFill>
                  <a:schemeClr val="bg1"/>
                </a:solidFill>
                <a:latin typeface="宋体" panose="02010600030101010101" pitchFamily="2" charset="-122"/>
                <a:cs typeface="宋体" panose="02010600030101010101" pitchFamily="2" charset="-122"/>
                <a:sym typeface="+mn-ea"/>
              </a:rPr>
              <a:t>对签到项目的整体排版页面设计进行调试优化</a:t>
            </a:r>
            <a:endParaRPr lang="en-US" altLang="en-US" sz="1200" u="sng">
              <a:solidFill>
                <a:schemeClr val="bg1"/>
              </a:solidFill>
              <a:latin typeface="宋体" panose="02010600030101010101" pitchFamily="2" charset="-122"/>
              <a:ea typeface="微软雅黑" panose="020B0503020204020204" pitchFamily="34" charset="-122"/>
              <a:cs typeface="宋体" panose="02010600030101010101" pitchFamily="2" charset="-122"/>
              <a:sym typeface="+mn-ea"/>
            </a:endParaRPr>
          </a:p>
        </p:txBody>
      </p:sp>
      <p:grpSp>
        <p:nvGrpSpPr>
          <p:cNvPr id="10" name="组合 9"/>
          <p:cNvGrpSpPr/>
          <p:nvPr/>
        </p:nvGrpSpPr>
        <p:grpSpPr bwMode="auto">
          <a:xfrm>
            <a:off x="1270397" y="983458"/>
            <a:ext cx="1303734" cy="1303735"/>
            <a:chOff x="1693314" y="1310732"/>
            <a:chExt cx="1738765" cy="1738765"/>
          </a:xfrm>
        </p:grpSpPr>
        <p:sp>
          <p:nvSpPr>
            <p:cNvPr id="11" name="椭圆 10"/>
            <p:cNvSpPr/>
            <p:nvPr/>
          </p:nvSpPr>
          <p:spPr>
            <a:xfrm>
              <a:off x="1955319" y="1596556"/>
              <a:ext cx="1214754"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Freeform 135"/>
            <p:cNvSpPr>
              <a:spLocks noEditPoints="1"/>
            </p:cNvSpPr>
            <p:nvPr/>
          </p:nvSpPr>
          <p:spPr bwMode="auto">
            <a:xfrm>
              <a:off x="2401480" y="1962493"/>
              <a:ext cx="322432" cy="482179"/>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弧形 12"/>
            <p:cNvSpPr/>
            <p:nvPr/>
          </p:nvSpPr>
          <p:spPr>
            <a:xfrm>
              <a:off x="1693314" y="1310732"/>
              <a:ext cx="1738765" cy="1738765"/>
            </a:xfrm>
            <a:prstGeom prst="arc">
              <a:avLst>
                <a:gd name="adj1" fmla="val 16200000"/>
                <a:gd name="adj2" fmla="val 11876526"/>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grpSp>
        <p:nvGrpSpPr>
          <p:cNvPr id="14" name="组合 13"/>
          <p:cNvGrpSpPr/>
          <p:nvPr/>
        </p:nvGrpSpPr>
        <p:grpSpPr bwMode="auto">
          <a:xfrm>
            <a:off x="812007" y="2797961"/>
            <a:ext cx="2220516" cy="321945"/>
            <a:chOff x="1082240" y="3731158"/>
            <a:chExt cx="2960915" cy="429324"/>
          </a:xfrm>
        </p:grpSpPr>
        <p:sp>
          <p:nvSpPr>
            <p:cNvPr id="15" name="等腰三角形 14"/>
            <p:cNvSpPr/>
            <p:nvPr/>
          </p:nvSpPr>
          <p:spPr>
            <a:xfrm rot="16200000">
              <a:off x="1056030" y="3762131"/>
              <a:ext cx="381057" cy="32863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flipH="1">
              <a:off x="3688307" y="3762131"/>
              <a:ext cx="381057" cy="32863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2007"/>
            <p:cNvSpPr txBox="1">
              <a:spLocks noChangeArrowheads="1"/>
            </p:cNvSpPr>
            <p:nvPr/>
          </p:nvSpPr>
          <p:spPr bwMode="auto">
            <a:xfrm>
              <a:off x="1392982" y="3731158"/>
              <a:ext cx="2339427" cy="42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首页签到模块</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a:spLocks noChangeArrowheads="1"/>
          </p:cNvSpPr>
          <p:nvPr/>
        </p:nvSpPr>
        <p:spPr bwMode="auto">
          <a:xfrm>
            <a:off x="3489960" y="2283460"/>
            <a:ext cx="246189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第二阶段</a:t>
            </a:r>
            <a:endParaRPr lang="en-US" altLang="zh-CN" sz="2700">
              <a:solidFill>
                <a:schemeClr val="bg1"/>
              </a:solidFill>
              <a:latin typeface="Arial" panose="020B0604020202020204" pitchFamily="34" charset="0"/>
              <a:cs typeface="Arial" panose="020B0604020202020204" pitchFamily="34" charset="0"/>
            </a:endParaRPr>
          </a:p>
        </p:txBody>
      </p:sp>
      <p:grpSp>
        <p:nvGrpSpPr>
          <p:cNvPr id="19" name="组合 18"/>
          <p:cNvGrpSpPr/>
          <p:nvPr/>
        </p:nvGrpSpPr>
        <p:grpSpPr bwMode="auto">
          <a:xfrm>
            <a:off x="3923110" y="983458"/>
            <a:ext cx="1303734" cy="1303735"/>
            <a:chOff x="5230864" y="1310732"/>
            <a:chExt cx="1738765" cy="1738765"/>
          </a:xfrm>
        </p:grpSpPr>
        <p:sp>
          <p:nvSpPr>
            <p:cNvPr id="20" name="椭圆 19"/>
            <p:cNvSpPr/>
            <p:nvPr/>
          </p:nvSpPr>
          <p:spPr>
            <a:xfrm>
              <a:off x="5492869" y="1596556"/>
              <a:ext cx="1214754"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Freeform 170"/>
            <p:cNvSpPr>
              <a:spLocks noEditPoints="1"/>
            </p:cNvSpPr>
            <p:nvPr/>
          </p:nvSpPr>
          <p:spPr bwMode="auto">
            <a:xfrm>
              <a:off x="5856893" y="1983156"/>
              <a:ext cx="486706" cy="461516"/>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弧形 21"/>
            <p:cNvSpPr/>
            <p:nvPr/>
          </p:nvSpPr>
          <p:spPr>
            <a:xfrm>
              <a:off x="5230864" y="1310732"/>
              <a:ext cx="1738765" cy="1738765"/>
            </a:xfrm>
            <a:prstGeom prst="arc">
              <a:avLst>
                <a:gd name="adj1" fmla="val 17267265"/>
                <a:gd name="adj2" fmla="val 11876526"/>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sp>
        <p:nvSpPr>
          <p:cNvPr id="23" name="文本框 22"/>
          <p:cNvSpPr txBox="1">
            <a:spLocks noChangeArrowheads="1"/>
          </p:cNvSpPr>
          <p:nvPr/>
        </p:nvSpPr>
        <p:spPr bwMode="auto">
          <a:xfrm>
            <a:off x="6169025" y="2283460"/>
            <a:ext cx="206756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说明</a:t>
            </a:r>
            <a:endParaRPr lang="zh-CN" altLang="en-US" sz="2700">
              <a:solidFill>
                <a:schemeClr val="bg1"/>
              </a:solidFill>
              <a:latin typeface="Arial" panose="020B0604020202020204" pitchFamily="34" charset="0"/>
              <a:cs typeface="Arial" panose="020B0604020202020204" pitchFamily="34" charset="0"/>
            </a:endParaRPr>
          </a:p>
        </p:txBody>
      </p:sp>
      <p:grpSp>
        <p:nvGrpSpPr>
          <p:cNvPr id="24" name="组合 23"/>
          <p:cNvGrpSpPr/>
          <p:nvPr/>
        </p:nvGrpSpPr>
        <p:grpSpPr bwMode="auto">
          <a:xfrm>
            <a:off x="6575822" y="983458"/>
            <a:ext cx="1304925" cy="1303735"/>
            <a:chOff x="8768414" y="1310732"/>
            <a:chExt cx="1738765" cy="1738765"/>
          </a:xfrm>
        </p:grpSpPr>
        <p:sp>
          <p:nvSpPr>
            <p:cNvPr id="25" name="椭圆 24"/>
            <p:cNvSpPr/>
            <p:nvPr/>
          </p:nvSpPr>
          <p:spPr>
            <a:xfrm>
              <a:off x="9030180" y="1596556"/>
              <a:ext cx="1215232"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弧形 25"/>
            <p:cNvSpPr/>
            <p:nvPr/>
          </p:nvSpPr>
          <p:spPr>
            <a:xfrm>
              <a:off x="8768414" y="1310732"/>
              <a:ext cx="1738765" cy="1738765"/>
            </a:xfrm>
            <a:prstGeom prst="arc">
              <a:avLst>
                <a:gd name="adj1" fmla="val 16200000"/>
                <a:gd name="adj2" fmla="val 13994437"/>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27" name="Freeform 87"/>
            <p:cNvSpPr>
              <a:spLocks noEditPoints="1"/>
            </p:cNvSpPr>
            <p:nvPr/>
          </p:nvSpPr>
          <p:spPr bwMode="auto">
            <a:xfrm>
              <a:off x="9440216" y="1864281"/>
              <a:ext cx="395160" cy="580391"/>
            </a:xfrm>
            <a:custGeom>
              <a:avLst/>
              <a:gdLst>
                <a:gd name="T0" fmla="*/ 2147483647 w 81"/>
                <a:gd name="T1" fmla="*/ 2147483647 h 119"/>
                <a:gd name="T2" fmla="*/ 2147483647 w 81"/>
                <a:gd name="T3" fmla="*/ 2147483647 h 119"/>
                <a:gd name="T4" fmla="*/ 2147483647 w 81"/>
                <a:gd name="T5" fmla="*/ 2147483647 h 119"/>
                <a:gd name="T6" fmla="*/ 2147483647 w 81"/>
                <a:gd name="T7" fmla="*/ 2147483647 h 119"/>
                <a:gd name="T8" fmla="*/ 2147483647 w 81"/>
                <a:gd name="T9" fmla="*/ 2147483647 h 119"/>
                <a:gd name="T10" fmla="*/ 2147483647 w 81"/>
                <a:gd name="T11" fmla="*/ 2147483647 h 119"/>
                <a:gd name="T12" fmla="*/ 2147483647 w 81"/>
                <a:gd name="T13" fmla="*/ 2147483647 h 119"/>
                <a:gd name="T14" fmla="*/ 2147483647 w 81"/>
                <a:gd name="T15" fmla="*/ 2147483647 h 119"/>
                <a:gd name="T16" fmla="*/ 2147483647 w 81"/>
                <a:gd name="T17" fmla="*/ 2147483647 h 119"/>
                <a:gd name="T18" fmla="*/ 2147483647 w 81"/>
                <a:gd name="T19" fmla="*/ 2147483647 h 119"/>
                <a:gd name="T20" fmla="*/ 2147483647 w 81"/>
                <a:gd name="T21" fmla="*/ 2147483647 h 119"/>
                <a:gd name="T22" fmla="*/ 2147483647 w 81"/>
                <a:gd name="T23" fmla="*/ 2147483647 h 119"/>
                <a:gd name="T24" fmla="*/ 2147483647 w 81"/>
                <a:gd name="T25" fmla="*/ 2147483647 h 119"/>
                <a:gd name="T26" fmla="*/ 2147483647 w 81"/>
                <a:gd name="T27" fmla="*/ 2147483647 h 119"/>
                <a:gd name="T28" fmla="*/ 2147483647 w 81"/>
                <a:gd name="T29" fmla="*/ 2147483647 h 119"/>
                <a:gd name="T30" fmla="*/ 2147483647 w 81"/>
                <a:gd name="T31" fmla="*/ 2147483647 h 119"/>
                <a:gd name="T32" fmla="*/ 2147483647 w 81"/>
                <a:gd name="T33" fmla="*/ 2147483647 h 119"/>
                <a:gd name="T34" fmla="*/ 2147483647 w 81"/>
                <a:gd name="T35" fmla="*/ 2147483647 h 119"/>
                <a:gd name="T36" fmla="*/ 2147483647 w 81"/>
                <a:gd name="T37" fmla="*/ 2147483647 h 119"/>
                <a:gd name="T38" fmla="*/ 2147483647 w 81"/>
                <a:gd name="T39" fmla="*/ 2147483647 h 119"/>
                <a:gd name="T40" fmla="*/ 2147483647 w 81"/>
                <a:gd name="T41" fmla="*/ 2147483647 h 119"/>
                <a:gd name="T42" fmla="*/ 2147483647 w 81"/>
                <a:gd name="T43" fmla="*/ 2147483647 h 119"/>
                <a:gd name="T44" fmla="*/ 2147483647 w 81"/>
                <a:gd name="T45" fmla="*/ 2147483647 h 119"/>
                <a:gd name="T46" fmla="*/ 2147483647 w 81"/>
                <a:gd name="T47" fmla="*/ 2147483647 h 119"/>
                <a:gd name="T48" fmla="*/ 2147483647 w 81"/>
                <a:gd name="T49" fmla="*/ 2147483647 h 119"/>
                <a:gd name="T50" fmla="*/ 2147483647 w 81"/>
                <a:gd name="T51" fmla="*/ 2147483647 h 119"/>
                <a:gd name="T52" fmla="*/ 2147483647 w 81"/>
                <a:gd name="T53" fmla="*/ 2147483647 h 119"/>
                <a:gd name="T54" fmla="*/ 2147483647 w 81"/>
                <a:gd name="T55" fmla="*/ 2147483647 h 119"/>
                <a:gd name="T56" fmla="*/ 2147483647 w 81"/>
                <a:gd name="T57" fmla="*/ 2147483647 h 119"/>
                <a:gd name="T58" fmla="*/ 2147483647 w 81"/>
                <a:gd name="T59" fmla="*/ 2147483647 h 119"/>
                <a:gd name="T60" fmla="*/ 2147483647 w 81"/>
                <a:gd name="T61" fmla="*/ 2147483647 h 119"/>
                <a:gd name="T62" fmla="*/ 2147483647 w 81"/>
                <a:gd name="T63" fmla="*/ 2147483647 h 119"/>
                <a:gd name="T64" fmla="*/ 2147483647 w 81"/>
                <a:gd name="T65" fmla="*/ 2147483647 h 119"/>
                <a:gd name="T66" fmla="*/ 2147483647 w 81"/>
                <a:gd name="T67" fmla="*/ 2147483647 h 119"/>
                <a:gd name="T68" fmla="*/ 2147483647 w 81"/>
                <a:gd name="T69" fmla="*/ 2147483647 h 119"/>
                <a:gd name="T70" fmla="*/ 2147483647 w 81"/>
                <a:gd name="T71" fmla="*/ 2147483647 h 119"/>
                <a:gd name="T72" fmla="*/ 2147483647 w 81"/>
                <a:gd name="T73" fmla="*/ 2147483647 h 119"/>
                <a:gd name="T74" fmla="*/ 2147483647 w 81"/>
                <a:gd name="T75" fmla="*/ 2147483647 h 119"/>
                <a:gd name="T76" fmla="*/ 2147483647 w 81"/>
                <a:gd name="T77" fmla="*/ 2147483647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1" h="119">
                  <a:moveTo>
                    <a:pt x="76" y="25"/>
                  </a:moveTo>
                  <a:cubicBezTo>
                    <a:pt x="31" y="25"/>
                    <a:pt x="31" y="25"/>
                    <a:pt x="31" y="25"/>
                  </a:cubicBezTo>
                  <a:cubicBezTo>
                    <a:pt x="31" y="12"/>
                    <a:pt x="31" y="12"/>
                    <a:pt x="31" y="12"/>
                  </a:cubicBezTo>
                  <a:cubicBezTo>
                    <a:pt x="31" y="12"/>
                    <a:pt x="31" y="12"/>
                    <a:pt x="31" y="12"/>
                  </a:cubicBezTo>
                  <a:cubicBezTo>
                    <a:pt x="31" y="7"/>
                    <a:pt x="29" y="4"/>
                    <a:pt x="26" y="2"/>
                  </a:cubicBezTo>
                  <a:cubicBezTo>
                    <a:pt x="23" y="0"/>
                    <a:pt x="19" y="0"/>
                    <a:pt x="16" y="2"/>
                  </a:cubicBezTo>
                  <a:cubicBezTo>
                    <a:pt x="12" y="3"/>
                    <a:pt x="9" y="5"/>
                    <a:pt x="7" y="8"/>
                  </a:cubicBezTo>
                  <a:cubicBezTo>
                    <a:pt x="3" y="14"/>
                    <a:pt x="1" y="23"/>
                    <a:pt x="8" y="34"/>
                  </a:cubicBezTo>
                  <a:cubicBezTo>
                    <a:pt x="8" y="35"/>
                    <a:pt x="10" y="37"/>
                    <a:pt x="11" y="40"/>
                  </a:cubicBezTo>
                  <a:cubicBezTo>
                    <a:pt x="12" y="41"/>
                    <a:pt x="13" y="42"/>
                    <a:pt x="14" y="43"/>
                  </a:cubicBezTo>
                  <a:cubicBezTo>
                    <a:pt x="14" y="49"/>
                    <a:pt x="14" y="49"/>
                    <a:pt x="14" y="49"/>
                  </a:cubicBezTo>
                  <a:cubicBezTo>
                    <a:pt x="13" y="49"/>
                    <a:pt x="12" y="49"/>
                    <a:pt x="12" y="50"/>
                  </a:cubicBezTo>
                  <a:cubicBezTo>
                    <a:pt x="12" y="50"/>
                    <a:pt x="12" y="50"/>
                    <a:pt x="12" y="50"/>
                  </a:cubicBezTo>
                  <a:cubicBezTo>
                    <a:pt x="11" y="50"/>
                    <a:pt x="10" y="50"/>
                    <a:pt x="10" y="51"/>
                  </a:cubicBezTo>
                  <a:cubicBezTo>
                    <a:pt x="5" y="53"/>
                    <a:pt x="2" y="58"/>
                    <a:pt x="2" y="63"/>
                  </a:cubicBezTo>
                  <a:cubicBezTo>
                    <a:pt x="1" y="65"/>
                    <a:pt x="2" y="68"/>
                    <a:pt x="3" y="71"/>
                  </a:cubicBezTo>
                  <a:cubicBezTo>
                    <a:pt x="3" y="71"/>
                    <a:pt x="3" y="71"/>
                    <a:pt x="3" y="71"/>
                  </a:cubicBezTo>
                  <a:cubicBezTo>
                    <a:pt x="3" y="71"/>
                    <a:pt x="3" y="71"/>
                    <a:pt x="3" y="71"/>
                  </a:cubicBezTo>
                  <a:cubicBezTo>
                    <a:pt x="1" y="75"/>
                    <a:pt x="0" y="79"/>
                    <a:pt x="0" y="83"/>
                  </a:cubicBezTo>
                  <a:cubicBezTo>
                    <a:pt x="1" y="86"/>
                    <a:pt x="2" y="88"/>
                    <a:pt x="4" y="90"/>
                  </a:cubicBezTo>
                  <a:cubicBezTo>
                    <a:pt x="5" y="92"/>
                    <a:pt x="8" y="94"/>
                    <a:pt x="11" y="95"/>
                  </a:cubicBezTo>
                  <a:cubicBezTo>
                    <a:pt x="12" y="95"/>
                    <a:pt x="13" y="95"/>
                    <a:pt x="14" y="96"/>
                  </a:cubicBezTo>
                  <a:cubicBezTo>
                    <a:pt x="14" y="115"/>
                    <a:pt x="14" y="115"/>
                    <a:pt x="14" y="115"/>
                  </a:cubicBezTo>
                  <a:cubicBezTo>
                    <a:pt x="14" y="117"/>
                    <a:pt x="16" y="119"/>
                    <a:pt x="19" y="119"/>
                  </a:cubicBezTo>
                  <a:cubicBezTo>
                    <a:pt x="76" y="119"/>
                    <a:pt x="76" y="119"/>
                    <a:pt x="76" y="119"/>
                  </a:cubicBezTo>
                  <a:cubicBezTo>
                    <a:pt x="78" y="119"/>
                    <a:pt x="81" y="117"/>
                    <a:pt x="81" y="115"/>
                  </a:cubicBezTo>
                  <a:cubicBezTo>
                    <a:pt x="81" y="30"/>
                    <a:pt x="81" y="30"/>
                    <a:pt x="81" y="30"/>
                  </a:cubicBezTo>
                  <a:cubicBezTo>
                    <a:pt x="81" y="27"/>
                    <a:pt x="78" y="25"/>
                    <a:pt x="76" y="25"/>
                  </a:cubicBezTo>
                  <a:close/>
                  <a:moveTo>
                    <a:pt x="14" y="89"/>
                  </a:moveTo>
                  <a:cubicBezTo>
                    <a:pt x="13" y="89"/>
                    <a:pt x="13" y="89"/>
                    <a:pt x="13" y="89"/>
                  </a:cubicBezTo>
                  <a:cubicBezTo>
                    <a:pt x="11" y="88"/>
                    <a:pt x="9" y="87"/>
                    <a:pt x="8" y="86"/>
                  </a:cubicBezTo>
                  <a:cubicBezTo>
                    <a:pt x="7" y="85"/>
                    <a:pt x="7" y="83"/>
                    <a:pt x="6" y="82"/>
                  </a:cubicBezTo>
                  <a:cubicBezTo>
                    <a:pt x="6" y="80"/>
                    <a:pt x="6" y="78"/>
                    <a:pt x="7" y="76"/>
                  </a:cubicBezTo>
                  <a:cubicBezTo>
                    <a:pt x="8" y="76"/>
                    <a:pt x="8" y="77"/>
                    <a:pt x="8" y="77"/>
                  </a:cubicBezTo>
                  <a:cubicBezTo>
                    <a:pt x="10" y="78"/>
                    <a:pt x="12" y="79"/>
                    <a:pt x="14" y="79"/>
                  </a:cubicBezTo>
                  <a:lnTo>
                    <a:pt x="14" y="89"/>
                  </a:lnTo>
                  <a:close/>
                  <a:moveTo>
                    <a:pt x="14" y="73"/>
                  </a:moveTo>
                  <a:cubicBezTo>
                    <a:pt x="13" y="72"/>
                    <a:pt x="13" y="72"/>
                    <a:pt x="12" y="72"/>
                  </a:cubicBezTo>
                  <a:cubicBezTo>
                    <a:pt x="12" y="72"/>
                    <a:pt x="12" y="72"/>
                    <a:pt x="12" y="71"/>
                  </a:cubicBezTo>
                  <a:cubicBezTo>
                    <a:pt x="14" y="69"/>
                    <a:pt x="14" y="69"/>
                    <a:pt x="14" y="69"/>
                  </a:cubicBezTo>
                  <a:lnTo>
                    <a:pt x="14" y="73"/>
                  </a:lnTo>
                  <a:close/>
                  <a:moveTo>
                    <a:pt x="14" y="61"/>
                  </a:moveTo>
                  <a:cubicBezTo>
                    <a:pt x="13" y="62"/>
                    <a:pt x="10" y="64"/>
                    <a:pt x="8" y="66"/>
                  </a:cubicBezTo>
                  <a:cubicBezTo>
                    <a:pt x="8" y="65"/>
                    <a:pt x="8" y="64"/>
                    <a:pt x="8" y="63"/>
                  </a:cubicBezTo>
                  <a:cubicBezTo>
                    <a:pt x="8" y="61"/>
                    <a:pt x="10" y="58"/>
                    <a:pt x="13" y="56"/>
                  </a:cubicBezTo>
                  <a:cubicBezTo>
                    <a:pt x="13" y="56"/>
                    <a:pt x="14" y="56"/>
                    <a:pt x="14" y="56"/>
                  </a:cubicBezTo>
                  <a:lnTo>
                    <a:pt x="14" y="61"/>
                  </a:lnTo>
                  <a:close/>
                  <a:moveTo>
                    <a:pt x="23" y="25"/>
                  </a:moveTo>
                  <a:cubicBezTo>
                    <a:pt x="19" y="25"/>
                    <a:pt x="19" y="25"/>
                    <a:pt x="19" y="25"/>
                  </a:cubicBezTo>
                  <a:cubicBezTo>
                    <a:pt x="16" y="25"/>
                    <a:pt x="14" y="27"/>
                    <a:pt x="14" y="30"/>
                  </a:cubicBezTo>
                  <a:cubicBezTo>
                    <a:pt x="14" y="32"/>
                    <a:pt x="14" y="32"/>
                    <a:pt x="14" y="32"/>
                  </a:cubicBezTo>
                  <a:cubicBezTo>
                    <a:pt x="14" y="31"/>
                    <a:pt x="13" y="31"/>
                    <a:pt x="13" y="31"/>
                  </a:cubicBezTo>
                  <a:cubicBezTo>
                    <a:pt x="8" y="22"/>
                    <a:pt x="9" y="16"/>
                    <a:pt x="12" y="12"/>
                  </a:cubicBezTo>
                  <a:cubicBezTo>
                    <a:pt x="13" y="10"/>
                    <a:pt x="15" y="8"/>
                    <a:pt x="18" y="7"/>
                  </a:cubicBezTo>
                  <a:cubicBezTo>
                    <a:pt x="20" y="7"/>
                    <a:pt x="21" y="7"/>
                    <a:pt x="23" y="7"/>
                  </a:cubicBezTo>
                  <a:cubicBezTo>
                    <a:pt x="24" y="8"/>
                    <a:pt x="24" y="9"/>
                    <a:pt x="24" y="11"/>
                  </a:cubicBezTo>
                  <a:cubicBezTo>
                    <a:pt x="27" y="12"/>
                    <a:pt x="27" y="12"/>
                    <a:pt x="27" y="12"/>
                  </a:cubicBezTo>
                  <a:cubicBezTo>
                    <a:pt x="23" y="12"/>
                    <a:pt x="23" y="12"/>
                    <a:pt x="23" y="12"/>
                  </a:cubicBezTo>
                  <a:lnTo>
                    <a:pt x="23" y="25"/>
                  </a:lnTo>
                  <a:close/>
                  <a:moveTo>
                    <a:pt x="24" y="80"/>
                  </a:moveTo>
                  <a:cubicBezTo>
                    <a:pt x="27" y="80"/>
                    <a:pt x="30" y="80"/>
                    <a:pt x="34" y="79"/>
                  </a:cubicBezTo>
                  <a:cubicBezTo>
                    <a:pt x="34" y="79"/>
                    <a:pt x="35" y="79"/>
                    <a:pt x="35" y="80"/>
                  </a:cubicBezTo>
                  <a:cubicBezTo>
                    <a:pt x="33" y="81"/>
                    <a:pt x="32" y="82"/>
                    <a:pt x="32" y="85"/>
                  </a:cubicBezTo>
                  <a:cubicBezTo>
                    <a:pt x="29" y="86"/>
                    <a:pt x="26" y="88"/>
                    <a:pt x="24" y="88"/>
                  </a:cubicBezTo>
                  <a:lnTo>
                    <a:pt x="24" y="80"/>
                  </a:lnTo>
                  <a:close/>
                  <a:moveTo>
                    <a:pt x="72" y="102"/>
                  </a:moveTo>
                  <a:cubicBezTo>
                    <a:pt x="24" y="102"/>
                    <a:pt x="24" y="102"/>
                    <a:pt x="24" y="102"/>
                  </a:cubicBezTo>
                  <a:cubicBezTo>
                    <a:pt x="24" y="95"/>
                    <a:pt x="24" y="95"/>
                    <a:pt x="24" y="95"/>
                  </a:cubicBezTo>
                  <a:cubicBezTo>
                    <a:pt x="27" y="94"/>
                    <a:pt x="30" y="93"/>
                    <a:pt x="34" y="90"/>
                  </a:cubicBezTo>
                  <a:cubicBezTo>
                    <a:pt x="35" y="91"/>
                    <a:pt x="37" y="92"/>
                    <a:pt x="38" y="92"/>
                  </a:cubicBezTo>
                  <a:cubicBezTo>
                    <a:pt x="42" y="92"/>
                    <a:pt x="45" y="89"/>
                    <a:pt x="45" y="85"/>
                  </a:cubicBezTo>
                  <a:cubicBezTo>
                    <a:pt x="45" y="83"/>
                    <a:pt x="44" y="81"/>
                    <a:pt x="42" y="80"/>
                  </a:cubicBezTo>
                  <a:cubicBezTo>
                    <a:pt x="44" y="79"/>
                    <a:pt x="46" y="77"/>
                    <a:pt x="46" y="74"/>
                  </a:cubicBezTo>
                  <a:cubicBezTo>
                    <a:pt x="46" y="70"/>
                    <a:pt x="43" y="67"/>
                    <a:pt x="39" y="67"/>
                  </a:cubicBezTo>
                  <a:cubicBezTo>
                    <a:pt x="36" y="67"/>
                    <a:pt x="33" y="70"/>
                    <a:pt x="32" y="73"/>
                  </a:cubicBezTo>
                  <a:cubicBezTo>
                    <a:pt x="29" y="74"/>
                    <a:pt x="26" y="74"/>
                    <a:pt x="24" y="74"/>
                  </a:cubicBezTo>
                  <a:cubicBezTo>
                    <a:pt x="24" y="36"/>
                    <a:pt x="24" y="36"/>
                    <a:pt x="24" y="36"/>
                  </a:cubicBezTo>
                  <a:cubicBezTo>
                    <a:pt x="72" y="36"/>
                    <a:pt x="72" y="36"/>
                    <a:pt x="72" y="36"/>
                  </a:cubicBezTo>
                  <a:lnTo>
                    <a:pt x="72" y="10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8" name="文本框 27"/>
          <p:cNvSpPr txBox="1">
            <a:spLocks noChangeArrowheads="1"/>
          </p:cNvSpPr>
          <p:nvPr/>
        </p:nvSpPr>
        <p:spPr bwMode="auto">
          <a:xfrm>
            <a:off x="3642124" y="3143251"/>
            <a:ext cx="191690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u="sng">
                <a:solidFill>
                  <a:schemeClr val="bg1"/>
                </a:solidFill>
                <a:latin typeface="微软雅黑" panose="020B0503020204020204" pitchFamily="34" charset="-122"/>
                <a:ea typeface="微软雅黑" panose="020B0503020204020204" pitchFamily="34" charset="-122"/>
              </a:rPr>
              <a:t>5</a:t>
            </a:r>
            <a:r>
              <a:rPr lang="zh-CN" altLang="en-US" sz="1200" u="sng">
                <a:solidFill>
                  <a:schemeClr val="bg1"/>
                </a:solidFill>
                <a:latin typeface="微软雅黑" panose="020B0503020204020204" pitchFamily="34" charset="-122"/>
                <a:ea typeface="微软雅黑" panose="020B0503020204020204" pitchFamily="34" charset="-122"/>
              </a:rPr>
              <a:t>人</a:t>
            </a:r>
            <a:r>
              <a:rPr lang="en-US" altLang="zh-CN" sz="1200" u="sng">
                <a:solidFill>
                  <a:schemeClr val="bg1"/>
                </a:solidFill>
                <a:latin typeface="微软雅黑" panose="020B0503020204020204" pitchFamily="34" charset="-122"/>
                <a:ea typeface="微软雅黑" panose="020B0503020204020204" pitchFamily="34" charset="-122"/>
              </a:rPr>
              <a:t>/16</a:t>
            </a:r>
            <a:r>
              <a:rPr lang="zh-CN" altLang="en-US" sz="1200" u="sng">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r>
              <a:rPr lang="en-US" sz="1200">
                <a:solidFill>
                  <a:schemeClr val="bg1"/>
                </a:solidFill>
                <a:latin typeface="宋体" panose="02010600030101010101" pitchFamily="2" charset="-122"/>
                <a:cs typeface="宋体" panose="02010600030101010101" pitchFamily="2" charset="-122"/>
                <a:sym typeface="+mn-ea"/>
              </a:rPr>
              <a:t>测试项目和优化，检查BUG并修复</a:t>
            </a:r>
            <a:endParaRPr lang="en-US" altLang="en-US" sz="1200" b="0">
              <a:latin typeface="宋体" panose="02010600030101010101" pitchFamily="2" charset="-122"/>
              <a:ea typeface="宋体" panose="02010600030101010101" pitchFamily="2" charset="-122"/>
              <a:cs typeface="宋体" panose="02010600030101010101" pitchFamily="2"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bwMode="auto">
          <a:xfrm>
            <a:off x="3489722" y="2797963"/>
            <a:ext cx="2221707" cy="321945"/>
            <a:chOff x="1082239" y="3731158"/>
            <a:chExt cx="2960916" cy="429325"/>
          </a:xfrm>
        </p:grpSpPr>
        <p:sp>
          <p:nvSpPr>
            <p:cNvPr id="30" name="等腰三角形 29"/>
            <p:cNvSpPr/>
            <p:nvPr/>
          </p:nvSpPr>
          <p:spPr>
            <a:xfrm rot="16200000">
              <a:off x="1055941" y="3762220"/>
              <a:ext cx="381057" cy="328461"/>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等腰三角形 30"/>
            <p:cNvSpPr/>
            <p:nvPr/>
          </p:nvSpPr>
          <p:spPr>
            <a:xfrm rot="5400000" flipH="1">
              <a:off x="3688395" y="3762219"/>
              <a:ext cx="381057" cy="328462"/>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2013"/>
            <p:cNvSpPr txBox="1">
              <a:spLocks noChangeArrowheads="1"/>
            </p:cNvSpPr>
            <p:nvPr/>
          </p:nvSpPr>
          <p:spPr bwMode="auto">
            <a:xfrm>
              <a:off x="1392983" y="3731158"/>
              <a:ext cx="2339428" cy="4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测试模块</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
        <p:nvSpPr>
          <p:cNvPr id="33" name="文本框 32"/>
          <p:cNvSpPr txBox="1">
            <a:spLocks noChangeArrowheads="1"/>
          </p:cNvSpPr>
          <p:nvPr/>
        </p:nvSpPr>
        <p:spPr bwMode="auto">
          <a:xfrm>
            <a:off x="6321030" y="3143251"/>
            <a:ext cx="191571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5</a:t>
            </a:r>
            <a:r>
              <a:rPr lang="zh-CN" altLang="en-US" sz="1200">
                <a:solidFill>
                  <a:schemeClr val="bg1"/>
                </a:solidFill>
                <a:latin typeface="微软雅黑" panose="020B0503020204020204" pitchFamily="34" charset="-122"/>
                <a:ea typeface="微软雅黑" panose="020B0503020204020204" pitchFamily="34" charset="-122"/>
              </a:rPr>
              <a:t>人</a:t>
            </a:r>
            <a:r>
              <a:rPr lang="en-US" altLang="zh-CN" sz="1200">
                <a:solidFill>
                  <a:schemeClr val="bg1"/>
                </a:solidFill>
                <a:latin typeface="微软雅黑" panose="020B0503020204020204" pitchFamily="34" charset="-122"/>
                <a:ea typeface="微软雅黑" panose="020B0503020204020204" pitchFamily="34" charset="-122"/>
              </a:rPr>
              <a:t>/28</a:t>
            </a:r>
            <a:r>
              <a:rPr lang="zh-CN" altLang="en-US" sz="1200">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bwMode="auto">
          <a:xfrm>
            <a:off x="6168630" y="2797963"/>
            <a:ext cx="2220515" cy="321945"/>
            <a:chOff x="1082239" y="3731158"/>
            <a:chExt cx="2960915" cy="429325"/>
          </a:xfrm>
        </p:grpSpPr>
        <p:sp>
          <p:nvSpPr>
            <p:cNvPr id="35" name="等腰三角形 34"/>
            <p:cNvSpPr/>
            <p:nvPr/>
          </p:nvSpPr>
          <p:spPr>
            <a:xfrm rot="16200000">
              <a:off x="1056029" y="3762132"/>
              <a:ext cx="381057" cy="328637"/>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等腰三角形 35"/>
            <p:cNvSpPr/>
            <p:nvPr/>
          </p:nvSpPr>
          <p:spPr>
            <a:xfrm rot="5400000" flipH="1">
              <a:off x="3688307" y="3762132"/>
              <a:ext cx="381057" cy="328637"/>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2025"/>
            <p:cNvSpPr txBox="1">
              <a:spLocks noChangeArrowheads="1"/>
            </p:cNvSpPr>
            <p:nvPr/>
          </p:nvSpPr>
          <p:spPr bwMode="auto">
            <a:xfrm>
              <a:off x="1392983" y="3731158"/>
              <a:ext cx="2339428" cy="4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总工作量（人</a:t>
              </a:r>
              <a:r>
                <a:rPr lang="en-US" altLang="zh-CN" sz="1500">
                  <a:solidFill>
                    <a:schemeClr val="bg1"/>
                  </a:solidFill>
                  <a:latin typeface="微软雅黑" panose="020B0503020204020204" pitchFamily="34" charset="-122"/>
                  <a:ea typeface="微软雅黑" panose="020B0503020204020204" pitchFamily="34" charset="-122"/>
                </a:rPr>
                <a:t>/</a:t>
              </a:r>
              <a:r>
                <a:rPr lang="zh-CN" altLang="en-US" sz="1500">
                  <a:solidFill>
                    <a:schemeClr val="bg1"/>
                  </a:solidFill>
                  <a:latin typeface="微软雅黑" panose="020B0503020204020204" pitchFamily="34" charset="-122"/>
                  <a:ea typeface="微软雅黑" panose="020B0503020204020204" pitchFamily="34" charset="-122"/>
                </a:rPr>
                <a:t>天</a:t>
              </a:r>
              <a:r>
                <a:rPr lang="zh-CN" altLang="en-US" sz="1500">
                  <a:solidFill>
                    <a:schemeClr val="bg1"/>
                  </a:solidFill>
                  <a:latin typeface="微软雅黑" panose="020B0503020204020204" pitchFamily="34" charset="-122"/>
                  <a:ea typeface="微软雅黑" panose="020B0503020204020204" pitchFamily="34" charset="-122"/>
                </a:rPr>
                <a:t>）</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childTnLst>
                          </p:cTn>
                        </p:par>
                        <p:par>
                          <p:cTn id="25" fill="hold">
                            <p:stCondLst>
                              <p:cond delay="1500"/>
                            </p:stCondLst>
                            <p:childTnLst>
                              <p:par>
                                <p:cTn id="26" presetID="55"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0.70"/>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par>
                          <p:cTn id="41" fill="hold">
                            <p:stCondLst>
                              <p:cond delay="3500"/>
                            </p:stCondLst>
                            <p:childTnLst>
                              <p:par>
                                <p:cTn id="42" presetID="12" presetClass="entr" presetSubtype="4"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ppt_y</p:attrName>
                                        </p:attrNameLst>
                                      </p:cBhvr>
                                      <p:tavLst>
                                        <p:tav tm="0">
                                          <p:val>
                                            <p:strVal val="#ppt_y+#ppt_h*1.125000"/>
                                          </p:val>
                                        </p:tav>
                                        <p:tav tm="100000">
                                          <p:val>
                                            <p:strVal val="#ppt_y"/>
                                          </p:val>
                                        </p:tav>
                                      </p:tavLst>
                                    </p:anim>
                                    <p:animEffect transition="in" filter="wipe(up)">
                                      <p:cBhvr>
                                        <p:cTn id="45" dur="500"/>
                                        <p:tgtEl>
                                          <p:spTgt spid="18"/>
                                        </p:tgtEl>
                                      </p:cBhvr>
                                    </p:animEffect>
                                  </p:childTnLst>
                                </p:cTn>
                              </p:par>
                            </p:childTnLst>
                          </p:cTn>
                        </p:par>
                        <p:par>
                          <p:cTn id="46" fill="hold">
                            <p:stCondLst>
                              <p:cond delay="4000"/>
                            </p:stCondLst>
                            <p:childTnLst>
                              <p:par>
                                <p:cTn id="47" presetID="55"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strVal val="#ppt_w*0.70"/>
                                          </p:val>
                                        </p:tav>
                                        <p:tav tm="100000">
                                          <p:val>
                                            <p:strVal val="#ppt_w"/>
                                          </p:val>
                                        </p:tav>
                                      </p:tavLst>
                                    </p:anim>
                                    <p:anim calcmode="lin" valueType="num">
                                      <p:cBhvr>
                                        <p:cTn id="50" dur="1000" fill="hold"/>
                                        <p:tgtEl>
                                          <p:spTgt spid="29"/>
                                        </p:tgtEl>
                                        <p:attrNameLst>
                                          <p:attrName>ppt_h</p:attrName>
                                        </p:attrNameLst>
                                      </p:cBhvr>
                                      <p:tavLst>
                                        <p:tav tm="0">
                                          <p:val>
                                            <p:strVal val="#ppt_h"/>
                                          </p:val>
                                        </p:tav>
                                        <p:tav tm="100000">
                                          <p:val>
                                            <p:strVal val="#ppt_h"/>
                                          </p:val>
                                        </p:tav>
                                      </p:tavLst>
                                    </p:anim>
                                    <p:animEffect transition="in" filter="fade">
                                      <p:cBhvr>
                                        <p:cTn id="51" dur="1000"/>
                                        <p:tgtEl>
                                          <p:spTgt spid="29"/>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5500"/>
                            </p:stCondLst>
                            <p:childTnLst>
                              <p:par>
                                <p:cTn id="57" presetID="53" presetClass="entr" presetSubtype="16"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6000"/>
                            </p:stCondLst>
                            <p:childTnLst>
                              <p:par>
                                <p:cTn id="63" presetID="1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p:tgtEl>
                                          <p:spTgt spid="23"/>
                                        </p:tgtEl>
                                        <p:attrNameLst>
                                          <p:attrName>ppt_y</p:attrName>
                                        </p:attrNameLst>
                                      </p:cBhvr>
                                      <p:tavLst>
                                        <p:tav tm="0">
                                          <p:val>
                                            <p:strVal val="#ppt_y+#ppt_h*1.125000"/>
                                          </p:val>
                                        </p:tav>
                                        <p:tav tm="100000">
                                          <p:val>
                                            <p:strVal val="#ppt_y"/>
                                          </p:val>
                                        </p:tav>
                                      </p:tavLst>
                                    </p:anim>
                                    <p:animEffect transition="in" filter="wipe(up)">
                                      <p:cBhvr>
                                        <p:cTn id="66" dur="500"/>
                                        <p:tgtEl>
                                          <p:spTgt spid="23"/>
                                        </p:tgtEl>
                                      </p:cBhvr>
                                    </p:animEffect>
                                  </p:childTnLst>
                                </p:cTn>
                              </p:par>
                            </p:childTnLst>
                          </p:cTn>
                        </p:par>
                        <p:par>
                          <p:cTn id="67" fill="hold">
                            <p:stCondLst>
                              <p:cond delay="6500"/>
                            </p:stCondLst>
                            <p:childTnLst>
                              <p:par>
                                <p:cTn id="68" presetID="55" presetClass="entr" presetSubtype="0" fill="hold"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1000" fill="hold"/>
                                        <p:tgtEl>
                                          <p:spTgt spid="34"/>
                                        </p:tgtEl>
                                        <p:attrNameLst>
                                          <p:attrName>ppt_w</p:attrName>
                                        </p:attrNameLst>
                                      </p:cBhvr>
                                      <p:tavLst>
                                        <p:tav tm="0">
                                          <p:val>
                                            <p:strVal val="#ppt_w*0.70"/>
                                          </p:val>
                                        </p:tav>
                                        <p:tav tm="100000">
                                          <p:val>
                                            <p:strVal val="#ppt_w"/>
                                          </p:val>
                                        </p:tav>
                                      </p:tavLst>
                                    </p:anim>
                                    <p:anim calcmode="lin" valueType="num">
                                      <p:cBhvr>
                                        <p:cTn id="71" dur="1000" fill="hold"/>
                                        <p:tgtEl>
                                          <p:spTgt spid="34"/>
                                        </p:tgtEl>
                                        <p:attrNameLst>
                                          <p:attrName>ppt_h</p:attrName>
                                        </p:attrNameLst>
                                      </p:cBhvr>
                                      <p:tavLst>
                                        <p:tav tm="0">
                                          <p:val>
                                            <p:strVal val="#ppt_h"/>
                                          </p:val>
                                        </p:tav>
                                        <p:tav tm="100000">
                                          <p:val>
                                            <p:strVal val="#ppt_h"/>
                                          </p:val>
                                        </p:tav>
                                      </p:tavLst>
                                    </p:anim>
                                    <p:animEffect transition="in" filter="fade">
                                      <p:cBhvr>
                                        <p:cTn id="72" dur="1000"/>
                                        <p:tgtEl>
                                          <p:spTgt spid="34"/>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8" grpId="0"/>
      <p:bldP spid="23" grpId="0"/>
      <p:bldP spid="28"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p:cNvGrpSpPr/>
          <p:nvPr/>
        </p:nvGrpSpPr>
        <p:grpSpPr bwMode="auto">
          <a:xfrm>
            <a:off x="-342288" y="-99962"/>
            <a:ext cx="684575" cy="638790"/>
            <a:chOff x="-10192639" y="-2912579"/>
            <a:chExt cx="11867819" cy="11075571"/>
          </a:xfrm>
        </p:grpSpPr>
        <p:sp>
          <p:nvSpPr>
            <p:cNvPr id="5" name="任意多边形 4"/>
            <p:cNvSpPr/>
            <p:nvPr/>
          </p:nvSpPr>
          <p:spPr>
            <a:xfrm rot="3600000">
              <a:off x="-9703588" y="-3401630"/>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7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rot="3600000">
              <a:off x="-8982883" y="-2495072"/>
              <a:ext cx="10169013" cy="11147114"/>
            </a:xfrm>
            <a:custGeom>
              <a:avLst/>
              <a:gdLst>
                <a:gd name="connsiteX0" fmla="*/ 0 w 4462121"/>
                <a:gd name="connsiteY0" fmla="*/ 7728619 h 9532927"/>
                <a:gd name="connsiteX1" fmla="*/ 4462121 w 4462121"/>
                <a:gd name="connsiteY1" fmla="*/ 0 h 9532927"/>
                <a:gd name="connsiteX2" fmla="*/ 4462121 w 4462121"/>
                <a:gd name="connsiteY2" fmla="*/ 7217229 h 9532927"/>
                <a:gd name="connsiteX3" fmla="*/ 3125153 w 4462121"/>
                <a:gd name="connsiteY3" fmla="*/ 9532927 h 9532927"/>
                <a:gd name="connsiteX4" fmla="*/ 0 w 4462121"/>
                <a:gd name="connsiteY4" fmla="*/ 7728619 h 953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121" h="9532927">
                  <a:moveTo>
                    <a:pt x="0" y="7728619"/>
                  </a:moveTo>
                  <a:lnTo>
                    <a:pt x="4462121" y="0"/>
                  </a:lnTo>
                  <a:lnTo>
                    <a:pt x="4462121" y="7217229"/>
                  </a:lnTo>
                  <a:lnTo>
                    <a:pt x="3125153" y="9532927"/>
                  </a:lnTo>
                  <a:lnTo>
                    <a:pt x="0" y="7728619"/>
                  </a:lnTo>
                  <a:close/>
                </a:path>
              </a:pathLst>
            </a:custGeom>
            <a:solidFill>
              <a:srgbClr val="7C8E90">
                <a:alpha val="59000"/>
              </a:srgbClr>
            </a:solidFill>
            <a:ln>
              <a:solidFill>
                <a:srgbClr val="FFFDF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 name="文本框 6"/>
          <p:cNvSpPr txBox="1"/>
          <p:nvPr/>
        </p:nvSpPr>
        <p:spPr>
          <a:xfrm>
            <a:off x="537130" y="193290"/>
            <a:ext cx="1969477"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实际状况</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a:spLocks noChangeArrowheads="1"/>
          </p:cNvSpPr>
          <p:nvPr/>
        </p:nvSpPr>
        <p:spPr bwMode="auto">
          <a:xfrm>
            <a:off x="669925" y="2283460"/>
            <a:ext cx="211582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第一阶段</a:t>
            </a:r>
            <a:endParaRPr lang="zh-CN" altLang="en-US" sz="2700">
              <a:solidFill>
                <a:schemeClr val="bg1"/>
              </a:solidFill>
              <a:latin typeface="Arial" panose="020B0604020202020204" pitchFamily="34" charset="0"/>
              <a:cs typeface="Arial" panose="020B0604020202020204" pitchFamily="34" charset="0"/>
            </a:endParaRPr>
          </a:p>
        </p:txBody>
      </p:sp>
      <p:sp>
        <p:nvSpPr>
          <p:cNvPr id="9" name="文本框 8"/>
          <p:cNvSpPr txBox="1">
            <a:spLocks noChangeArrowheads="1"/>
          </p:cNvSpPr>
          <p:nvPr/>
        </p:nvSpPr>
        <p:spPr bwMode="auto">
          <a:xfrm>
            <a:off x="964565" y="3143250"/>
            <a:ext cx="18351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u="sng">
                <a:solidFill>
                  <a:schemeClr val="bg1"/>
                </a:solidFill>
                <a:latin typeface="微软雅黑" panose="020B0503020204020204" pitchFamily="34" charset="-122"/>
                <a:ea typeface="微软雅黑" panose="020B0503020204020204" pitchFamily="34" charset="-122"/>
              </a:rPr>
              <a:t>5</a:t>
            </a:r>
            <a:r>
              <a:rPr lang="zh-CN" altLang="en-US" sz="1200" u="sng">
                <a:solidFill>
                  <a:schemeClr val="bg1"/>
                </a:solidFill>
                <a:latin typeface="微软雅黑" panose="020B0503020204020204" pitchFamily="34" charset="-122"/>
                <a:ea typeface="微软雅黑" panose="020B0503020204020204" pitchFamily="34" charset="-122"/>
              </a:rPr>
              <a:t>人</a:t>
            </a:r>
            <a:r>
              <a:rPr lang="en-US" altLang="zh-CN" sz="1200" u="sng">
                <a:solidFill>
                  <a:schemeClr val="bg1"/>
                </a:solidFill>
                <a:latin typeface="微软雅黑" panose="020B0503020204020204" pitchFamily="34" charset="-122"/>
                <a:ea typeface="微软雅黑" panose="020B0503020204020204" pitchFamily="34" charset="-122"/>
              </a:rPr>
              <a:t>/14</a:t>
            </a:r>
            <a:r>
              <a:rPr lang="zh-CN" altLang="en-US" sz="1200" u="sng">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r>
              <a:rPr lang="en-US" sz="1200">
                <a:solidFill>
                  <a:schemeClr val="bg1"/>
                </a:solidFill>
                <a:latin typeface="宋体" panose="02010600030101010101" pitchFamily="2" charset="-122"/>
                <a:cs typeface="宋体" panose="02010600030101010101" pitchFamily="2" charset="-122"/>
                <a:sym typeface="+mn-ea"/>
              </a:rPr>
              <a:t>对签到项目的整体排版页面设计进行调试优化</a:t>
            </a:r>
            <a:endParaRPr lang="en-US" altLang="en-US" sz="1200" u="sng">
              <a:solidFill>
                <a:schemeClr val="bg1"/>
              </a:solidFill>
              <a:latin typeface="宋体" panose="02010600030101010101" pitchFamily="2" charset="-122"/>
              <a:ea typeface="微软雅黑" panose="020B0503020204020204" pitchFamily="34" charset="-122"/>
              <a:cs typeface="宋体" panose="02010600030101010101" pitchFamily="2" charset="-122"/>
              <a:sym typeface="+mn-ea"/>
            </a:endParaRPr>
          </a:p>
        </p:txBody>
      </p:sp>
      <p:grpSp>
        <p:nvGrpSpPr>
          <p:cNvPr id="10" name="组合 9"/>
          <p:cNvGrpSpPr/>
          <p:nvPr/>
        </p:nvGrpSpPr>
        <p:grpSpPr bwMode="auto">
          <a:xfrm>
            <a:off x="1270397" y="983458"/>
            <a:ext cx="1303734" cy="1303735"/>
            <a:chOff x="1693314" y="1310732"/>
            <a:chExt cx="1738765" cy="1738765"/>
          </a:xfrm>
        </p:grpSpPr>
        <p:sp>
          <p:nvSpPr>
            <p:cNvPr id="11" name="椭圆 10"/>
            <p:cNvSpPr/>
            <p:nvPr/>
          </p:nvSpPr>
          <p:spPr>
            <a:xfrm>
              <a:off x="1955319" y="1596556"/>
              <a:ext cx="1214754"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Freeform 135"/>
            <p:cNvSpPr>
              <a:spLocks noEditPoints="1"/>
            </p:cNvSpPr>
            <p:nvPr/>
          </p:nvSpPr>
          <p:spPr bwMode="auto">
            <a:xfrm>
              <a:off x="2401480" y="1962493"/>
              <a:ext cx="322432" cy="482179"/>
            </a:xfrm>
            <a:custGeom>
              <a:avLst/>
              <a:gdLst>
                <a:gd name="T0" fmla="*/ 2147483647 w 139"/>
                <a:gd name="T1" fmla="*/ 2147483647 h 208"/>
                <a:gd name="T2" fmla="*/ 2147483647 w 139"/>
                <a:gd name="T3" fmla="*/ 2147483647 h 208"/>
                <a:gd name="T4" fmla="*/ 2147483647 w 139"/>
                <a:gd name="T5" fmla="*/ 2147483647 h 208"/>
                <a:gd name="T6" fmla="*/ 2147483647 w 139"/>
                <a:gd name="T7" fmla="*/ 2147483647 h 208"/>
                <a:gd name="T8" fmla="*/ 2147483647 w 139"/>
                <a:gd name="T9" fmla="*/ 2147483647 h 208"/>
                <a:gd name="T10" fmla="*/ 2147483647 w 139"/>
                <a:gd name="T11" fmla="*/ 2147483647 h 208"/>
                <a:gd name="T12" fmla="*/ 2147483647 w 139"/>
                <a:gd name="T13" fmla="*/ 2147483647 h 208"/>
                <a:gd name="T14" fmla="*/ 2147483647 w 139"/>
                <a:gd name="T15" fmla="*/ 2147483647 h 208"/>
                <a:gd name="T16" fmla="*/ 2147483647 w 139"/>
                <a:gd name="T17" fmla="*/ 2147483647 h 208"/>
                <a:gd name="T18" fmla="*/ 2147483647 w 139"/>
                <a:gd name="T19" fmla="*/ 2147483647 h 208"/>
                <a:gd name="T20" fmla="*/ 2147483647 w 139"/>
                <a:gd name="T21" fmla="*/ 2147483647 h 208"/>
                <a:gd name="T22" fmla="*/ 2147483647 w 139"/>
                <a:gd name="T23" fmla="*/ 2147483647 h 208"/>
                <a:gd name="T24" fmla="*/ 2147483647 w 139"/>
                <a:gd name="T25" fmla="*/ 2147483647 h 208"/>
                <a:gd name="T26" fmla="*/ 2147483647 w 139"/>
                <a:gd name="T27" fmla="*/ 2147483647 h 208"/>
                <a:gd name="T28" fmla="*/ 2147483647 w 139"/>
                <a:gd name="T29" fmla="*/ 2147483647 h 208"/>
                <a:gd name="T30" fmla="*/ 2147483647 w 139"/>
                <a:gd name="T31" fmla="*/ 0 h 208"/>
                <a:gd name="T32" fmla="*/ 0 w 139"/>
                <a:gd name="T33" fmla="*/ 2147483647 h 208"/>
                <a:gd name="T34" fmla="*/ 0 w 139"/>
                <a:gd name="T35" fmla="*/ 2147483647 h 208"/>
                <a:gd name="T36" fmla="*/ 2147483647 w 139"/>
                <a:gd name="T37" fmla="*/ 2147483647 h 208"/>
                <a:gd name="T38" fmla="*/ 2147483647 w 139"/>
                <a:gd name="T39" fmla="*/ 2147483647 h 208"/>
                <a:gd name="T40" fmla="*/ 2147483647 w 139"/>
                <a:gd name="T41" fmla="*/ 2147483647 h 208"/>
                <a:gd name="T42" fmla="*/ 2147483647 w 139"/>
                <a:gd name="T43" fmla="*/ 2147483647 h 208"/>
                <a:gd name="T44" fmla="*/ 2147483647 w 139"/>
                <a:gd name="T45" fmla="*/ 0 h 208"/>
                <a:gd name="T46" fmla="*/ 2147483647 w 139"/>
                <a:gd name="T47" fmla="*/ 0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9" h="208">
                  <a:moveTo>
                    <a:pt x="14" y="21"/>
                  </a:moveTo>
                  <a:cubicBezTo>
                    <a:pt x="126" y="21"/>
                    <a:pt x="126" y="21"/>
                    <a:pt x="126" y="21"/>
                  </a:cubicBezTo>
                  <a:cubicBezTo>
                    <a:pt x="126" y="187"/>
                    <a:pt x="126" y="187"/>
                    <a:pt x="126" y="187"/>
                  </a:cubicBezTo>
                  <a:cubicBezTo>
                    <a:pt x="14" y="187"/>
                    <a:pt x="14" y="187"/>
                    <a:pt x="14" y="187"/>
                  </a:cubicBezTo>
                  <a:cubicBezTo>
                    <a:pt x="14" y="21"/>
                    <a:pt x="14" y="21"/>
                    <a:pt x="14" y="21"/>
                  </a:cubicBezTo>
                  <a:close/>
                  <a:moveTo>
                    <a:pt x="55" y="193"/>
                  </a:moveTo>
                  <a:cubicBezTo>
                    <a:pt x="83" y="193"/>
                    <a:pt x="83" y="193"/>
                    <a:pt x="83" y="193"/>
                  </a:cubicBezTo>
                  <a:cubicBezTo>
                    <a:pt x="83" y="203"/>
                    <a:pt x="83" y="203"/>
                    <a:pt x="83" y="203"/>
                  </a:cubicBezTo>
                  <a:cubicBezTo>
                    <a:pt x="55" y="203"/>
                    <a:pt x="55" y="203"/>
                    <a:pt x="55" y="203"/>
                  </a:cubicBezTo>
                  <a:cubicBezTo>
                    <a:pt x="55" y="193"/>
                    <a:pt x="55" y="193"/>
                    <a:pt x="55" y="193"/>
                  </a:cubicBezTo>
                  <a:close/>
                  <a:moveTo>
                    <a:pt x="52" y="9"/>
                  </a:moveTo>
                  <a:cubicBezTo>
                    <a:pt x="90" y="9"/>
                    <a:pt x="90" y="9"/>
                    <a:pt x="90" y="9"/>
                  </a:cubicBezTo>
                  <a:cubicBezTo>
                    <a:pt x="90" y="14"/>
                    <a:pt x="90" y="14"/>
                    <a:pt x="90" y="14"/>
                  </a:cubicBezTo>
                  <a:cubicBezTo>
                    <a:pt x="52" y="14"/>
                    <a:pt x="52" y="14"/>
                    <a:pt x="52" y="14"/>
                  </a:cubicBezTo>
                  <a:cubicBezTo>
                    <a:pt x="52" y="9"/>
                    <a:pt x="52" y="9"/>
                    <a:pt x="52" y="9"/>
                  </a:cubicBezTo>
                  <a:close/>
                  <a:moveTo>
                    <a:pt x="13" y="0"/>
                  </a:moveTo>
                  <a:cubicBezTo>
                    <a:pt x="6" y="0"/>
                    <a:pt x="0" y="6"/>
                    <a:pt x="0" y="13"/>
                  </a:cubicBezTo>
                  <a:cubicBezTo>
                    <a:pt x="0" y="195"/>
                    <a:pt x="0" y="195"/>
                    <a:pt x="0" y="195"/>
                  </a:cubicBezTo>
                  <a:cubicBezTo>
                    <a:pt x="0" y="202"/>
                    <a:pt x="6" y="208"/>
                    <a:pt x="13" y="208"/>
                  </a:cubicBezTo>
                  <a:cubicBezTo>
                    <a:pt x="127" y="208"/>
                    <a:pt x="127" y="208"/>
                    <a:pt x="127" y="208"/>
                  </a:cubicBezTo>
                  <a:cubicBezTo>
                    <a:pt x="134" y="208"/>
                    <a:pt x="139" y="202"/>
                    <a:pt x="139" y="195"/>
                  </a:cubicBezTo>
                  <a:cubicBezTo>
                    <a:pt x="139" y="13"/>
                    <a:pt x="139" y="13"/>
                    <a:pt x="139" y="13"/>
                  </a:cubicBezTo>
                  <a:cubicBezTo>
                    <a:pt x="139" y="6"/>
                    <a:pt x="134" y="0"/>
                    <a:pt x="127" y="0"/>
                  </a:cubicBezTo>
                  <a:lnTo>
                    <a:pt x="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弧形 12"/>
            <p:cNvSpPr/>
            <p:nvPr/>
          </p:nvSpPr>
          <p:spPr>
            <a:xfrm>
              <a:off x="1693314" y="1310732"/>
              <a:ext cx="1738765" cy="1738765"/>
            </a:xfrm>
            <a:prstGeom prst="arc">
              <a:avLst>
                <a:gd name="adj1" fmla="val 16200000"/>
                <a:gd name="adj2" fmla="val 11876526"/>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grpSp>
        <p:nvGrpSpPr>
          <p:cNvPr id="14" name="组合 13"/>
          <p:cNvGrpSpPr/>
          <p:nvPr/>
        </p:nvGrpSpPr>
        <p:grpSpPr bwMode="auto">
          <a:xfrm>
            <a:off x="812007" y="2797961"/>
            <a:ext cx="2220516" cy="321945"/>
            <a:chOff x="1082240" y="3731158"/>
            <a:chExt cx="2960915" cy="429324"/>
          </a:xfrm>
        </p:grpSpPr>
        <p:sp>
          <p:nvSpPr>
            <p:cNvPr id="15" name="等腰三角形 14"/>
            <p:cNvSpPr/>
            <p:nvPr/>
          </p:nvSpPr>
          <p:spPr>
            <a:xfrm rot="16200000">
              <a:off x="1056030" y="3762131"/>
              <a:ext cx="381057" cy="32863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flipH="1">
              <a:off x="3688307" y="3762131"/>
              <a:ext cx="381057" cy="32863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2007"/>
            <p:cNvSpPr txBox="1">
              <a:spLocks noChangeArrowheads="1"/>
            </p:cNvSpPr>
            <p:nvPr/>
          </p:nvSpPr>
          <p:spPr bwMode="auto">
            <a:xfrm>
              <a:off x="1392982" y="3731158"/>
              <a:ext cx="2339427" cy="42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首页签到模块</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a:spLocks noChangeArrowheads="1"/>
          </p:cNvSpPr>
          <p:nvPr/>
        </p:nvSpPr>
        <p:spPr bwMode="auto">
          <a:xfrm>
            <a:off x="3489960" y="2283460"/>
            <a:ext cx="246189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第二阶段</a:t>
            </a:r>
            <a:endParaRPr lang="en-US" altLang="zh-CN" sz="2700">
              <a:solidFill>
                <a:schemeClr val="bg1"/>
              </a:solidFill>
              <a:latin typeface="Arial" panose="020B0604020202020204" pitchFamily="34" charset="0"/>
              <a:cs typeface="Arial" panose="020B0604020202020204" pitchFamily="34" charset="0"/>
            </a:endParaRPr>
          </a:p>
        </p:txBody>
      </p:sp>
      <p:grpSp>
        <p:nvGrpSpPr>
          <p:cNvPr id="19" name="组合 18"/>
          <p:cNvGrpSpPr/>
          <p:nvPr/>
        </p:nvGrpSpPr>
        <p:grpSpPr bwMode="auto">
          <a:xfrm>
            <a:off x="3923110" y="983458"/>
            <a:ext cx="1303734" cy="1303735"/>
            <a:chOff x="5230864" y="1310732"/>
            <a:chExt cx="1738765" cy="1738765"/>
          </a:xfrm>
        </p:grpSpPr>
        <p:sp>
          <p:nvSpPr>
            <p:cNvPr id="20" name="椭圆 19"/>
            <p:cNvSpPr/>
            <p:nvPr/>
          </p:nvSpPr>
          <p:spPr>
            <a:xfrm>
              <a:off x="5492869" y="1596556"/>
              <a:ext cx="1214754"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Freeform 170"/>
            <p:cNvSpPr>
              <a:spLocks noEditPoints="1"/>
            </p:cNvSpPr>
            <p:nvPr/>
          </p:nvSpPr>
          <p:spPr bwMode="auto">
            <a:xfrm>
              <a:off x="5856893" y="1983156"/>
              <a:ext cx="486706" cy="461516"/>
            </a:xfrm>
            <a:custGeom>
              <a:avLst/>
              <a:gdLst>
                <a:gd name="T0" fmla="*/ 2147483647 w 229"/>
                <a:gd name="T1" fmla="*/ 0 h 217"/>
                <a:gd name="T2" fmla="*/ 2147483647 w 229"/>
                <a:gd name="T3" fmla="*/ 0 h 217"/>
                <a:gd name="T4" fmla="*/ 2147483647 w 229"/>
                <a:gd name="T5" fmla="*/ 2147483647 h 217"/>
                <a:gd name="T6" fmla="*/ 2147483647 w 229"/>
                <a:gd name="T7" fmla="*/ 2147483647 h 217"/>
                <a:gd name="T8" fmla="*/ 2147483647 w 229"/>
                <a:gd name="T9" fmla="*/ 2147483647 h 217"/>
                <a:gd name="T10" fmla="*/ 2147483647 w 229"/>
                <a:gd name="T11" fmla="*/ 2147483647 h 217"/>
                <a:gd name="T12" fmla="*/ 0 w 229"/>
                <a:gd name="T13" fmla="*/ 2147483647 h 217"/>
                <a:gd name="T14" fmla="*/ 0 w 229"/>
                <a:gd name="T15" fmla="*/ 2147483647 h 217"/>
                <a:gd name="T16" fmla="*/ 2147483647 w 229"/>
                <a:gd name="T17" fmla="*/ 0 h 217"/>
                <a:gd name="T18" fmla="*/ 2147483647 w 229"/>
                <a:gd name="T19" fmla="*/ 2147483647 h 217"/>
                <a:gd name="T20" fmla="*/ 2147483647 w 229"/>
                <a:gd name="T21" fmla="*/ 2147483647 h 217"/>
                <a:gd name="T22" fmla="*/ 2147483647 w 229"/>
                <a:gd name="T23" fmla="*/ 2147483647 h 217"/>
                <a:gd name="T24" fmla="*/ 2147483647 w 229"/>
                <a:gd name="T25" fmla="*/ 2147483647 h 217"/>
                <a:gd name="T26" fmla="*/ 2147483647 w 229"/>
                <a:gd name="T27" fmla="*/ 2147483647 h 217"/>
                <a:gd name="T28" fmla="*/ 2147483647 w 229"/>
                <a:gd name="T29" fmla="*/ 2147483647 h 217"/>
                <a:gd name="T30" fmla="*/ 2147483647 w 229"/>
                <a:gd name="T31" fmla="*/ 2147483647 h 217"/>
                <a:gd name="T32" fmla="*/ 2147483647 w 229"/>
                <a:gd name="T33" fmla="*/ 2147483647 h 217"/>
                <a:gd name="T34" fmla="*/ 2147483647 w 229"/>
                <a:gd name="T35" fmla="*/ 2147483647 h 217"/>
                <a:gd name="T36" fmla="*/ 2147483647 w 229"/>
                <a:gd name="T37" fmla="*/ 2147483647 h 217"/>
                <a:gd name="T38" fmla="*/ 2147483647 w 229"/>
                <a:gd name="T39" fmla="*/ 2147483647 h 217"/>
                <a:gd name="T40" fmla="*/ 2147483647 w 229"/>
                <a:gd name="T41" fmla="*/ 2147483647 h 217"/>
                <a:gd name="T42" fmla="*/ 2147483647 w 229"/>
                <a:gd name="T43" fmla="*/ 2147483647 h 217"/>
                <a:gd name="T44" fmla="*/ 2147483647 w 229"/>
                <a:gd name="T45" fmla="*/ 2147483647 h 217"/>
                <a:gd name="T46" fmla="*/ 2147483647 w 229"/>
                <a:gd name="T47" fmla="*/ 2147483647 h 217"/>
                <a:gd name="T48" fmla="*/ 2147483647 w 229"/>
                <a:gd name="T49" fmla="*/ 2147483647 h 217"/>
                <a:gd name="T50" fmla="*/ 2147483647 w 229"/>
                <a:gd name="T51" fmla="*/ 2147483647 h 217"/>
                <a:gd name="T52" fmla="*/ 2147483647 w 229"/>
                <a:gd name="T53" fmla="*/ 2147483647 h 217"/>
                <a:gd name="T54" fmla="*/ 2147483647 w 229"/>
                <a:gd name="T55" fmla="*/ 2147483647 h 2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弧形 21"/>
            <p:cNvSpPr/>
            <p:nvPr/>
          </p:nvSpPr>
          <p:spPr>
            <a:xfrm>
              <a:off x="5230864" y="1310732"/>
              <a:ext cx="1738765" cy="1738765"/>
            </a:xfrm>
            <a:prstGeom prst="arc">
              <a:avLst>
                <a:gd name="adj1" fmla="val 17267265"/>
                <a:gd name="adj2" fmla="val 11876526"/>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sp>
        <p:nvSpPr>
          <p:cNvPr id="23" name="文本框 22"/>
          <p:cNvSpPr txBox="1">
            <a:spLocks noChangeArrowheads="1"/>
          </p:cNvSpPr>
          <p:nvPr/>
        </p:nvSpPr>
        <p:spPr bwMode="auto">
          <a:xfrm>
            <a:off x="6169025" y="2283460"/>
            <a:ext cx="206756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700">
                <a:solidFill>
                  <a:schemeClr val="bg1"/>
                </a:solidFill>
                <a:latin typeface="Arial" panose="020B0604020202020204" pitchFamily="34" charset="0"/>
                <a:cs typeface="Arial" panose="020B0604020202020204" pitchFamily="34" charset="0"/>
              </a:rPr>
              <a:t>说明</a:t>
            </a:r>
            <a:endParaRPr lang="zh-CN" altLang="en-US" sz="2700">
              <a:solidFill>
                <a:schemeClr val="bg1"/>
              </a:solidFill>
              <a:latin typeface="Arial" panose="020B0604020202020204" pitchFamily="34" charset="0"/>
              <a:cs typeface="Arial" panose="020B0604020202020204" pitchFamily="34" charset="0"/>
            </a:endParaRPr>
          </a:p>
        </p:txBody>
      </p:sp>
      <p:grpSp>
        <p:nvGrpSpPr>
          <p:cNvPr id="24" name="组合 23"/>
          <p:cNvGrpSpPr/>
          <p:nvPr/>
        </p:nvGrpSpPr>
        <p:grpSpPr bwMode="auto">
          <a:xfrm>
            <a:off x="6575822" y="983458"/>
            <a:ext cx="1304925" cy="1303735"/>
            <a:chOff x="8768414" y="1310732"/>
            <a:chExt cx="1738765" cy="1738765"/>
          </a:xfrm>
        </p:grpSpPr>
        <p:sp>
          <p:nvSpPr>
            <p:cNvPr id="25" name="椭圆 24"/>
            <p:cNvSpPr/>
            <p:nvPr/>
          </p:nvSpPr>
          <p:spPr>
            <a:xfrm>
              <a:off x="9030180" y="1596556"/>
              <a:ext cx="1215232" cy="1213165"/>
            </a:xfrm>
            <a:prstGeom prst="ellipse">
              <a:avLst/>
            </a:prstGeom>
            <a:solidFill>
              <a:schemeClr val="bg1">
                <a:alpha val="3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弧形 25"/>
            <p:cNvSpPr/>
            <p:nvPr/>
          </p:nvSpPr>
          <p:spPr>
            <a:xfrm>
              <a:off x="8768414" y="1310732"/>
              <a:ext cx="1738765" cy="1738765"/>
            </a:xfrm>
            <a:prstGeom prst="arc">
              <a:avLst>
                <a:gd name="adj1" fmla="val 16200000"/>
                <a:gd name="adj2" fmla="val 13994437"/>
              </a:avLst>
            </a:prstGeom>
            <a:ln w="1905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27" name="Freeform 87"/>
            <p:cNvSpPr>
              <a:spLocks noEditPoints="1"/>
            </p:cNvSpPr>
            <p:nvPr/>
          </p:nvSpPr>
          <p:spPr bwMode="auto">
            <a:xfrm>
              <a:off x="9440216" y="1864281"/>
              <a:ext cx="395160" cy="580391"/>
            </a:xfrm>
            <a:custGeom>
              <a:avLst/>
              <a:gdLst>
                <a:gd name="T0" fmla="*/ 2147483647 w 81"/>
                <a:gd name="T1" fmla="*/ 2147483647 h 119"/>
                <a:gd name="T2" fmla="*/ 2147483647 w 81"/>
                <a:gd name="T3" fmla="*/ 2147483647 h 119"/>
                <a:gd name="T4" fmla="*/ 2147483647 w 81"/>
                <a:gd name="T5" fmla="*/ 2147483647 h 119"/>
                <a:gd name="T6" fmla="*/ 2147483647 w 81"/>
                <a:gd name="T7" fmla="*/ 2147483647 h 119"/>
                <a:gd name="T8" fmla="*/ 2147483647 w 81"/>
                <a:gd name="T9" fmla="*/ 2147483647 h 119"/>
                <a:gd name="T10" fmla="*/ 2147483647 w 81"/>
                <a:gd name="T11" fmla="*/ 2147483647 h 119"/>
                <a:gd name="T12" fmla="*/ 2147483647 w 81"/>
                <a:gd name="T13" fmla="*/ 2147483647 h 119"/>
                <a:gd name="T14" fmla="*/ 2147483647 w 81"/>
                <a:gd name="T15" fmla="*/ 2147483647 h 119"/>
                <a:gd name="T16" fmla="*/ 2147483647 w 81"/>
                <a:gd name="T17" fmla="*/ 2147483647 h 119"/>
                <a:gd name="T18" fmla="*/ 2147483647 w 81"/>
                <a:gd name="T19" fmla="*/ 2147483647 h 119"/>
                <a:gd name="T20" fmla="*/ 2147483647 w 81"/>
                <a:gd name="T21" fmla="*/ 2147483647 h 119"/>
                <a:gd name="T22" fmla="*/ 2147483647 w 81"/>
                <a:gd name="T23" fmla="*/ 2147483647 h 119"/>
                <a:gd name="T24" fmla="*/ 2147483647 w 81"/>
                <a:gd name="T25" fmla="*/ 2147483647 h 119"/>
                <a:gd name="T26" fmla="*/ 2147483647 w 81"/>
                <a:gd name="T27" fmla="*/ 2147483647 h 119"/>
                <a:gd name="T28" fmla="*/ 2147483647 w 81"/>
                <a:gd name="T29" fmla="*/ 2147483647 h 119"/>
                <a:gd name="T30" fmla="*/ 2147483647 w 81"/>
                <a:gd name="T31" fmla="*/ 2147483647 h 119"/>
                <a:gd name="T32" fmla="*/ 2147483647 w 81"/>
                <a:gd name="T33" fmla="*/ 2147483647 h 119"/>
                <a:gd name="T34" fmla="*/ 2147483647 w 81"/>
                <a:gd name="T35" fmla="*/ 2147483647 h 119"/>
                <a:gd name="T36" fmla="*/ 2147483647 w 81"/>
                <a:gd name="T37" fmla="*/ 2147483647 h 119"/>
                <a:gd name="T38" fmla="*/ 2147483647 w 81"/>
                <a:gd name="T39" fmla="*/ 2147483647 h 119"/>
                <a:gd name="T40" fmla="*/ 2147483647 w 81"/>
                <a:gd name="T41" fmla="*/ 2147483647 h 119"/>
                <a:gd name="T42" fmla="*/ 2147483647 w 81"/>
                <a:gd name="T43" fmla="*/ 2147483647 h 119"/>
                <a:gd name="T44" fmla="*/ 2147483647 w 81"/>
                <a:gd name="T45" fmla="*/ 2147483647 h 119"/>
                <a:gd name="T46" fmla="*/ 2147483647 w 81"/>
                <a:gd name="T47" fmla="*/ 2147483647 h 119"/>
                <a:gd name="T48" fmla="*/ 2147483647 w 81"/>
                <a:gd name="T49" fmla="*/ 2147483647 h 119"/>
                <a:gd name="T50" fmla="*/ 2147483647 w 81"/>
                <a:gd name="T51" fmla="*/ 2147483647 h 119"/>
                <a:gd name="T52" fmla="*/ 2147483647 w 81"/>
                <a:gd name="T53" fmla="*/ 2147483647 h 119"/>
                <a:gd name="T54" fmla="*/ 2147483647 w 81"/>
                <a:gd name="T55" fmla="*/ 2147483647 h 119"/>
                <a:gd name="T56" fmla="*/ 2147483647 w 81"/>
                <a:gd name="T57" fmla="*/ 2147483647 h 119"/>
                <a:gd name="T58" fmla="*/ 2147483647 w 81"/>
                <a:gd name="T59" fmla="*/ 2147483647 h 119"/>
                <a:gd name="T60" fmla="*/ 2147483647 w 81"/>
                <a:gd name="T61" fmla="*/ 2147483647 h 119"/>
                <a:gd name="T62" fmla="*/ 2147483647 w 81"/>
                <a:gd name="T63" fmla="*/ 2147483647 h 119"/>
                <a:gd name="T64" fmla="*/ 2147483647 w 81"/>
                <a:gd name="T65" fmla="*/ 2147483647 h 119"/>
                <a:gd name="T66" fmla="*/ 2147483647 w 81"/>
                <a:gd name="T67" fmla="*/ 2147483647 h 119"/>
                <a:gd name="T68" fmla="*/ 2147483647 w 81"/>
                <a:gd name="T69" fmla="*/ 2147483647 h 119"/>
                <a:gd name="T70" fmla="*/ 2147483647 w 81"/>
                <a:gd name="T71" fmla="*/ 2147483647 h 119"/>
                <a:gd name="T72" fmla="*/ 2147483647 w 81"/>
                <a:gd name="T73" fmla="*/ 2147483647 h 119"/>
                <a:gd name="T74" fmla="*/ 2147483647 w 81"/>
                <a:gd name="T75" fmla="*/ 2147483647 h 119"/>
                <a:gd name="T76" fmla="*/ 2147483647 w 81"/>
                <a:gd name="T77" fmla="*/ 2147483647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1" h="119">
                  <a:moveTo>
                    <a:pt x="76" y="25"/>
                  </a:moveTo>
                  <a:cubicBezTo>
                    <a:pt x="31" y="25"/>
                    <a:pt x="31" y="25"/>
                    <a:pt x="31" y="25"/>
                  </a:cubicBezTo>
                  <a:cubicBezTo>
                    <a:pt x="31" y="12"/>
                    <a:pt x="31" y="12"/>
                    <a:pt x="31" y="12"/>
                  </a:cubicBezTo>
                  <a:cubicBezTo>
                    <a:pt x="31" y="12"/>
                    <a:pt x="31" y="12"/>
                    <a:pt x="31" y="12"/>
                  </a:cubicBezTo>
                  <a:cubicBezTo>
                    <a:pt x="31" y="7"/>
                    <a:pt x="29" y="4"/>
                    <a:pt x="26" y="2"/>
                  </a:cubicBezTo>
                  <a:cubicBezTo>
                    <a:pt x="23" y="0"/>
                    <a:pt x="19" y="0"/>
                    <a:pt x="16" y="2"/>
                  </a:cubicBezTo>
                  <a:cubicBezTo>
                    <a:pt x="12" y="3"/>
                    <a:pt x="9" y="5"/>
                    <a:pt x="7" y="8"/>
                  </a:cubicBezTo>
                  <a:cubicBezTo>
                    <a:pt x="3" y="14"/>
                    <a:pt x="1" y="23"/>
                    <a:pt x="8" y="34"/>
                  </a:cubicBezTo>
                  <a:cubicBezTo>
                    <a:pt x="8" y="35"/>
                    <a:pt x="10" y="37"/>
                    <a:pt x="11" y="40"/>
                  </a:cubicBezTo>
                  <a:cubicBezTo>
                    <a:pt x="12" y="41"/>
                    <a:pt x="13" y="42"/>
                    <a:pt x="14" y="43"/>
                  </a:cubicBezTo>
                  <a:cubicBezTo>
                    <a:pt x="14" y="49"/>
                    <a:pt x="14" y="49"/>
                    <a:pt x="14" y="49"/>
                  </a:cubicBezTo>
                  <a:cubicBezTo>
                    <a:pt x="13" y="49"/>
                    <a:pt x="12" y="49"/>
                    <a:pt x="12" y="50"/>
                  </a:cubicBezTo>
                  <a:cubicBezTo>
                    <a:pt x="12" y="50"/>
                    <a:pt x="12" y="50"/>
                    <a:pt x="12" y="50"/>
                  </a:cubicBezTo>
                  <a:cubicBezTo>
                    <a:pt x="11" y="50"/>
                    <a:pt x="10" y="50"/>
                    <a:pt x="10" y="51"/>
                  </a:cubicBezTo>
                  <a:cubicBezTo>
                    <a:pt x="5" y="53"/>
                    <a:pt x="2" y="58"/>
                    <a:pt x="2" y="63"/>
                  </a:cubicBezTo>
                  <a:cubicBezTo>
                    <a:pt x="1" y="65"/>
                    <a:pt x="2" y="68"/>
                    <a:pt x="3" y="71"/>
                  </a:cubicBezTo>
                  <a:cubicBezTo>
                    <a:pt x="3" y="71"/>
                    <a:pt x="3" y="71"/>
                    <a:pt x="3" y="71"/>
                  </a:cubicBezTo>
                  <a:cubicBezTo>
                    <a:pt x="3" y="71"/>
                    <a:pt x="3" y="71"/>
                    <a:pt x="3" y="71"/>
                  </a:cubicBezTo>
                  <a:cubicBezTo>
                    <a:pt x="1" y="75"/>
                    <a:pt x="0" y="79"/>
                    <a:pt x="0" y="83"/>
                  </a:cubicBezTo>
                  <a:cubicBezTo>
                    <a:pt x="1" y="86"/>
                    <a:pt x="2" y="88"/>
                    <a:pt x="4" y="90"/>
                  </a:cubicBezTo>
                  <a:cubicBezTo>
                    <a:pt x="5" y="92"/>
                    <a:pt x="8" y="94"/>
                    <a:pt x="11" y="95"/>
                  </a:cubicBezTo>
                  <a:cubicBezTo>
                    <a:pt x="12" y="95"/>
                    <a:pt x="13" y="95"/>
                    <a:pt x="14" y="96"/>
                  </a:cubicBezTo>
                  <a:cubicBezTo>
                    <a:pt x="14" y="115"/>
                    <a:pt x="14" y="115"/>
                    <a:pt x="14" y="115"/>
                  </a:cubicBezTo>
                  <a:cubicBezTo>
                    <a:pt x="14" y="117"/>
                    <a:pt x="16" y="119"/>
                    <a:pt x="19" y="119"/>
                  </a:cubicBezTo>
                  <a:cubicBezTo>
                    <a:pt x="76" y="119"/>
                    <a:pt x="76" y="119"/>
                    <a:pt x="76" y="119"/>
                  </a:cubicBezTo>
                  <a:cubicBezTo>
                    <a:pt x="78" y="119"/>
                    <a:pt x="81" y="117"/>
                    <a:pt x="81" y="115"/>
                  </a:cubicBezTo>
                  <a:cubicBezTo>
                    <a:pt x="81" y="30"/>
                    <a:pt x="81" y="30"/>
                    <a:pt x="81" y="30"/>
                  </a:cubicBezTo>
                  <a:cubicBezTo>
                    <a:pt x="81" y="27"/>
                    <a:pt x="78" y="25"/>
                    <a:pt x="76" y="25"/>
                  </a:cubicBezTo>
                  <a:close/>
                  <a:moveTo>
                    <a:pt x="14" y="89"/>
                  </a:moveTo>
                  <a:cubicBezTo>
                    <a:pt x="13" y="89"/>
                    <a:pt x="13" y="89"/>
                    <a:pt x="13" y="89"/>
                  </a:cubicBezTo>
                  <a:cubicBezTo>
                    <a:pt x="11" y="88"/>
                    <a:pt x="9" y="87"/>
                    <a:pt x="8" y="86"/>
                  </a:cubicBezTo>
                  <a:cubicBezTo>
                    <a:pt x="7" y="85"/>
                    <a:pt x="7" y="83"/>
                    <a:pt x="6" y="82"/>
                  </a:cubicBezTo>
                  <a:cubicBezTo>
                    <a:pt x="6" y="80"/>
                    <a:pt x="6" y="78"/>
                    <a:pt x="7" y="76"/>
                  </a:cubicBezTo>
                  <a:cubicBezTo>
                    <a:pt x="8" y="76"/>
                    <a:pt x="8" y="77"/>
                    <a:pt x="8" y="77"/>
                  </a:cubicBezTo>
                  <a:cubicBezTo>
                    <a:pt x="10" y="78"/>
                    <a:pt x="12" y="79"/>
                    <a:pt x="14" y="79"/>
                  </a:cubicBezTo>
                  <a:lnTo>
                    <a:pt x="14" y="89"/>
                  </a:lnTo>
                  <a:close/>
                  <a:moveTo>
                    <a:pt x="14" y="73"/>
                  </a:moveTo>
                  <a:cubicBezTo>
                    <a:pt x="13" y="72"/>
                    <a:pt x="13" y="72"/>
                    <a:pt x="12" y="72"/>
                  </a:cubicBezTo>
                  <a:cubicBezTo>
                    <a:pt x="12" y="72"/>
                    <a:pt x="12" y="72"/>
                    <a:pt x="12" y="71"/>
                  </a:cubicBezTo>
                  <a:cubicBezTo>
                    <a:pt x="14" y="69"/>
                    <a:pt x="14" y="69"/>
                    <a:pt x="14" y="69"/>
                  </a:cubicBezTo>
                  <a:lnTo>
                    <a:pt x="14" y="73"/>
                  </a:lnTo>
                  <a:close/>
                  <a:moveTo>
                    <a:pt x="14" y="61"/>
                  </a:moveTo>
                  <a:cubicBezTo>
                    <a:pt x="13" y="62"/>
                    <a:pt x="10" y="64"/>
                    <a:pt x="8" y="66"/>
                  </a:cubicBezTo>
                  <a:cubicBezTo>
                    <a:pt x="8" y="65"/>
                    <a:pt x="8" y="64"/>
                    <a:pt x="8" y="63"/>
                  </a:cubicBezTo>
                  <a:cubicBezTo>
                    <a:pt x="8" y="61"/>
                    <a:pt x="10" y="58"/>
                    <a:pt x="13" y="56"/>
                  </a:cubicBezTo>
                  <a:cubicBezTo>
                    <a:pt x="13" y="56"/>
                    <a:pt x="14" y="56"/>
                    <a:pt x="14" y="56"/>
                  </a:cubicBezTo>
                  <a:lnTo>
                    <a:pt x="14" y="61"/>
                  </a:lnTo>
                  <a:close/>
                  <a:moveTo>
                    <a:pt x="23" y="25"/>
                  </a:moveTo>
                  <a:cubicBezTo>
                    <a:pt x="19" y="25"/>
                    <a:pt x="19" y="25"/>
                    <a:pt x="19" y="25"/>
                  </a:cubicBezTo>
                  <a:cubicBezTo>
                    <a:pt x="16" y="25"/>
                    <a:pt x="14" y="27"/>
                    <a:pt x="14" y="30"/>
                  </a:cubicBezTo>
                  <a:cubicBezTo>
                    <a:pt x="14" y="32"/>
                    <a:pt x="14" y="32"/>
                    <a:pt x="14" y="32"/>
                  </a:cubicBezTo>
                  <a:cubicBezTo>
                    <a:pt x="14" y="31"/>
                    <a:pt x="13" y="31"/>
                    <a:pt x="13" y="31"/>
                  </a:cubicBezTo>
                  <a:cubicBezTo>
                    <a:pt x="8" y="22"/>
                    <a:pt x="9" y="16"/>
                    <a:pt x="12" y="12"/>
                  </a:cubicBezTo>
                  <a:cubicBezTo>
                    <a:pt x="13" y="10"/>
                    <a:pt x="15" y="8"/>
                    <a:pt x="18" y="7"/>
                  </a:cubicBezTo>
                  <a:cubicBezTo>
                    <a:pt x="20" y="7"/>
                    <a:pt x="21" y="7"/>
                    <a:pt x="23" y="7"/>
                  </a:cubicBezTo>
                  <a:cubicBezTo>
                    <a:pt x="24" y="8"/>
                    <a:pt x="24" y="9"/>
                    <a:pt x="24" y="11"/>
                  </a:cubicBezTo>
                  <a:cubicBezTo>
                    <a:pt x="27" y="12"/>
                    <a:pt x="27" y="12"/>
                    <a:pt x="27" y="12"/>
                  </a:cubicBezTo>
                  <a:cubicBezTo>
                    <a:pt x="23" y="12"/>
                    <a:pt x="23" y="12"/>
                    <a:pt x="23" y="12"/>
                  </a:cubicBezTo>
                  <a:lnTo>
                    <a:pt x="23" y="25"/>
                  </a:lnTo>
                  <a:close/>
                  <a:moveTo>
                    <a:pt x="24" y="80"/>
                  </a:moveTo>
                  <a:cubicBezTo>
                    <a:pt x="27" y="80"/>
                    <a:pt x="30" y="80"/>
                    <a:pt x="34" y="79"/>
                  </a:cubicBezTo>
                  <a:cubicBezTo>
                    <a:pt x="34" y="79"/>
                    <a:pt x="35" y="79"/>
                    <a:pt x="35" y="80"/>
                  </a:cubicBezTo>
                  <a:cubicBezTo>
                    <a:pt x="33" y="81"/>
                    <a:pt x="32" y="82"/>
                    <a:pt x="32" y="85"/>
                  </a:cubicBezTo>
                  <a:cubicBezTo>
                    <a:pt x="29" y="86"/>
                    <a:pt x="26" y="88"/>
                    <a:pt x="24" y="88"/>
                  </a:cubicBezTo>
                  <a:lnTo>
                    <a:pt x="24" y="80"/>
                  </a:lnTo>
                  <a:close/>
                  <a:moveTo>
                    <a:pt x="72" y="102"/>
                  </a:moveTo>
                  <a:cubicBezTo>
                    <a:pt x="24" y="102"/>
                    <a:pt x="24" y="102"/>
                    <a:pt x="24" y="102"/>
                  </a:cubicBezTo>
                  <a:cubicBezTo>
                    <a:pt x="24" y="95"/>
                    <a:pt x="24" y="95"/>
                    <a:pt x="24" y="95"/>
                  </a:cubicBezTo>
                  <a:cubicBezTo>
                    <a:pt x="27" y="94"/>
                    <a:pt x="30" y="93"/>
                    <a:pt x="34" y="90"/>
                  </a:cubicBezTo>
                  <a:cubicBezTo>
                    <a:pt x="35" y="91"/>
                    <a:pt x="37" y="92"/>
                    <a:pt x="38" y="92"/>
                  </a:cubicBezTo>
                  <a:cubicBezTo>
                    <a:pt x="42" y="92"/>
                    <a:pt x="45" y="89"/>
                    <a:pt x="45" y="85"/>
                  </a:cubicBezTo>
                  <a:cubicBezTo>
                    <a:pt x="45" y="83"/>
                    <a:pt x="44" y="81"/>
                    <a:pt x="42" y="80"/>
                  </a:cubicBezTo>
                  <a:cubicBezTo>
                    <a:pt x="44" y="79"/>
                    <a:pt x="46" y="77"/>
                    <a:pt x="46" y="74"/>
                  </a:cubicBezTo>
                  <a:cubicBezTo>
                    <a:pt x="46" y="70"/>
                    <a:pt x="43" y="67"/>
                    <a:pt x="39" y="67"/>
                  </a:cubicBezTo>
                  <a:cubicBezTo>
                    <a:pt x="36" y="67"/>
                    <a:pt x="33" y="70"/>
                    <a:pt x="32" y="73"/>
                  </a:cubicBezTo>
                  <a:cubicBezTo>
                    <a:pt x="29" y="74"/>
                    <a:pt x="26" y="74"/>
                    <a:pt x="24" y="74"/>
                  </a:cubicBezTo>
                  <a:cubicBezTo>
                    <a:pt x="24" y="36"/>
                    <a:pt x="24" y="36"/>
                    <a:pt x="24" y="36"/>
                  </a:cubicBezTo>
                  <a:cubicBezTo>
                    <a:pt x="72" y="36"/>
                    <a:pt x="72" y="36"/>
                    <a:pt x="72" y="36"/>
                  </a:cubicBezTo>
                  <a:lnTo>
                    <a:pt x="72" y="10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8" name="文本框 27"/>
          <p:cNvSpPr txBox="1">
            <a:spLocks noChangeArrowheads="1"/>
          </p:cNvSpPr>
          <p:nvPr/>
        </p:nvSpPr>
        <p:spPr bwMode="auto">
          <a:xfrm>
            <a:off x="3642124" y="3143251"/>
            <a:ext cx="191690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u="sng">
                <a:solidFill>
                  <a:schemeClr val="bg1"/>
                </a:solidFill>
                <a:latin typeface="微软雅黑" panose="020B0503020204020204" pitchFamily="34" charset="-122"/>
                <a:ea typeface="微软雅黑" panose="020B0503020204020204" pitchFamily="34" charset="-122"/>
              </a:rPr>
              <a:t>5</a:t>
            </a:r>
            <a:r>
              <a:rPr lang="zh-CN" altLang="en-US" sz="1200" u="sng">
                <a:solidFill>
                  <a:schemeClr val="bg1"/>
                </a:solidFill>
                <a:latin typeface="微软雅黑" panose="020B0503020204020204" pitchFamily="34" charset="-122"/>
                <a:ea typeface="微软雅黑" panose="020B0503020204020204" pitchFamily="34" charset="-122"/>
              </a:rPr>
              <a:t>人</a:t>
            </a:r>
            <a:r>
              <a:rPr lang="en-US" altLang="zh-CN" sz="1200" u="sng">
                <a:solidFill>
                  <a:schemeClr val="bg1"/>
                </a:solidFill>
                <a:latin typeface="微软雅黑" panose="020B0503020204020204" pitchFamily="34" charset="-122"/>
                <a:ea typeface="微软雅黑" panose="020B0503020204020204" pitchFamily="34" charset="-122"/>
              </a:rPr>
              <a:t>/16</a:t>
            </a:r>
            <a:r>
              <a:rPr lang="zh-CN" altLang="en-US" sz="1200" u="sng">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r>
              <a:rPr lang="en-US" sz="1200">
                <a:solidFill>
                  <a:schemeClr val="bg1"/>
                </a:solidFill>
                <a:latin typeface="宋体" panose="02010600030101010101" pitchFamily="2" charset="-122"/>
                <a:cs typeface="宋体" panose="02010600030101010101" pitchFamily="2" charset="-122"/>
                <a:sym typeface="+mn-ea"/>
              </a:rPr>
              <a:t>测试项目和优化，检查BUG并修复</a:t>
            </a:r>
            <a:endParaRPr lang="en-US" altLang="en-US" sz="1200" b="0">
              <a:latin typeface="宋体" panose="02010600030101010101" pitchFamily="2" charset="-122"/>
              <a:ea typeface="宋体" panose="02010600030101010101" pitchFamily="2" charset="-122"/>
              <a:cs typeface="宋体" panose="02010600030101010101" pitchFamily="2"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1200" u="sng">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bwMode="auto">
          <a:xfrm>
            <a:off x="3489722" y="2797963"/>
            <a:ext cx="2221707" cy="321945"/>
            <a:chOff x="1082239" y="3731158"/>
            <a:chExt cx="2960916" cy="429325"/>
          </a:xfrm>
        </p:grpSpPr>
        <p:sp>
          <p:nvSpPr>
            <p:cNvPr id="30" name="等腰三角形 29"/>
            <p:cNvSpPr/>
            <p:nvPr/>
          </p:nvSpPr>
          <p:spPr>
            <a:xfrm rot="16200000">
              <a:off x="1055941" y="3762220"/>
              <a:ext cx="381057" cy="328461"/>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等腰三角形 30"/>
            <p:cNvSpPr/>
            <p:nvPr/>
          </p:nvSpPr>
          <p:spPr>
            <a:xfrm rot="5400000" flipH="1">
              <a:off x="3688395" y="3762219"/>
              <a:ext cx="381057" cy="328462"/>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2013"/>
            <p:cNvSpPr txBox="1">
              <a:spLocks noChangeArrowheads="1"/>
            </p:cNvSpPr>
            <p:nvPr/>
          </p:nvSpPr>
          <p:spPr bwMode="auto">
            <a:xfrm>
              <a:off x="1392983" y="3731158"/>
              <a:ext cx="2339428" cy="4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测试模块</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
        <p:nvSpPr>
          <p:cNvPr id="33" name="文本框 32"/>
          <p:cNvSpPr txBox="1">
            <a:spLocks noChangeArrowheads="1"/>
          </p:cNvSpPr>
          <p:nvPr/>
        </p:nvSpPr>
        <p:spPr bwMode="auto">
          <a:xfrm>
            <a:off x="6321030" y="3143251"/>
            <a:ext cx="191571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5</a:t>
            </a:r>
            <a:r>
              <a:rPr lang="zh-CN" altLang="en-US" sz="1200">
                <a:solidFill>
                  <a:schemeClr val="bg1"/>
                </a:solidFill>
                <a:latin typeface="微软雅黑" panose="020B0503020204020204" pitchFamily="34" charset="-122"/>
                <a:ea typeface="微软雅黑" panose="020B0503020204020204" pitchFamily="34" charset="-122"/>
              </a:rPr>
              <a:t>人</a:t>
            </a:r>
            <a:r>
              <a:rPr lang="en-US" altLang="zh-CN" sz="1200">
                <a:solidFill>
                  <a:schemeClr val="bg1"/>
                </a:solidFill>
                <a:latin typeface="微软雅黑" panose="020B0503020204020204" pitchFamily="34" charset="-122"/>
                <a:ea typeface="微软雅黑" panose="020B0503020204020204" pitchFamily="34" charset="-122"/>
              </a:rPr>
              <a:t>/30</a:t>
            </a:r>
            <a:r>
              <a:rPr lang="zh-CN" altLang="en-US" sz="1200">
                <a:solidFill>
                  <a:schemeClr val="bg1"/>
                </a:solidFill>
                <a:latin typeface="微软雅黑" panose="020B0503020204020204" pitchFamily="34" charset="-122"/>
                <a:ea typeface="微软雅黑" panose="020B0503020204020204" pitchFamily="34" charset="-122"/>
              </a:rPr>
              <a:t>天</a:t>
            </a:r>
            <a:endParaRPr lang="zh-CN" altLang="en-US" sz="1200" u="sng">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bwMode="auto">
          <a:xfrm>
            <a:off x="6168630" y="2797963"/>
            <a:ext cx="2220515" cy="321945"/>
            <a:chOff x="1082239" y="3731158"/>
            <a:chExt cx="2960915" cy="429325"/>
          </a:xfrm>
        </p:grpSpPr>
        <p:sp>
          <p:nvSpPr>
            <p:cNvPr id="35" name="等腰三角形 34"/>
            <p:cNvSpPr/>
            <p:nvPr/>
          </p:nvSpPr>
          <p:spPr>
            <a:xfrm rot="16200000">
              <a:off x="1056029" y="3762132"/>
              <a:ext cx="381057" cy="328637"/>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等腰三角形 35"/>
            <p:cNvSpPr/>
            <p:nvPr/>
          </p:nvSpPr>
          <p:spPr>
            <a:xfrm rot="5400000" flipH="1">
              <a:off x="3688307" y="3762132"/>
              <a:ext cx="381057" cy="328637"/>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2025"/>
            <p:cNvSpPr txBox="1">
              <a:spLocks noChangeArrowheads="1"/>
            </p:cNvSpPr>
            <p:nvPr/>
          </p:nvSpPr>
          <p:spPr bwMode="auto">
            <a:xfrm>
              <a:off x="1392983" y="3731158"/>
              <a:ext cx="2339428" cy="4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rPr>
                <a:t>总工作量（人</a:t>
              </a:r>
              <a:r>
                <a:rPr lang="en-US" altLang="zh-CN" sz="1500">
                  <a:solidFill>
                    <a:schemeClr val="bg1"/>
                  </a:solidFill>
                  <a:latin typeface="微软雅黑" panose="020B0503020204020204" pitchFamily="34" charset="-122"/>
                  <a:ea typeface="微软雅黑" panose="020B0503020204020204" pitchFamily="34" charset="-122"/>
                </a:rPr>
                <a:t>/</a:t>
              </a:r>
              <a:r>
                <a:rPr lang="zh-CN" altLang="en-US" sz="1500">
                  <a:solidFill>
                    <a:schemeClr val="bg1"/>
                  </a:solidFill>
                  <a:latin typeface="微软雅黑" panose="020B0503020204020204" pitchFamily="34" charset="-122"/>
                  <a:ea typeface="微软雅黑" panose="020B0503020204020204" pitchFamily="34" charset="-122"/>
                </a:rPr>
                <a:t>天</a:t>
              </a:r>
              <a:r>
                <a:rPr lang="zh-CN" altLang="en-US" sz="1500">
                  <a:solidFill>
                    <a:schemeClr val="bg1"/>
                  </a:solidFill>
                  <a:latin typeface="微软雅黑" panose="020B0503020204020204" pitchFamily="34" charset="-122"/>
                  <a:ea typeface="微软雅黑" panose="020B0503020204020204" pitchFamily="34" charset="-122"/>
                </a:rPr>
                <a:t>）</a:t>
              </a:r>
              <a:endParaRPr lang="zh-CN" altLang="en-US" sz="15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childTnLst>
                          </p:cTn>
                        </p:par>
                        <p:par>
                          <p:cTn id="25" fill="hold">
                            <p:stCondLst>
                              <p:cond delay="1500"/>
                            </p:stCondLst>
                            <p:childTnLst>
                              <p:par>
                                <p:cTn id="26" presetID="55"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0.70"/>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par>
                          <p:cTn id="41" fill="hold">
                            <p:stCondLst>
                              <p:cond delay="3500"/>
                            </p:stCondLst>
                            <p:childTnLst>
                              <p:par>
                                <p:cTn id="42" presetID="12" presetClass="entr" presetSubtype="4"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ppt_y</p:attrName>
                                        </p:attrNameLst>
                                      </p:cBhvr>
                                      <p:tavLst>
                                        <p:tav tm="0">
                                          <p:val>
                                            <p:strVal val="#ppt_y+#ppt_h*1.125000"/>
                                          </p:val>
                                        </p:tav>
                                        <p:tav tm="100000">
                                          <p:val>
                                            <p:strVal val="#ppt_y"/>
                                          </p:val>
                                        </p:tav>
                                      </p:tavLst>
                                    </p:anim>
                                    <p:animEffect transition="in" filter="wipe(up)">
                                      <p:cBhvr>
                                        <p:cTn id="45" dur="500"/>
                                        <p:tgtEl>
                                          <p:spTgt spid="18"/>
                                        </p:tgtEl>
                                      </p:cBhvr>
                                    </p:animEffect>
                                  </p:childTnLst>
                                </p:cTn>
                              </p:par>
                            </p:childTnLst>
                          </p:cTn>
                        </p:par>
                        <p:par>
                          <p:cTn id="46" fill="hold">
                            <p:stCondLst>
                              <p:cond delay="4000"/>
                            </p:stCondLst>
                            <p:childTnLst>
                              <p:par>
                                <p:cTn id="47" presetID="55"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strVal val="#ppt_w*0.70"/>
                                          </p:val>
                                        </p:tav>
                                        <p:tav tm="100000">
                                          <p:val>
                                            <p:strVal val="#ppt_w"/>
                                          </p:val>
                                        </p:tav>
                                      </p:tavLst>
                                    </p:anim>
                                    <p:anim calcmode="lin" valueType="num">
                                      <p:cBhvr>
                                        <p:cTn id="50" dur="1000" fill="hold"/>
                                        <p:tgtEl>
                                          <p:spTgt spid="29"/>
                                        </p:tgtEl>
                                        <p:attrNameLst>
                                          <p:attrName>ppt_h</p:attrName>
                                        </p:attrNameLst>
                                      </p:cBhvr>
                                      <p:tavLst>
                                        <p:tav tm="0">
                                          <p:val>
                                            <p:strVal val="#ppt_h"/>
                                          </p:val>
                                        </p:tav>
                                        <p:tav tm="100000">
                                          <p:val>
                                            <p:strVal val="#ppt_h"/>
                                          </p:val>
                                        </p:tav>
                                      </p:tavLst>
                                    </p:anim>
                                    <p:animEffect transition="in" filter="fade">
                                      <p:cBhvr>
                                        <p:cTn id="51" dur="1000"/>
                                        <p:tgtEl>
                                          <p:spTgt spid="29"/>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5500"/>
                            </p:stCondLst>
                            <p:childTnLst>
                              <p:par>
                                <p:cTn id="57" presetID="53" presetClass="entr" presetSubtype="16"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Effect transition="in" filter="fade">
                                      <p:cBhvr>
                                        <p:cTn id="61" dur="500"/>
                                        <p:tgtEl>
                                          <p:spTgt spid="24"/>
                                        </p:tgtEl>
                                      </p:cBhvr>
                                    </p:animEffect>
                                  </p:childTnLst>
                                </p:cTn>
                              </p:par>
                            </p:childTnLst>
                          </p:cTn>
                        </p:par>
                        <p:par>
                          <p:cTn id="62" fill="hold">
                            <p:stCondLst>
                              <p:cond delay="6000"/>
                            </p:stCondLst>
                            <p:childTnLst>
                              <p:par>
                                <p:cTn id="63" presetID="1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p:tgtEl>
                                          <p:spTgt spid="23"/>
                                        </p:tgtEl>
                                        <p:attrNameLst>
                                          <p:attrName>ppt_y</p:attrName>
                                        </p:attrNameLst>
                                      </p:cBhvr>
                                      <p:tavLst>
                                        <p:tav tm="0">
                                          <p:val>
                                            <p:strVal val="#ppt_y+#ppt_h*1.125000"/>
                                          </p:val>
                                        </p:tav>
                                        <p:tav tm="100000">
                                          <p:val>
                                            <p:strVal val="#ppt_y"/>
                                          </p:val>
                                        </p:tav>
                                      </p:tavLst>
                                    </p:anim>
                                    <p:animEffect transition="in" filter="wipe(up)">
                                      <p:cBhvr>
                                        <p:cTn id="66" dur="500"/>
                                        <p:tgtEl>
                                          <p:spTgt spid="23"/>
                                        </p:tgtEl>
                                      </p:cBhvr>
                                    </p:animEffect>
                                  </p:childTnLst>
                                </p:cTn>
                              </p:par>
                            </p:childTnLst>
                          </p:cTn>
                        </p:par>
                        <p:par>
                          <p:cTn id="67" fill="hold">
                            <p:stCondLst>
                              <p:cond delay="6500"/>
                            </p:stCondLst>
                            <p:childTnLst>
                              <p:par>
                                <p:cTn id="68" presetID="55" presetClass="entr" presetSubtype="0" fill="hold"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1000" fill="hold"/>
                                        <p:tgtEl>
                                          <p:spTgt spid="34"/>
                                        </p:tgtEl>
                                        <p:attrNameLst>
                                          <p:attrName>ppt_w</p:attrName>
                                        </p:attrNameLst>
                                      </p:cBhvr>
                                      <p:tavLst>
                                        <p:tav tm="0">
                                          <p:val>
                                            <p:strVal val="#ppt_w*0.70"/>
                                          </p:val>
                                        </p:tav>
                                        <p:tav tm="100000">
                                          <p:val>
                                            <p:strVal val="#ppt_w"/>
                                          </p:val>
                                        </p:tav>
                                      </p:tavLst>
                                    </p:anim>
                                    <p:anim calcmode="lin" valueType="num">
                                      <p:cBhvr>
                                        <p:cTn id="71" dur="1000" fill="hold"/>
                                        <p:tgtEl>
                                          <p:spTgt spid="34"/>
                                        </p:tgtEl>
                                        <p:attrNameLst>
                                          <p:attrName>ppt_h</p:attrName>
                                        </p:attrNameLst>
                                      </p:cBhvr>
                                      <p:tavLst>
                                        <p:tav tm="0">
                                          <p:val>
                                            <p:strVal val="#ppt_h"/>
                                          </p:val>
                                        </p:tav>
                                        <p:tav tm="100000">
                                          <p:val>
                                            <p:strVal val="#ppt_h"/>
                                          </p:val>
                                        </p:tav>
                                      </p:tavLst>
                                    </p:anim>
                                    <p:animEffect transition="in" filter="fade">
                                      <p:cBhvr>
                                        <p:cTn id="72" dur="1000"/>
                                        <p:tgtEl>
                                          <p:spTgt spid="34"/>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8" grpId="0"/>
      <p:bldP spid="23" grpId="0"/>
      <p:bldP spid="28"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08643" y="1456322"/>
            <a:ext cx="2114550" cy="2114550"/>
            <a:chOff x="4290060" y="1623060"/>
            <a:chExt cx="4076700" cy="4076700"/>
          </a:xfrm>
          <a:solidFill>
            <a:srgbClr val="FFFFFF">
              <a:alpha val="50196"/>
            </a:srgbClr>
          </a:solidFill>
        </p:grpSpPr>
        <p:sp>
          <p:nvSpPr>
            <p:cNvPr id="5" name="椭圆 4"/>
            <p:cNvSpPr/>
            <p:nvPr/>
          </p:nvSpPr>
          <p:spPr>
            <a:xfrm>
              <a:off x="4293870" y="1626870"/>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空心弧 5"/>
            <p:cNvSpPr/>
            <p:nvPr/>
          </p:nvSpPr>
          <p:spPr>
            <a:xfrm>
              <a:off x="4290060" y="1623060"/>
              <a:ext cx="4076700" cy="4076700"/>
            </a:xfrm>
            <a:prstGeom prst="blockArc">
              <a:avLst>
                <a:gd name="adj1" fmla="val 16931517"/>
                <a:gd name="adj2" fmla="val 769583"/>
                <a:gd name="adj3" fmla="val 56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空心弧 6"/>
            <p:cNvSpPr/>
            <p:nvPr/>
          </p:nvSpPr>
          <p:spPr>
            <a:xfrm>
              <a:off x="4290060" y="1623060"/>
              <a:ext cx="4076700" cy="4076700"/>
            </a:xfrm>
            <a:prstGeom prst="blockArc">
              <a:avLst>
                <a:gd name="adj1" fmla="val 1837630"/>
                <a:gd name="adj2" fmla="val 7591569"/>
                <a:gd name="adj3" fmla="val 3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空心弧 7"/>
            <p:cNvSpPr/>
            <p:nvPr/>
          </p:nvSpPr>
          <p:spPr>
            <a:xfrm>
              <a:off x="4290060" y="1623060"/>
              <a:ext cx="4076700" cy="4076700"/>
            </a:xfrm>
            <a:prstGeom prst="blockArc">
              <a:avLst>
                <a:gd name="adj1" fmla="val 12662719"/>
                <a:gd name="adj2" fmla="val 15581033"/>
                <a:gd name="adj3" fmla="val 3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9" name="空心弧 8"/>
            <p:cNvSpPr/>
            <p:nvPr/>
          </p:nvSpPr>
          <p:spPr>
            <a:xfrm>
              <a:off x="4290060" y="1623060"/>
              <a:ext cx="4076700" cy="4076700"/>
            </a:xfrm>
            <a:prstGeom prst="blockArc">
              <a:avLst>
                <a:gd name="adj1" fmla="val 8236269"/>
                <a:gd name="adj2" fmla="val 12105286"/>
                <a:gd name="adj3" fmla="val 17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0" name="组合 9"/>
          <p:cNvGrpSpPr/>
          <p:nvPr/>
        </p:nvGrpSpPr>
        <p:grpSpPr>
          <a:xfrm>
            <a:off x="1472974" y="1820653"/>
            <a:ext cx="1385888" cy="1385888"/>
            <a:chOff x="4290060" y="1623060"/>
            <a:chExt cx="4076700" cy="4076700"/>
          </a:xfrm>
          <a:solidFill>
            <a:srgbClr val="FFFFFF">
              <a:alpha val="50196"/>
            </a:srgbClr>
          </a:solidFill>
        </p:grpSpPr>
        <p:sp>
          <p:nvSpPr>
            <p:cNvPr id="11" name="椭圆 10"/>
            <p:cNvSpPr/>
            <p:nvPr/>
          </p:nvSpPr>
          <p:spPr>
            <a:xfrm>
              <a:off x="4293869" y="1626869"/>
              <a:ext cx="4069080" cy="40690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空心弧 11"/>
            <p:cNvSpPr/>
            <p:nvPr/>
          </p:nvSpPr>
          <p:spPr>
            <a:xfrm>
              <a:off x="4290060" y="1623060"/>
              <a:ext cx="4076700" cy="4076700"/>
            </a:xfrm>
            <a:prstGeom prst="blockArc">
              <a:avLst>
                <a:gd name="adj1" fmla="val 19790447"/>
                <a:gd name="adj2" fmla="val 5694414"/>
                <a:gd name="adj3" fmla="val 46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3" name="空心弧 12"/>
            <p:cNvSpPr/>
            <p:nvPr/>
          </p:nvSpPr>
          <p:spPr>
            <a:xfrm>
              <a:off x="4290060" y="1623060"/>
              <a:ext cx="4076700" cy="4076700"/>
            </a:xfrm>
            <a:prstGeom prst="blockArc">
              <a:avLst>
                <a:gd name="adj1" fmla="val 12164466"/>
                <a:gd name="adj2" fmla="val 17961330"/>
                <a:gd name="adj3" fmla="val 3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4" name="空心弧 13"/>
            <p:cNvSpPr/>
            <p:nvPr/>
          </p:nvSpPr>
          <p:spPr>
            <a:xfrm>
              <a:off x="4290060" y="1623060"/>
              <a:ext cx="4076700" cy="4076700"/>
            </a:xfrm>
            <a:prstGeom prst="blockArc">
              <a:avLst>
                <a:gd name="adj1" fmla="val 7061968"/>
                <a:gd name="adj2" fmla="val 10784229"/>
                <a:gd name="adj3" fmla="val 3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
        <p:nvSpPr>
          <p:cNvPr id="15" name="文本框 32"/>
          <p:cNvSpPr txBox="1">
            <a:spLocks noChangeArrowheads="1"/>
          </p:cNvSpPr>
          <p:nvPr/>
        </p:nvSpPr>
        <p:spPr bwMode="auto">
          <a:xfrm>
            <a:off x="3414712" y="1960960"/>
            <a:ext cx="4663679"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4050" dirty="0">
                <a:solidFill>
                  <a:schemeClr val="bg1"/>
                </a:solidFill>
                <a:latin typeface="方正兰亭超细黑简体" panose="02000000000000000000" pitchFamily="2" charset="-122"/>
                <a:ea typeface="方正兰亭超细黑简体" panose="02000000000000000000" pitchFamily="2" charset="-122"/>
              </a:rPr>
              <a:t>签到实现</a:t>
            </a:r>
            <a:endParaRPr lang="zh-CN" altLang="en-US" sz="405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16" name="文本框 33"/>
          <p:cNvSpPr txBox="1">
            <a:spLocks noChangeArrowheads="1"/>
          </p:cNvSpPr>
          <p:nvPr/>
        </p:nvSpPr>
        <p:spPr bwMode="auto">
          <a:xfrm>
            <a:off x="1640682" y="2016919"/>
            <a:ext cx="1322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dirty="0" smtClean="0">
                <a:solidFill>
                  <a:schemeClr val="bg1"/>
                </a:solidFill>
                <a:latin typeface="方正兰亭超细黑简体" panose="02000000000000000000" pitchFamily="2" charset="-122"/>
                <a:ea typeface="方正兰亭超细黑简体" panose="02000000000000000000" pitchFamily="2" charset="-122"/>
              </a:rPr>
              <a:t>02</a:t>
            </a:r>
            <a:endParaRPr lang="zh-CN" altLang="en-US" sz="6000" dirty="0">
              <a:solidFill>
                <a:schemeClr val="bg1"/>
              </a:solidFill>
              <a:latin typeface="方正兰亭超细黑简体" panose="02000000000000000000" pitchFamily="2" charset="-122"/>
              <a:ea typeface="方正兰亭超细黑简体" panose="02000000000000000000" pitchFamily="2" charset="-122"/>
            </a:endParaRPr>
          </a:p>
        </p:txBody>
      </p:sp>
      <p:cxnSp>
        <p:nvCxnSpPr>
          <p:cNvPr id="17" name="直接连接符 16"/>
          <p:cNvCxnSpPr/>
          <p:nvPr/>
        </p:nvCxnSpPr>
        <p:spPr>
          <a:xfrm>
            <a:off x="3525441" y="2631281"/>
            <a:ext cx="4408884" cy="0"/>
          </a:xfrm>
          <a:prstGeom prst="line">
            <a:avLst/>
          </a:prstGeom>
          <a:ln w="3175">
            <a:solidFill>
              <a:srgbClr val="FFFFFF">
                <a:alpha val="40000"/>
              </a:srgbClr>
            </a:solidFill>
            <a:headEnd type="none"/>
          </a:ln>
        </p:spPr>
        <p:style>
          <a:lnRef idx="1">
            <a:schemeClr val="accent1"/>
          </a:lnRef>
          <a:fillRef idx="0">
            <a:schemeClr val="accent1"/>
          </a:fillRef>
          <a:effectRef idx="0">
            <a:schemeClr val="accent1"/>
          </a:effectRef>
          <a:fontRef idx="minor">
            <a:schemeClr val="tx1"/>
          </a:fontRef>
        </p:style>
      </p:cxnSp>
      <p:sp>
        <p:nvSpPr>
          <p:cNvPr id="18" name="文本框 35"/>
          <p:cNvSpPr txBox="1">
            <a:spLocks noChangeArrowheads="1"/>
          </p:cNvSpPr>
          <p:nvPr/>
        </p:nvSpPr>
        <p:spPr bwMode="auto">
          <a:xfrm>
            <a:off x="3942160" y="2671762"/>
            <a:ext cx="37183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dirty="0">
                <a:solidFill>
                  <a:schemeClr val="bg1"/>
                </a:solidFill>
                <a:latin typeface="方正兰亭超细黑简体" panose="02000000000000000000" pitchFamily="2" charset="-122"/>
                <a:ea typeface="方正兰亭超细黑简体" panose="02000000000000000000" pitchFamily="2" charset="-122"/>
              </a:rPr>
              <a:t>Please Add The Title Here</a:t>
            </a:r>
            <a:endParaRPr lang="zh-CN" altLang="en-US" sz="210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
                                        </p:tgtEl>
                                        <p:attrNameLst>
                                          <p:attrName>ppt_y</p:attrName>
                                        </p:attrNameLst>
                                      </p:cBhvr>
                                      <p:tavLst>
                                        <p:tav tm="0">
                                          <p:val>
                                            <p:strVal val="#ppt_y"/>
                                          </p:val>
                                        </p:tav>
                                        <p:tav tm="100000">
                                          <p:val>
                                            <p:strVal val="#ppt_y"/>
                                          </p:val>
                                        </p:tav>
                                      </p:tavLst>
                                    </p:anim>
                                    <p:anim calcmode="lin" valueType="num">
                                      <p:cBhvr>
                                        <p:cTn id="24"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2387</Words>
  <Application>WPS 演示</Application>
  <PresentationFormat>全屏显示(16:9)</PresentationFormat>
  <Paragraphs>335</Paragraphs>
  <Slides>27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27</vt:i4>
      </vt:variant>
    </vt:vector>
  </HeadingPairs>
  <TitlesOfParts>
    <vt:vector size="49" baseType="lpstr">
      <vt:lpstr>Arial</vt:lpstr>
      <vt:lpstr>宋体</vt:lpstr>
      <vt:lpstr>Wingdings</vt:lpstr>
      <vt:lpstr>Agency FB</vt:lpstr>
      <vt:lpstr>方正正中黑简体</vt:lpstr>
      <vt:lpstr>黑体</vt:lpstr>
      <vt:lpstr>微软雅黑</vt:lpstr>
      <vt:lpstr>Calibri</vt:lpstr>
      <vt:lpstr>方正兰亭超细黑简体</vt:lpstr>
      <vt:lpstr>HelveticaNeueLT Pro 35 Th</vt:lpstr>
      <vt:lpstr>Segoe Print</vt:lpstr>
      <vt:lpstr>华文黑体</vt:lpstr>
      <vt:lpstr>华文细黑</vt:lpstr>
      <vt:lpstr>微软雅黑 Light</vt:lpstr>
      <vt:lpstr>方正中等线简体</vt:lpstr>
      <vt:lpstr>Arial Unicode MS</vt:lpstr>
      <vt:lpstr>Calibri Light</vt:lpstr>
      <vt:lpstr>Broadway BT</vt:lpstr>
      <vt:lpstr>Broadway</vt:lpstr>
      <vt:lpstr>Arial</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dc:title>
  <dc:creator>第一PPT</dc:creator>
  <cp:keywords>www.1ppt.com</cp:keywords>
  <cp:lastModifiedBy>LENOVO</cp:lastModifiedBy>
  <cp:revision>10</cp:revision>
  <dcterms:created xsi:type="dcterms:W3CDTF">2016-12-30T11:43:00Z</dcterms:created>
  <dcterms:modified xsi:type="dcterms:W3CDTF">2019-05-15T10:24:22Z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