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3"/>
  </p:notesMasterIdLst>
  <p:sldIdLst>
    <p:sldId id="599" r:id="rId2"/>
    <p:sldId id="615" r:id="rId3"/>
    <p:sldId id="663" r:id="rId4"/>
    <p:sldId id="664" r:id="rId5"/>
    <p:sldId id="665" r:id="rId6"/>
    <p:sldId id="666" r:id="rId7"/>
    <p:sldId id="667" r:id="rId8"/>
    <p:sldId id="668" r:id="rId9"/>
    <p:sldId id="669" r:id="rId10"/>
    <p:sldId id="670" r:id="rId11"/>
    <p:sldId id="616" r:id="rId12"/>
    <p:sldId id="662" r:id="rId13"/>
    <p:sldId id="671" r:id="rId14"/>
    <p:sldId id="681" r:id="rId15"/>
    <p:sldId id="683" r:id="rId16"/>
    <p:sldId id="684" r:id="rId17"/>
    <p:sldId id="682" r:id="rId18"/>
    <p:sldId id="672" r:id="rId19"/>
    <p:sldId id="678" r:id="rId20"/>
    <p:sldId id="679" r:id="rId21"/>
    <p:sldId id="677" r:id="rId22"/>
    <p:sldId id="673" r:id="rId23"/>
    <p:sldId id="674" r:id="rId24"/>
    <p:sldId id="687" r:id="rId25"/>
    <p:sldId id="688" r:id="rId26"/>
    <p:sldId id="676" r:id="rId27"/>
    <p:sldId id="689" r:id="rId28"/>
    <p:sldId id="680" r:id="rId29"/>
    <p:sldId id="685" r:id="rId30"/>
    <p:sldId id="686" r:id="rId31"/>
    <p:sldId id="600" r:id="rId32"/>
  </p:sldIdLst>
  <p:sldSz cx="10656888" cy="5994400"/>
  <p:notesSz cx="6797675" cy="9926638"/>
  <p:defaultTextStyle>
    <a:defPPr>
      <a:defRPr lang="en-US"/>
    </a:defPPr>
    <a:lvl1pPr marL="0" algn="l" defTabSz="1072680" rtl="0" eaLnBrk="1" latinLnBrk="0" hangingPunct="1">
      <a:defRPr sz="2100" kern="1200">
        <a:solidFill>
          <a:schemeClr val="tx1"/>
        </a:solidFill>
        <a:latin typeface="+mn-lt"/>
        <a:ea typeface="+mn-ea"/>
        <a:cs typeface="+mn-cs"/>
      </a:defRPr>
    </a:lvl1pPr>
    <a:lvl2pPr marL="536340" algn="l" defTabSz="1072680" rtl="0" eaLnBrk="1" latinLnBrk="0" hangingPunct="1">
      <a:defRPr sz="2100" kern="1200">
        <a:solidFill>
          <a:schemeClr val="tx1"/>
        </a:solidFill>
        <a:latin typeface="+mn-lt"/>
        <a:ea typeface="+mn-ea"/>
        <a:cs typeface="+mn-cs"/>
      </a:defRPr>
    </a:lvl2pPr>
    <a:lvl3pPr marL="1072680" algn="l" defTabSz="1072680" rtl="0" eaLnBrk="1" latinLnBrk="0" hangingPunct="1">
      <a:defRPr sz="2100" kern="1200">
        <a:solidFill>
          <a:schemeClr val="tx1"/>
        </a:solidFill>
        <a:latin typeface="+mn-lt"/>
        <a:ea typeface="+mn-ea"/>
        <a:cs typeface="+mn-cs"/>
      </a:defRPr>
    </a:lvl3pPr>
    <a:lvl4pPr marL="1609021" algn="l" defTabSz="1072680" rtl="0" eaLnBrk="1" latinLnBrk="0" hangingPunct="1">
      <a:defRPr sz="2100" kern="1200">
        <a:solidFill>
          <a:schemeClr val="tx1"/>
        </a:solidFill>
        <a:latin typeface="+mn-lt"/>
        <a:ea typeface="+mn-ea"/>
        <a:cs typeface="+mn-cs"/>
      </a:defRPr>
    </a:lvl4pPr>
    <a:lvl5pPr marL="2145359" algn="l" defTabSz="1072680" rtl="0" eaLnBrk="1" latinLnBrk="0" hangingPunct="1">
      <a:defRPr sz="2100" kern="1200">
        <a:solidFill>
          <a:schemeClr val="tx1"/>
        </a:solidFill>
        <a:latin typeface="+mn-lt"/>
        <a:ea typeface="+mn-ea"/>
        <a:cs typeface="+mn-cs"/>
      </a:defRPr>
    </a:lvl5pPr>
    <a:lvl6pPr marL="2681699" algn="l" defTabSz="1072680" rtl="0" eaLnBrk="1" latinLnBrk="0" hangingPunct="1">
      <a:defRPr sz="2100" kern="1200">
        <a:solidFill>
          <a:schemeClr val="tx1"/>
        </a:solidFill>
        <a:latin typeface="+mn-lt"/>
        <a:ea typeface="+mn-ea"/>
        <a:cs typeface="+mn-cs"/>
      </a:defRPr>
    </a:lvl6pPr>
    <a:lvl7pPr marL="3218040" algn="l" defTabSz="1072680" rtl="0" eaLnBrk="1" latinLnBrk="0" hangingPunct="1">
      <a:defRPr sz="2100" kern="1200">
        <a:solidFill>
          <a:schemeClr val="tx1"/>
        </a:solidFill>
        <a:latin typeface="+mn-lt"/>
        <a:ea typeface="+mn-ea"/>
        <a:cs typeface="+mn-cs"/>
      </a:defRPr>
    </a:lvl7pPr>
    <a:lvl8pPr marL="3754379" algn="l" defTabSz="1072680" rtl="0" eaLnBrk="1" latinLnBrk="0" hangingPunct="1">
      <a:defRPr sz="2100" kern="1200">
        <a:solidFill>
          <a:schemeClr val="tx1"/>
        </a:solidFill>
        <a:latin typeface="+mn-lt"/>
        <a:ea typeface="+mn-ea"/>
        <a:cs typeface="+mn-cs"/>
      </a:defRPr>
    </a:lvl8pPr>
    <a:lvl9pPr marL="4290720" algn="l" defTabSz="107268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3" pos="181" userDrawn="1">
          <p15:clr>
            <a:srgbClr val="A4A3A4"/>
          </p15:clr>
        </p15:guide>
        <p15:guide id="4" pos="6532" userDrawn="1">
          <p15:clr>
            <a:srgbClr val="A4A3A4"/>
          </p15:clr>
        </p15:guide>
        <p15:guide id="5" pos="3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96FE"/>
    <a:srgbClr val="E3E8FD"/>
    <a:srgbClr val="CCECFF"/>
    <a:srgbClr val="57BDFA"/>
    <a:srgbClr val="8FD3FC"/>
    <a:srgbClr val="0000FF"/>
    <a:srgbClr val="C3BDE9"/>
    <a:srgbClr val="C7E9FD"/>
    <a:srgbClr val="8A98F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5DCB02-9BB8-47FD-8907-85C794F793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4785" autoAdjust="0"/>
  </p:normalViewPr>
  <p:slideViewPr>
    <p:cSldViewPr snapToObjects="1">
      <p:cViewPr varScale="1">
        <p:scale>
          <a:sx n="133" d="100"/>
          <a:sy n="133" d="100"/>
        </p:scale>
        <p:origin x="390" y="108"/>
      </p:cViewPr>
      <p:guideLst>
        <p:guide orient="horz" pos="1888"/>
        <p:guide pos="181"/>
        <p:guide pos="6532"/>
        <p:guide pos="335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8D5C3BD-AA9D-4985-8BCA-A61C5996F9BF}" type="datetimeFigureOut">
              <a:rPr lang="en-US" smtClean="0"/>
              <a:pPr/>
              <a:t>1/17/2019</a:t>
            </a:fld>
            <a:endParaRPr 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C3E18DF-29F7-467D-AE61-24A211DADF20}" type="slidenum">
              <a:rPr lang="en-US" smtClean="0"/>
              <a:pPr/>
              <a:t>‹#›</a:t>
            </a:fld>
            <a:endParaRPr lang="en-US"/>
          </a:p>
        </p:txBody>
      </p:sp>
    </p:spTree>
    <p:extLst>
      <p:ext uri="{BB962C8B-B14F-4D97-AF65-F5344CB8AC3E}">
        <p14:creationId xmlns:p14="http://schemas.microsoft.com/office/powerpoint/2010/main" val="1793362109"/>
      </p:ext>
    </p:extLst>
  </p:cSld>
  <p:clrMap bg1="lt1" tx1="dk1" bg2="lt2" tx2="dk2" accent1="accent1" accent2="accent2" accent3="accent3" accent4="accent4" accent5="accent5" accent6="accent6" hlink="hlink" folHlink="folHlink"/>
  <p:notesStyle>
    <a:lvl1pPr marL="0" algn="l" defTabSz="1072680" rtl="0" eaLnBrk="1" latinLnBrk="0" hangingPunct="1">
      <a:defRPr sz="1400" kern="1200">
        <a:solidFill>
          <a:schemeClr val="tx1"/>
        </a:solidFill>
        <a:latin typeface="+mn-lt"/>
        <a:ea typeface="+mn-ea"/>
        <a:cs typeface="+mn-cs"/>
      </a:defRPr>
    </a:lvl1pPr>
    <a:lvl2pPr marL="536340" algn="l" defTabSz="1072680" rtl="0" eaLnBrk="1" latinLnBrk="0" hangingPunct="1">
      <a:defRPr sz="1400" kern="1200">
        <a:solidFill>
          <a:schemeClr val="tx1"/>
        </a:solidFill>
        <a:latin typeface="+mn-lt"/>
        <a:ea typeface="+mn-ea"/>
        <a:cs typeface="+mn-cs"/>
      </a:defRPr>
    </a:lvl2pPr>
    <a:lvl3pPr marL="1072680" algn="l" defTabSz="1072680" rtl="0" eaLnBrk="1" latinLnBrk="0" hangingPunct="1">
      <a:defRPr sz="1400" kern="1200">
        <a:solidFill>
          <a:schemeClr val="tx1"/>
        </a:solidFill>
        <a:latin typeface="+mn-lt"/>
        <a:ea typeface="+mn-ea"/>
        <a:cs typeface="+mn-cs"/>
      </a:defRPr>
    </a:lvl3pPr>
    <a:lvl4pPr marL="1609021" algn="l" defTabSz="1072680" rtl="0" eaLnBrk="1" latinLnBrk="0" hangingPunct="1">
      <a:defRPr sz="1400" kern="1200">
        <a:solidFill>
          <a:schemeClr val="tx1"/>
        </a:solidFill>
        <a:latin typeface="+mn-lt"/>
        <a:ea typeface="+mn-ea"/>
        <a:cs typeface="+mn-cs"/>
      </a:defRPr>
    </a:lvl4pPr>
    <a:lvl5pPr marL="2145359" algn="l" defTabSz="1072680" rtl="0" eaLnBrk="1" latinLnBrk="0" hangingPunct="1">
      <a:defRPr sz="1400" kern="1200">
        <a:solidFill>
          <a:schemeClr val="tx1"/>
        </a:solidFill>
        <a:latin typeface="+mn-lt"/>
        <a:ea typeface="+mn-ea"/>
        <a:cs typeface="+mn-cs"/>
      </a:defRPr>
    </a:lvl5pPr>
    <a:lvl6pPr marL="2681699" algn="l" defTabSz="1072680" rtl="0" eaLnBrk="1" latinLnBrk="0" hangingPunct="1">
      <a:defRPr sz="1400" kern="1200">
        <a:solidFill>
          <a:schemeClr val="tx1"/>
        </a:solidFill>
        <a:latin typeface="+mn-lt"/>
        <a:ea typeface="+mn-ea"/>
        <a:cs typeface="+mn-cs"/>
      </a:defRPr>
    </a:lvl6pPr>
    <a:lvl7pPr marL="3218040" algn="l" defTabSz="1072680" rtl="0" eaLnBrk="1" latinLnBrk="0" hangingPunct="1">
      <a:defRPr sz="1400" kern="1200">
        <a:solidFill>
          <a:schemeClr val="tx1"/>
        </a:solidFill>
        <a:latin typeface="+mn-lt"/>
        <a:ea typeface="+mn-ea"/>
        <a:cs typeface="+mn-cs"/>
      </a:defRPr>
    </a:lvl7pPr>
    <a:lvl8pPr marL="3754379" algn="l" defTabSz="1072680" rtl="0" eaLnBrk="1" latinLnBrk="0" hangingPunct="1">
      <a:defRPr sz="1400" kern="1200">
        <a:solidFill>
          <a:schemeClr val="tx1"/>
        </a:solidFill>
        <a:latin typeface="+mn-lt"/>
        <a:ea typeface="+mn-ea"/>
        <a:cs typeface="+mn-cs"/>
      </a:defRPr>
    </a:lvl8pPr>
    <a:lvl9pPr marL="4290720" algn="l" defTabSz="1072680"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8" name="Picture 3"/>
          <p:cNvPicPr>
            <a:picLocks noChangeAspect="1" noChangeArrowheads="1"/>
          </p:cNvPicPr>
          <p:nvPr userDrawn="1"/>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7" name="직사각형 10"/>
          <p:cNvSpPr/>
          <p:nvPr userDrawn="1"/>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SamsungOne 400" panose="020B0503030303020204" pitchFamily="34" charset="0"/>
              <a:ea typeface="굴림" pitchFamily="50" charset="-127"/>
            </a:endParaRPr>
          </a:p>
        </p:txBody>
      </p:sp>
      <p:sp>
        <p:nvSpPr>
          <p:cNvPr id="12" name="Title 11"/>
          <p:cNvSpPr>
            <a:spLocks noGrp="1"/>
          </p:cNvSpPr>
          <p:nvPr>
            <p:ph type="title" hasCustomPrompt="1"/>
          </p:nvPr>
        </p:nvSpPr>
        <p:spPr>
          <a:xfrm>
            <a:off x="287338" y="1198882"/>
            <a:ext cx="10082211" cy="1798320"/>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r>
              <a:rPr lang="en-US" dirty="0" smtClean="0"/>
              <a:t>Click to insert title</a:t>
            </a:r>
            <a:endParaRPr lang="ru-RU" dirty="0"/>
          </a:p>
        </p:txBody>
      </p:sp>
      <p:sp>
        <p:nvSpPr>
          <p:cNvPr id="3" name="Text Placeholder 2"/>
          <p:cNvSpPr>
            <a:spLocks noGrp="1"/>
          </p:cNvSpPr>
          <p:nvPr>
            <p:ph type="body" sz="quarter" idx="10" hasCustomPrompt="1"/>
          </p:nvPr>
        </p:nvSpPr>
        <p:spPr>
          <a:xfrm>
            <a:off x="3083213" y="4696637"/>
            <a:ext cx="4490463" cy="1083054"/>
          </a:xfrm>
          <a:prstGeom prst="rect">
            <a:avLst/>
          </a:prstGeom>
        </p:spPr>
        <p:txBody>
          <a:bodyPr lIns="91434" tIns="45718" rIns="91434" bIns="45718"/>
          <a:lstStyle>
            <a:lvl1pPr marL="0" indent="0" algn="ctr" defTabSz="1072789" rtl="0" eaLnBrk="1" fontAlgn="base" latinLnBrk="0" hangingPunct="1">
              <a:lnSpc>
                <a:spcPct val="100000"/>
              </a:lnSpc>
              <a:spcBef>
                <a:spcPts val="0"/>
              </a:spcBef>
              <a:spcAft>
                <a:spcPct val="0"/>
              </a:spcAft>
              <a:buNone/>
              <a:defRPr lang="ru-RU" sz="3200" b="1" kern="120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pPr lvl="0"/>
            <a:r>
              <a:rPr lang="en-US" dirty="0" smtClean="0"/>
              <a:t>Author</a:t>
            </a:r>
          </a:p>
          <a:p>
            <a:pPr lvl="0"/>
            <a:r>
              <a:rPr lang="en-US" dirty="0" smtClean="0"/>
              <a:t>Date</a:t>
            </a:r>
            <a:endParaRPr lang="ru-RU" dirty="0"/>
          </a:p>
        </p:txBody>
      </p:sp>
      <p:pic>
        <p:nvPicPr>
          <p:cNvPr id="15"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16" name="그림 5"/>
          <p:cNvPicPr>
            <a:picLocks noChangeAspect="1"/>
          </p:cNvPicPr>
          <p:nvPr userDrawn="1"/>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17" name="그룹 12"/>
          <p:cNvGrpSpPr/>
          <p:nvPr userDrawn="1"/>
        </p:nvGrpSpPr>
        <p:grpSpPr>
          <a:xfrm>
            <a:off x="7272714" y="3608009"/>
            <a:ext cx="2622615" cy="2089004"/>
            <a:chOff x="5767933" y="2769486"/>
            <a:chExt cx="2622615" cy="2089004"/>
          </a:xfrm>
        </p:grpSpPr>
        <p:grpSp>
          <p:nvGrpSpPr>
            <p:cNvPr id="18" name="그룹 13"/>
            <p:cNvGrpSpPr/>
            <p:nvPr/>
          </p:nvGrpSpPr>
          <p:grpSpPr>
            <a:xfrm>
              <a:off x="6541882" y="2811185"/>
              <a:ext cx="426202" cy="386340"/>
              <a:chOff x="6541882" y="2811185"/>
              <a:chExt cx="426202" cy="386340"/>
            </a:xfrm>
          </p:grpSpPr>
          <p:sp>
            <p:nvSpPr>
              <p:cNvPr id="43"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44" name="그룹 39"/>
              <p:cNvGrpSpPr/>
              <p:nvPr/>
            </p:nvGrpSpPr>
            <p:grpSpPr>
              <a:xfrm>
                <a:off x="6541882" y="2811185"/>
                <a:ext cx="291573" cy="270894"/>
                <a:chOff x="8942400" y="1782766"/>
                <a:chExt cx="447676" cy="415926"/>
              </a:xfrm>
            </p:grpSpPr>
            <p:sp>
              <p:nvSpPr>
                <p:cNvPr id="45"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6"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7"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19" name="그룹 14"/>
            <p:cNvGrpSpPr/>
            <p:nvPr/>
          </p:nvGrpSpPr>
          <p:grpSpPr>
            <a:xfrm>
              <a:off x="6576984" y="4402643"/>
              <a:ext cx="445077" cy="455847"/>
              <a:chOff x="6576984" y="4402643"/>
              <a:chExt cx="445077" cy="455847"/>
            </a:xfrm>
          </p:grpSpPr>
          <p:sp>
            <p:nvSpPr>
              <p:cNvPr id="41"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2"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0" name="그룹 15"/>
            <p:cNvGrpSpPr/>
            <p:nvPr/>
          </p:nvGrpSpPr>
          <p:grpSpPr>
            <a:xfrm>
              <a:off x="7013576" y="3536641"/>
              <a:ext cx="507462" cy="549758"/>
              <a:chOff x="7013576" y="3536641"/>
              <a:chExt cx="507462" cy="549758"/>
            </a:xfrm>
          </p:grpSpPr>
          <p:sp>
            <p:nvSpPr>
              <p:cNvPr id="37"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38" name="그룹 33"/>
              <p:cNvGrpSpPr/>
              <p:nvPr/>
            </p:nvGrpSpPr>
            <p:grpSpPr>
              <a:xfrm>
                <a:off x="7013576" y="3536641"/>
                <a:ext cx="324759" cy="478728"/>
                <a:chOff x="2857500" y="5413375"/>
                <a:chExt cx="398463" cy="587375"/>
              </a:xfrm>
            </p:grpSpPr>
            <p:sp>
              <p:nvSpPr>
                <p:cNvPr id="39"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0"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21" name="그룹 16"/>
            <p:cNvGrpSpPr/>
            <p:nvPr/>
          </p:nvGrpSpPr>
          <p:grpSpPr>
            <a:xfrm>
              <a:off x="7517386" y="4452940"/>
              <a:ext cx="434844" cy="382702"/>
              <a:chOff x="7517386" y="4452940"/>
              <a:chExt cx="434844" cy="382702"/>
            </a:xfrm>
          </p:grpSpPr>
          <p:sp>
            <p:nvSpPr>
              <p:cNvPr id="34"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5"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6"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2" name="그룹 17"/>
            <p:cNvGrpSpPr/>
            <p:nvPr/>
          </p:nvGrpSpPr>
          <p:grpSpPr>
            <a:xfrm>
              <a:off x="6066160" y="3556317"/>
              <a:ext cx="432024" cy="443802"/>
              <a:chOff x="6066160" y="3556317"/>
              <a:chExt cx="432024" cy="443802"/>
            </a:xfrm>
          </p:grpSpPr>
          <p:sp>
            <p:nvSpPr>
              <p:cNvPr id="32"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3"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3" name="그룹 18"/>
            <p:cNvGrpSpPr/>
            <p:nvPr/>
          </p:nvGrpSpPr>
          <p:grpSpPr>
            <a:xfrm>
              <a:off x="8035806" y="3566555"/>
              <a:ext cx="354742" cy="413852"/>
              <a:chOff x="8035806" y="3566555"/>
              <a:chExt cx="354742" cy="413852"/>
            </a:xfrm>
          </p:grpSpPr>
          <p:sp>
            <p:nvSpPr>
              <p:cNvPr id="30"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1"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4" name="그룹 19"/>
            <p:cNvGrpSpPr/>
            <p:nvPr/>
          </p:nvGrpSpPr>
          <p:grpSpPr>
            <a:xfrm>
              <a:off x="7506336" y="2769486"/>
              <a:ext cx="427976" cy="436103"/>
              <a:chOff x="7506336" y="2769486"/>
              <a:chExt cx="427976" cy="436103"/>
            </a:xfrm>
          </p:grpSpPr>
          <p:sp>
            <p:nvSpPr>
              <p:cNvPr id="28"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9"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5" name="그룹 20"/>
            <p:cNvGrpSpPr/>
            <p:nvPr/>
          </p:nvGrpSpPr>
          <p:grpSpPr>
            <a:xfrm>
              <a:off x="5767933" y="3040349"/>
              <a:ext cx="244002" cy="272089"/>
              <a:chOff x="5767933" y="3040349"/>
              <a:chExt cx="244002" cy="272089"/>
            </a:xfrm>
          </p:grpSpPr>
          <p:sp>
            <p:nvSpPr>
              <p:cNvPr id="26"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7"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5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userDrawn="1"/>
        </p:nvPicPr>
        <p:blipFill>
          <a:blip r:embed="rId6">
            <a:grayscl/>
          </a:blip>
          <a:stretch>
            <a:fillRect/>
          </a:stretch>
        </p:blipFill>
        <p:spPr>
          <a:xfrm>
            <a:off x="285862" y="2397762"/>
            <a:ext cx="3859102" cy="30483"/>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356" userDrawn="1">
          <p15:clr>
            <a:srgbClr val="FBAE40"/>
          </p15:clr>
        </p15:guide>
        <p15:guide id="2" pos="181" userDrawn="1">
          <p15:clr>
            <a:srgbClr val="FBAE40"/>
          </p15:clr>
        </p15:guide>
        <p15:guide id="3" pos="65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l="59583" r="1" b="66412"/>
          <a:stretch/>
        </p:blipFill>
        <p:spPr>
          <a:xfrm>
            <a:off x="6948246" y="1621"/>
            <a:ext cx="3695700" cy="1728120"/>
          </a:xfrm>
          <a:prstGeom prst="rect">
            <a:avLst/>
          </a:prstGeom>
        </p:spPr>
      </p:pic>
      <p:pic>
        <p:nvPicPr>
          <p:cNvPr id="8" name="Picture 3"/>
          <p:cNvPicPr>
            <a:picLocks noChangeAspect="1" noChangeArrowheads="1"/>
          </p:cNvPicPr>
          <p:nvPr userDrawn="1"/>
        </p:nvPicPr>
        <p:blipFill>
          <a:blip r:embed="rId3" cstate="email">
            <a:lum bright="70000" contrast="-70000"/>
          </a:blip>
          <a:srcRect/>
          <a:stretch>
            <a:fillRect/>
          </a:stretch>
        </p:blipFill>
        <p:spPr bwMode="auto">
          <a:xfrm>
            <a:off x="-19050" y="3135385"/>
            <a:ext cx="2179054" cy="2868541"/>
          </a:xfrm>
          <a:prstGeom prst="rect">
            <a:avLst/>
          </a:prstGeom>
          <a:noFill/>
          <a:ln w="9525">
            <a:noFill/>
            <a:miter lim="800000"/>
            <a:headEnd/>
            <a:tailEnd/>
          </a:ln>
          <a:effectLst/>
        </p:spPr>
      </p:pic>
      <p:sp>
        <p:nvSpPr>
          <p:cNvPr id="7" name="직사각형 10"/>
          <p:cNvSpPr/>
          <p:nvPr userDrawn="1"/>
        </p:nvSpPr>
        <p:spPr>
          <a:xfrm>
            <a:off x="0" y="1198882"/>
            <a:ext cx="10656888" cy="2397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algn="ctr"/>
            <a:endParaRPr lang="en-US" sz="2107" dirty="0">
              <a:latin typeface="SamsungOne 400" panose="020B0503030303020204" pitchFamily="34" charset="0"/>
              <a:ea typeface="SamsungOne 400" panose="020B0503030303020204" pitchFamily="34" charset="0"/>
            </a:endParaRPr>
          </a:p>
        </p:txBody>
      </p:sp>
      <p:sp>
        <p:nvSpPr>
          <p:cNvPr id="10" name="직사각형 5"/>
          <p:cNvSpPr/>
          <p:nvPr/>
        </p:nvSpPr>
        <p:spPr bwMode="auto">
          <a:xfrm>
            <a:off x="5" y="3796454"/>
            <a:ext cx="449555" cy="218866"/>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indent="0" algn="ctr" defTabSz="914335" rtl="0" eaLnBrk="1" fontAlgn="base" latinLnBrk="1" hangingPunct="1">
              <a:lnSpc>
                <a:spcPct val="100000"/>
              </a:lnSpc>
              <a:spcBef>
                <a:spcPct val="0"/>
              </a:spcBef>
              <a:spcAft>
                <a:spcPct val="0"/>
              </a:spcAft>
              <a:buClrTx/>
              <a:buSzTx/>
              <a:buFontTx/>
              <a:buNone/>
              <a:tabLst/>
            </a:pPr>
            <a:endParaRPr kumimoji="1" lang="ko-KR" altLang="en-US" sz="1400" b="0" i="0" u="none" strike="noStrike" cap="none" normalizeH="0" baseline="0" smtClean="0">
              <a:ln>
                <a:noFill/>
              </a:ln>
              <a:solidFill>
                <a:schemeClr val="tx1"/>
              </a:solidFill>
              <a:effectLst/>
              <a:latin typeface="SamsungOne 400" panose="020B0503030303020204" pitchFamily="34" charset="0"/>
              <a:ea typeface="굴림" pitchFamily="50" charset="-127"/>
            </a:endParaRPr>
          </a:p>
        </p:txBody>
      </p:sp>
      <p:sp>
        <p:nvSpPr>
          <p:cNvPr id="12" name="Title 11"/>
          <p:cNvSpPr>
            <a:spLocks noGrp="1"/>
          </p:cNvSpPr>
          <p:nvPr>
            <p:ph type="title" hasCustomPrompt="1"/>
          </p:nvPr>
        </p:nvSpPr>
        <p:spPr>
          <a:xfrm>
            <a:off x="363896" y="778899"/>
            <a:ext cx="10082211" cy="1155356"/>
          </a:xfrm>
          <a:prstGeom prst="rect">
            <a:avLst/>
          </a:prstGeom>
          <a:effectLst/>
        </p:spPr>
        <p:txBody>
          <a:bodyPr lIns="0" tIns="45718" rIns="0" bIns="45718">
            <a:noAutofit/>
          </a:bodyPr>
          <a:lstStyle>
            <a:lvl1pPr marL="0" algn="l" defTabSz="1072789" rtl="0" eaLnBrk="1" fontAlgn="base" latinLnBrk="0" hangingPunct="1">
              <a:spcBef>
                <a:spcPct val="0"/>
              </a:spcBef>
              <a:spcAft>
                <a:spcPct val="0"/>
              </a:spcAft>
              <a:defRPr lang="ru-RU" sz="3800" b="1" kern="1200" baseline="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r>
              <a:rPr lang="en-US" dirty="0" smtClean="0"/>
              <a:t>Click to insert title</a:t>
            </a:r>
            <a:endParaRPr lang="ru-RU" dirty="0"/>
          </a:p>
        </p:txBody>
      </p:sp>
      <p:sp>
        <p:nvSpPr>
          <p:cNvPr id="3" name="Text Placeholder 2"/>
          <p:cNvSpPr>
            <a:spLocks noGrp="1"/>
          </p:cNvSpPr>
          <p:nvPr>
            <p:ph type="body" sz="quarter" idx="10" hasCustomPrompt="1"/>
          </p:nvPr>
        </p:nvSpPr>
        <p:spPr>
          <a:xfrm>
            <a:off x="3083213" y="4696637"/>
            <a:ext cx="4490463" cy="1083054"/>
          </a:xfrm>
          <a:prstGeom prst="rect">
            <a:avLst/>
          </a:prstGeom>
        </p:spPr>
        <p:txBody>
          <a:bodyPr lIns="91434" tIns="45718" rIns="91434" bIns="45718"/>
          <a:lstStyle>
            <a:lvl1pPr marL="0" indent="0" algn="ctr" defTabSz="1072789" rtl="0" eaLnBrk="1" fontAlgn="base" latinLnBrk="0" hangingPunct="1">
              <a:lnSpc>
                <a:spcPct val="100000"/>
              </a:lnSpc>
              <a:spcBef>
                <a:spcPts val="0"/>
              </a:spcBef>
              <a:spcAft>
                <a:spcPct val="0"/>
              </a:spcAft>
              <a:buNone/>
              <a:defRPr lang="ru-RU" sz="3200" b="1" kern="1200" dirty="0">
                <a:ln w="12700">
                  <a:noFill/>
                  <a:prstDash val="solid"/>
                </a:ln>
                <a:solidFill>
                  <a:schemeClr val="tx1"/>
                </a:solidFill>
                <a:effectLst/>
                <a:latin typeface="SamsungOne 400" panose="020B0503030303020204" pitchFamily="34" charset="0"/>
                <a:ea typeface="SamsungOne 400" panose="020B0503030303020204" pitchFamily="34" charset="0"/>
                <a:cs typeface="Arial" pitchFamily="34" charset="0"/>
              </a:defRPr>
            </a:lvl1pPr>
          </a:lstStyle>
          <a:p>
            <a:pPr lvl="0"/>
            <a:r>
              <a:rPr lang="en-US" dirty="0" smtClean="0"/>
              <a:t>Author</a:t>
            </a:r>
          </a:p>
          <a:p>
            <a:pPr lvl="0"/>
            <a:r>
              <a:rPr lang="en-US" dirty="0" smtClean="0"/>
              <a:t>Date</a:t>
            </a:r>
            <a:endParaRPr lang="ru-RU" dirty="0"/>
          </a:p>
        </p:txBody>
      </p:sp>
      <p:pic>
        <p:nvPicPr>
          <p:cNvPr id="15"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2917" t="52694"/>
          <a:stretch/>
        </p:blipFill>
        <p:spPr>
          <a:xfrm>
            <a:off x="6338646" y="3560477"/>
            <a:ext cx="4305300" cy="2433923"/>
          </a:xfrm>
          <a:prstGeom prst="rect">
            <a:avLst/>
          </a:prstGeom>
        </p:spPr>
      </p:pic>
      <p:pic>
        <p:nvPicPr>
          <p:cNvPr id="16" name="그림 5"/>
          <p:cNvPicPr>
            <a:picLocks noChangeAspect="1"/>
          </p:cNvPicPr>
          <p:nvPr userDrawn="1"/>
        </p:nvPicPr>
        <p:blipFill rotWithShape="1">
          <a:blip r:embed="rId4" cstate="print">
            <a:extLst>
              <a:ext uri="{28A0092B-C50C-407E-A947-70E740481C1C}">
                <a14:useLocalDpi xmlns:a14="http://schemas.microsoft.com/office/drawing/2010/main"/>
              </a:ext>
            </a:extLst>
          </a:blip>
          <a:srcRect l="59000" t="39660"/>
          <a:stretch/>
        </p:blipFill>
        <p:spPr>
          <a:xfrm>
            <a:off x="6894906" y="2889917"/>
            <a:ext cx="3749040" cy="3104483"/>
          </a:xfrm>
          <a:prstGeom prst="rect">
            <a:avLst/>
          </a:prstGeom>
        </p:spPr>
      </p:pic>
      <p:grpSp>
        <p:nvGrpSpPr>
          <p:cNvPr id="17" name="그룹 12"/>
          <p:cNvGrpSpPr/>
          <p:nvPr userDrawn="1"/>
        </p:nvGrpSpPr>
        <p:grpSpPr>
          <a:xfrm>
            <a:off x="7272714" y="3608009"/>
            <a:ext cx="2622615" cy="2089004"/>
            <a:chOff x="5767933" y="2769486"/>
            <a:chExt cx="2622615" cy="2089004"/>
          </a:xfrm>
        </p:grpSpPr>
        <p:grpSp>
          <p:nvGrpSpPr>
            <p:cNvPr id="18" name="그룹 13"/>
            <p:cNvGrpSpPr/>
            <p:nvPr/>
          </p:nvGrpSpPr>
          <p:grpSpPr>
            <a:xfrm>
              <a:off x="6541882" y="2811185"/>
              <a:ext cx="426202" cy="386340"/>
              <a:chOff x="6541882" y="2811185"/>
              <a:chExt cx="426202" cy="386340"/>
            </a:xfrm>
          </p:grpSpPr>
          <p:sp>
            <p:nvSpPr>
              <p:cNvPr id="43" name="Freeform 8"/>
              <p:cNvSpPr>
                <a:spLocks/>
              </p:cNvSpPr>
              <p:nvPr/>
            </p:nvSpPr>
            <p:spPr bwMode="auto">
              <a:xfrm>
                <a:off x="6581727" y="2817172"/>
                <a:ext cx="386357" cy="380353"/>
              </a:xfrm>
              <a:custGeom>
                <a:avLst/>
                <a:gdLst>
                  <a:gd name="T0" fmla="*/ 464 w 730"/>
                  <a:gd name="T1" fmla="*/ 0 h 719"/>
                  <a:gd name="T2" fmla="*/ 464 w 730"/>
                  <a:gd name="T3" fmla="*/ 1 h 719"/>
                  <a:gd name="T4" fmla="*/ 468 w 730"/>
                  <a:gd name="T5" fmla="*/ 15 h 719"/>
                  <a:gd name="T6" fmla="*/ 468 w 730"/>
                  <a:gd name="T7" fmla="*/ 264 h 719"/>
                  <a:gd name="T8" fmla="*/ 436 w 730"/>
                  <a:gd name="T9" fmla="*/ 296 h 719"/>
                  <a:gd name="T10" fmla="*/ 433 w 730"/>
                  <a:gd name="T11" fmla="*/ 296 h 719"/>
                  <a:gd name="T12" fmla="*/ 336 w 730"/>
                  <a:gd name="T13" fmla="*/ 381 h 719"/>
                  <a:gd name="T14" fmla="*/ 388 w 730"/>
                  <a:gd name="T15" fmla="*/ 481 h 719"/>
                  <a:gd name="T16" fmla="*/ 391 w 730"/>
                  <a:gd name="T17" fmla="*/ 487 h 719"/>
                  <a:gd name="T18" fmla="*/ 383 w 730"/>
                  <a:gd name="T19" fmla="*/ 494 h 719"/>
                  <a:gd name="T20" fmla="*/ 382 w 730"/>
                  <a:gd name="T21" fmla="*/ 494 h 719"/>
                  <a:gd name="T22" fmla="*/ 3 w 730"/>
                  <a:gd name="T23" fmla="*/ 494 h 719"/>
                  <a:gd name="T24" fmla="*/ 0 w 730"/>
                  <a:gd name="T25" fmla="*/ 493 h 719"/>
                  <a:gd name="T26" fmla="*/ 225 w 730"/>
                  <a:gd name="T27" fmla="*/ 719 h 719"/>
                  <a:gd name="T28" fmla="*/ 571 w 730"/>
                  <a:gd name="T29" fmla="*/ 575 h 719"/>
                  <a:gd name="T30" fmla="*/ 730 w 730"/>
                  <a:gd name="T31" fmla="*/ 242 h 719"/>
                  <a:gd name="T32" fmla="*/ 464 w 730"/>
                  <a:gd name="T33"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0" h="719">
                    <a:moveTo>
                      <a:pt x="464" y="0"/>
                    </a:moveTo>
                    <a:cubicBezTo>
                      <a:pt x="464" y="1"/>
                      <a:pt x="464" y="1"/>
                      <a:pt x="464" y="1"/>
                    </a:cubicBezTo>
                    <a:cubicBezTo>
                      <a:pt x="466" y="5"/>
                      <a:pt x="468" y="10"/>
                      <a:pt x="468" y="15"/>
                    </a:cubicBezTo>
                    <a:cubicBezTo>
                      <a:pt x="468" y="264"/>
                      <a:pt x="468" y="264"/>
                      <a:pt x="468" y="264"/>
                    </a:cubicBezTo>
                    <a:cubicBezTo>
                      <a:pt x="468" y="282"/>
                      <a:pt x="454" y="296"/>
                      <a:pt x="436" y="296"/>
                    </a:cubicBezTo>
                    <a:cubicBezTo>
                      <a:pt x="433" y="296"/>
                      <a:pt x="433" y="296"/>
                      <a:pt x="433" y="296"/>
                    </a:cubicBezTo>
                    <a:cubicBezTo>
                      <a:pt x="336" y="381"/>
                      <a:pt x="336" y="381"/>
                      <a:pt x="336" y="381"/>
                    </a:cubicBezTo>
                    <a:cubicBezTo>
                      <a:pt x="388" y="481"/>
                      <a:pt x="388" y="481"/>
                      <a:pt x="388" y="481"/>
                    </a:cubicBezTo>
                    <a:cubicBezTo>
                      <a:pt x="390" y="482"/>
                      <a:pt x="391" y="484"/>
                      <a:pt x="391" y="487"/>
                    </a:cubicBezTo>
                    <a:cubicBezTo>
                      <a:pt x="391" y="491"/>
                      <a:pt x="387" y="494"/>
                      <a:pt x="383" y="494"/>
                    </a:cubicBezTo>
                    <a:cubicBezTo>
                      <a:pt x="382" y="494"/>
                      <a:pt x="382" y="494"/>
                      <a:pt x="382" y="494"/>
                    </a:cubicBezTo>
                    <a:cubicBezTo>
                      <a:pt x="3" y="494"/>
                      <a:pt x="3" y="494"/>
                      <a:pt x="3" y="494"/>
                    </a:cubicBezTo>
                    <a:cubicBezTo>
                      <a:pt x="2" y="494"/>
                      <a:pt x="1" y="494"/>
                      <a:pt x="0" y="493"/>
                    </a:cubicBezTo>
                    <a:cubicBezTo>
                      <a:pt x="225" y="719"/>
                      <a:pt x="225" y="719"/>
                      <a:pt x="225" y="719"/>
                    </a:cubicBezTo>
                    <a:cubicBezTo>
                      <a:pt x="350" y="715"/>
                      <a:pt x="474" y="668"/>
                      <a:pt x="571" y="575"/>
                    </a:cubicBezTo>
                    <a:cubicBezTo>
                      <a:pt x="667" y="484"/>
                      <a:pt x="720" y="365"/>
                      <a:pt x="730" y="242"/>
                    </a:cubicBezTo>
                    <a:cubicBezTo>
                      <a:pt x="464" y="0"/>
                      <a:pt x="464" y="0"/>
                      <a:pt x="464"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44" name="그룹 39"/>
              <p:cNvGrpSpPr/>
              <p:nvPr/>
            </p:nvGrpSpPr>
            <p:grpSpPr>
              <a:xfrm>
                <a:off x="6541882" y="2811185"/>
                <a:ext cx="291573" cy="270894"/>
                <a:chOff x="8942400" y="1782766"/>
                <a:chExt cx="447676" cy="415926"/>
              </a:xfrm>
            </p:grpSpPr>
            <p:sp>
              <p:nvSpPr>
                <p:cNvPr id="45" name="Freeform 97"/>
                <p:cNvSpPr>
                  <a:spLocks noEditPoints="1"/>
                </p:cNvSpPr>
                <p:nvPr/>
              </p:nvSpPr>
              <p:spPr bwMode="auto">
                <a:xfrm>
                  <a:off x="9032875" y="1854200"/>
                  <a:ext cx="130175" cy="123825"/>
                </a:xfrm>
                <a:custGeom>
                  <a:avLst/>
                  <a:gdLst>
                    <a:gd name="T0" fmla="*/ 43 w 82"/>
                    <a:gd name="T1" fmla="*/ 28 h 78"/>
                    <a:gd name="T2" fmla="*/ 82 w 82"/>
                    <a:gd name="T3" fmla="*/ 10 h 78"/>
                    <a:gd name="T4" fmla="*/ 82 w 82"/>
                    <a:gd name="T5" fmla="*/ 60 h 78"/>
                    <a:gd name="T6" fmla="*/ 44 w 82"/>
                    <a:gd name="T7" fmla="*/ 78 h 78"/>
                    <a:gd name="T8" fmla="*/ 43 w 82"/>
                    <a:gd name="T9" fmla="*/ 28 h 78"/>
                    <a:gd name="T10" fmla="*/ 43 w 82"/>
                    <a:gd name="T11" fmla="*/ 28 h 78"/>
                    <a:gd name="T12" fmla="*/ 82 w 82"/>
                    <a:gd name="T13" fmla="*/ 10 h 78"/>
                    <a:gd name="T14" fmla="*/ 39 w 82"/>
                    <a:gd name="T15" fmla="*/ 0 h 78"/>
                    <a:gd name="T16" fmla="*/ 0 w 82"/>
                    <a:gd name="T17" fmla="*/ 18 h 78"/>
                    <a:gd name="T18" fmla="*/ 43 w 82"/>
                    <a:gd name="T19"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78">
                      <a:moveTo>
                        <a:pt x="43" y="28"/>
                      </a:moveTo>
                      <a:lnTo>
                        <a:pt x="82" y="10"/>
                      </a:lnTo>
                      <a:lnTo>
                        <a:pt x="82" y="60"/>
                      </a:lnTo>
                      <a:lnTo>
                        <a:pt x="44" y="78"/>
                      </a:lnTo>
                      <a:lnTo>
                        <a:pt x="43" y="28"/>
                      </a:lnTo>
                      <a:close/>
                      <a:moveTo>
                        <a:pt x="43" y="28"/>
                      </a:moveTo>
                      <a:lnTo>
                        <a:pt x="82" y="10"/>
                      </a:lnTo>
                      <a:lnTo>
                        <a:pt x="39" y="0"/>
                      </a:lnTo>
                      <a:lnTo>
                        <a:pt x="0" y="18"/>
                      </a:lnTo>
                      <a:lnTo>
                        <a:pt x="43" y="2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6" name="Freeform 111"/>
                <p:cNvSpPr>
                  <a:spLocks noEditPoints="1"/>
                </p:cNvSpPr>
                <p:nvPr/>
              </p:nvSpPr>
              <p:spPr bwMode="auto">
                <a:xfrm>
                  <a:off x="9012238" y="1871663"/>
                  <a:ext cx="307975" cy="320675"/>
                </a:xfrm>
                <a:custGeom>
                  <a:avLst/>
                  <a:gdLst>
                    <a:gd name="T0" fmla="*/ 170 w 583"/>
                    <a:gd name="T1" fmla="*/ 50 h 605"/>
                    <a:gd name="T2" fmla="*/ 171 w 583"/>
                    <a:gd name="T3" fmla="*/ 200 h 605"/>
                    <a:gd name="T4" fmla="*/ 42 w 583"/>
                    <a:gd name="T5" fmla="*/ 168 h 605"/>
                    <a:gd name="T6" fmla="*/ 41 w 583"/>
                    <a:gd name="T7" fmla="*/ 19 h 605"/>
                    <a:gd name="T8" fmla="*/ 170 w 583"/>
                    <a:gd name="T9" fmla="*/ 50 h 605"/>
                    <a:gd name="T10" fmla="*/ 394 w 583"/>
                    <a:gd name="T11" fmla="*/ 101 h 605"/>
                    <a:gd name="T12" fmla="*/ 408 w 583"/>
                    <a:gd name="T13" fmla="*/ 140 h 605"/>
                    <a:gd name="T14" fmla="*/ 437 w 583"/>
                    <a:gd name="T15" fmla="*/ 140 h 605"/>
                    <a:gd name="T16" fmla="*/ 389 w 583"/>
                    <a:gd name="T17" fmla="*/ 1 h 605"/>
                    <a:gd name="T18" fmla="*/ 354 w 583"/>
                    <a:gd name="T19" fmla="*/ 1 h 605"/>
                    <a:gd name="T20" fmla="*/ 306 w 583"/>
                    <a:gd name="T21" fmla="*/ 140 h 605"/>
                    <a:gd name="T22" fmla="*/ 334 w 583"/>
                    <a:gd name="T23" fmla="*/ 140 h 605"/>
                    <a:gd name="T24" fmla="*/ 347 w 583"/>
                    <a:gd name="T25" fmla="*/ 101 h 605"/>
                    <a:gd name="T26" fmla="*/ 394 w 583"/>
                    <a:gd name="T27" fmla="*/ 101 h 605"/>
                    <a:gd name="T28" fmla="*/ 351 w 583"/>
                    <a:gd name="T29" fmla="*/ 82 h 605"/>
                    <a:gd name="T30" fmla="*/ 363 w 583"/>
                    <a:gd name="T31" fmla="*/ 48 h 605"/>
                    <a:gd name="T32" fmla="*/ 370 w 583"/>
                    <a:gd name="T33" fmla="*/ 22 h 605"/>
                    <a:gd name="T34" fmla="*/ 370 w 583"/>
                    <a:gd name="T35" fmla="*/ 22 h 605"/>
                    <a:gd name="T36" fmla="*/ 378 w 583"/>
                    <a:gd name="T37" fmla="*/ 48 h 605"/>
                    <a:gd name="T38" fmla="*/ 390 w 583"/>
                    <a:gd name="T39" fmla="*/ 82 h 605"/>
                    <a:gd name="T40" fmla="*/ 351 w 583"/>
                    <a:gd name="T41" fmla="*/ 82 h 605"/>
                    <a:gd name="T42" fmla="*/ 458 w 583"/>
                    <a:gd name="T43" fmla="*/ 140 h 605"/>
                    <a:gd name="T44" fmla="*/ 485 w 583"/>
                    <a:gd name="T45" fmla="*/ 140 h 605"/>
                    <a:gd name="T46" fmla="*/ 485 w 583"/>
                    <a:gd name="T47" fmla="*/ 83 h 605"/>
                    <a:gd name="T48" fmla="*/ 499 w 583"/>
                    <a:gd name="T49" fmla="*/ 83 h 605"/>
                    <a:gd name="T50" fmla="*/ 526 w 583"/>
                    <a:gd name="T51" fmla="*/ 107 h 605"/>
                    <a:gd name="T52" fmla="*/ 536 w 583"/>
                    <a:gd name="T53" fmla="*/ 140 h 605"/>
                    <a:gd name="T54" fmla="*/ 564 w 583"/>
                    <a:gd name="T55" fmla="*/ 140 h 605"/>
                    <a:gd name="T56" fmla="*/ 552 w 583"/>
                    <a:gd name="T57" fmla="*/ 102 h 605"/>
                    <a:gd name="T58" fmla="*/ 531 w 583"/>
                    <a:gd name="T59" fmla="*/ 75 h 605"/>
                    <a:gd name="T60" fmla="*/ 531 w 583"/>
                    <a:gd name="T61" fmla="*/ 74 h 605"/>
                    <a:gd name="T62" fmla="*/ 559 w 583"/>
                    <a:gd name="T63" fmla="*/ 40 h 605"/>
                    <a:gd name="T64" fmla="*/ 546 w 583"/>
                    <a:gd name="T65" fmla="*/ 12 h 605"/>
                    <a:gd name="T66" fmla="*/ 500 w 583"/>
                    <a:gd name="T67" fmla="*/ 0 h 605"/>
                    <a:gd name="T68" fmla="*/ 458 w 583"/>
                    <a:gd name="T69" fmla="*/ 4 h 605"/>
                    <a:gd name="T70" fmla="*/ 458 w 583"/>
                    <a:gd name="T71" fmla="*/ 140 h 605"/>
                    <a:gd name="T72" fmla="*/ 485 w 583"/>
                    <a:gd name="T73" fmla="*/ 21 h 605"/>
                    <a:gd name="T74" fmla="*/ 502 w 583"/>
                    <a:gd name="T75" fmla="*/ 20 h 605"/>
                    <a:gd name="T76" fmla="*/ 531 w 583"/>
                    <a:gd name="T77" fmla="*/ 42 h 605"/>
                    <a:gd name="T78" fmla="*/ 502 w 583"/>
                    <a:gd name="T79" fmla="*/ 65 h 605"/>
                    <a:gd name="T80" fmla="*/ 485 w 583"/>
                    <a:gd name="T81" fmla="*/ 65 h 605"/>
                    <a:gd name="T82" fmla="*/ 485 w 583"/>
                    <a:gd name="T83" fmla="*/ 21 h 605"/>
                    <a:gd name="T84" fmla="*/ 499 w 583"/>
                    <a:gd name="T85" fmla="*/ 443 h 605"/>
                    <a:gd name="T86" fmla="*/ 85 w 583"/>
                    <a:gd name="T87" fmla="*/ 443 h 605"/>
                    <a:gd name="T88" fmla="*/ 0 w 583"/>
                    <a:gd name="T89" fmla="*/ 605 h 605"/>
                    <a:gd name="T90" fmla="*/ 583 w 583"/>
                    <a:gd name="T91" fmla="*/ 605 h 605"/>
                    <a:gd name="T92" fmla="*/ 499 w 583"/>
                    <a:gd name="T93" fmla="*/ 44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3" h="605">
                      <a:moveTo>
                        <a:pt x="170" y="50"/>
                      </a:moveTo>
                      <a:cubicBezTo>
                        <a:pt x="171" y="200"/>
                        <a:pt x="171" y="200"/>
                        <a:pt x="171" y="200"/>
                      </a:cubicBezTo>
                      <a:cubicBezTo>
                        <a:pt x="42" y="168"/>
                        <a:pt x="42" y="168"/>
                        <a:pt x="42" y="168"/>
                      </a:cubicBezTo>
                      <a:cubicBezTo>
                        <a:pt x="41" y="19"/>
                        <a:pt x="41" y="19"/>
                        <a:pt x="41" y="19"/>
                      </a:cubicBezTo>
                      <a:lnTo>
                        <a:pt x="170" y="50"/>
                      </a:lnTo>
                      <a:close/>
                      <a:moveTo>
                        <a:pt x="394" y="101"/>
                      </a:moveTo>
                      <a:cubicBezTo>
                        <a:pt x="408" y="140"/>
                        <a:pt x="408" y="140"/>
                        <a:pt x="408" y="140"/>
                      </a:cubicBezTo>
                      <a:cubicBezTo>
                        <a:pt x="437" y="140"/>
                        <a:pt x="437" y="140"/>
                        <a:pt x="437" y="140"/>
                      </a:cubicBezTo>
                      <a:cubicBezTo>
                        <a:pt x="389" y="1"/>
                        <a:pt x="389" y="1"/>
                        <a:pt x="389" y="1"/>
                      </a:cubicBezTo>
                      <a:cubicBezTo>
                        <a:pt x="354" y="1"/>
                        <a:pt x="354" y="1"/>
                        <a:pt x="354" y="1"/>
                      </a:cubicBezTo>
                      <a:cubicBezTo>
                        <a:pt x="306" y="140"/>
                        <a:pt x="306" y="140"/>
                        <a:pt x="306" y="140"/>
                      </a:cubicBezTo>
                      <a:cubicBezTo>
                        <a:pt x="334" y="140"/>
                        <a:pt x="334" y="140"/>
                        <a:pt x="334" y="140"/>
                      </a:cubicBezTo>
                      <a:cubicBezTo>
                        <a:pt x="347" y="101"/>
                        <a:pt x="347" y="101"/>
                        <a:pt x="347" y="101"/>
                      </a:cubicBezTo>
                      <a:lnTo>
                        <a:pt x="394" y="101"/>
                      </a:lnTo>
                      <a:close/>
                      <a:moveTo>
                        <a:pt x="351" y="82"/>
                      </a:moveTo>
                      <a:cubicBezTo>
                        <a:pt x="363" y="48"/>
                        <a:pt x="363" y="48"/>
                        <a:pt x="363" y="48"/>
                      </a:cubicBezTo>
                      <a:cubicBezTo>
                        <a:pt x="365" y="39"/>
                        <a:pt x="368" y="30"/>
                        <a:pt x="370" y="22"/>
                      </a:cubicBezTo>
                      <a:cubicBezTo>
                        <a:pt x="370" y="22"/>
                        <a:pt x="370" y="22"/>
                        <a:pt x="370" y="22"/>
                      </a:cubicBezTo>
                      <a:cubicBezTo>
                        <a:pt x="373" y="30"/>
                        <a:pt x="375" y="39"/>
                        <a:pt x="378" y="48"/>
                      </a:cubicBezTo>
                      <a:cubicBezTo>
                        <a:pt x="390" y="82"/>
                        <a:pt x="390" y="82"/>
                        <a:pt x="390" y="82"/>
                      </a:cubicBezTo>
                      <a:lnTo>
                        <a:pt x="351" y="82"/>
                      </a:lnTo>
                      <a:close/>
                      <a:moveTo>
                        <a:pt x="458" y="140"/>
                      </a:moveTo>
                      <a:cubicBezTo>
                        <a:pt x="485" y="140"/>
                        <a:pt x="485" y="140"/>
                        <a:pt x="485" y="140"/>
                      </a:cubicBezTo>
                      <a:cubicBezTo>
                        <a:pt x="485" y="83"/>
                        <a:pt x="485" y="83"/>
                        <a:pt x="485" y="83"/>
                      </a:cubicBezTo>
                      <a:cubicBezTo>
                        <a:pt x="499" y="83"/>
                        <a:pt x="499" y="83"/>
                        <a:pt x="499" y="83"/>
                      </a:cubicBezTo>
                      <a:cubicBezTo>
                        <a:pt x="515" y="84"/>
                        <a:pt x="522" y="89"/>
                        <a:pt x="526" y="107"/>
                      </a:cubicBezTo>
                      <a:cubicBezTo>
                        <a:pt x="530" y="125"/>
                        <a:pt x="534" y="136"/>
                        <a:pt x="536" y="140"/>
                      </a:cubicBezTo>
                      <a:cubicBezTo>
                        <a:pt x="564" y="140"/>
                        <a:pt x="564" y="140"/>
                        <a:pt x="564" y="140"/>
                      </a:cubicBezTo>
                      <a:cubicBezTo>
                        <a:pt x="561" y="135"/>
                        <a:pt x="557" y="119"/>
                        <a:pt x="552" y="102"/>
                      </a:cubicBezTo>
                      <a:cubicBezTo>
                        <a:pt x="549" y="88"/>
                        <a:pt x="542" y="78"/>
                        <a:pt x="531" y="75"/>
                      </a:cubicBezTo>
                      <a:cubicBezTo>
                        <a:pt x="531" y="74"/>
                        <a:pt x="531" y="74"/>
                        <a:pt x="531" y="74"/>
                      </a:cubicBezTo>
                      <a:cubicBezTo>
                        <a:pt x="546" y="70"/>
                        <a:pt x="559" y="57"/>
                        <a:pt x="559" y="40"/>
                      </a:cubicBezTo>
                      <a:cubicBezTo>
                        <a:pt x="559" y="28"/>
                        <a:pt x="554" y="18"/>
                        <a:pt x="546" y="12"/>
                      </a:cubicBezTo>
                      <a:cubicBezTo>
                        <a:pt x="536" y="4"/>
                        <a:pt x="521" y="0"/>
                        <a:pt x="500" y="0"/>
                      </a:cubicBezTo>
                      <a:cubicBezTo>
                        <a:pt x="484" y="0"/>
                        <a:pt x="469" y="2"/>
                        <a:pt x="458" y="4"/>
                      </a:cubicBezTo>
                      <a:lnTo>
                        <a:pt x="458" y="140"/>
                      </a:lnTo>
                      <a:close/>
                      <a:moveTo>
                        <a:pt x="485" y="21"/>
                      </a:moveTo>
                      <a:cubicBezTo>
                        <a:pt x="488" y="20"/>
                        <a:pt x="494" y="20"/>
                        <a:pt x="502" y="20"/>
                      </a:cubicBezTo>
                      <a:cubicBezTo>
                        <a:pt x="520" y="20"/>
                        <a:pt x="531" y="27"/>
                        <a:pt x="531" y="42"/>
                      </a:cubicBezTo>
                      <a:cubicBezTo>
                        <a:pt x="531" y="56"/>
                        <a:pt x="520" y="65"/>
                        <a:pt x="502" y="65"/>
                      </a:cubicBezTo>
                      <a:cubicBezTo>
                        <a:pt x="485" y="65"/>
                        <a:pt x="485" y="65"/>
                        <a:pt x="485" y="65"/>
                      </a:cubicBezTo>
                      <a:lnTo>
                        <a:pt x="485" y="21"/>
                      </a:lnTo>
                      <a:close/>
                      <a:moveTo>
                        <a:pt x="499" y="443"/>
                      </a:moveTo>
                      <a:cubicBezTo>
                        <a:pt x="85" y="443"/>
                        <a:pt x="85" y="443"/>
                        <a:pt x="85" y="443"/>
                      </a:cubicBezTo>
                      <a:cubicBezTo>
                        <a:pt x="0" y="605"/>
                        <a:pt x="0" y="605"/>
                        <a:pt x="0" y="605"/>
                      </a:cubicBezTo>
                      <a:cubicBezTo>
                        <a:pt x="583" y="605"/>
                        <a:pt x="583" y="605"/>
                        <a:pt x="583" y="605"/>
                      </a:cubicBezTo>
                      <a:lnTo>
                        <a:pt x="499" y="4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7" name="Freeform 149"/>
                <p:cNvSpPr>
                  <a:spLocks noEditPoints="1"/>
                </p:cNvSpPr>
                <p:nvPr/>
              </p:nvSpPr>
              <p:spPr bwMode="auto">
                <a:xfrm>
                  <a:off x="8942400" y="1782766"/>
                  <a:ext cx="447676" cy="415926"/>
                </a:xfrm>
                <a:custGeom>
                  <a:avLst/>
                  <a:gdLst>
                    <a:gd name="T0" fmla="*/ 647 w 846"/>
                    <a:gd name="T1" fmla="*/ 598 h 785"/>
                    <a:gd name="T2" fmla="*/ 206 w 846"/>
                    <a:gd name="T3" fmla="*/ 605 h 785"/>
                    <a:gd name="T4" fmla="*/ 200 w 846"/>
                    <a:gd name="T5" fmla="*/ 615 h 785"/>
                    <a:gd name="T6" fmla="*/ 714 w 846"/>
                    <a:gd name="T7" fmla="*/ 785 h 785"/>
                    <a:gd name="T8" fmla="*/ 646 w 846"/>
                    <a:gd name="T9" fmla="*/ 615 h 785"/>
                    <a:gd name="T10" fmla="*/ 695 w 846"/>
                    <a:gd name="T11" fmla="*/ 761 h 785"/>
                    <a:gd name="T12" fmla="*/ 154 w 846"/>
                    <a:gd name="T13" fmla="*/ 567 h 785"/>
                    <a:gd name="T14" fmla="*/ 176 w 846"/>
                    <a:gd name="T15" fmla="*/ 593 h 785"/>
                    <a:gd name="T16" fmla="*/ 104 w 846"/>
                    <a:gd name="T17" fmla="*/ 530 h 785"/>
                    <a:gd name="T18" fmla="*/ 90 w 846"/>
                    <a:gd name="T19" fmla="*/ 504 h 785"/>
                    <a:gd name="T20" fmla="*/ 118 w 846"/>
                    <a:gd name="T21" fmla="*/ 536 h 785"/>
                    <a:gd name="T22" fmla="*/ 140 w 846"/>
                    <a:gd name="T23" fmla="*/ 561 h 785"/>
                    <a:gd name="T24" fmla="*/ 249 w 846"/>
                    <a:gd name="T25" fmla="*/ 656 h 785"/>
                    <a:gd name="T26" fmla="*/ 235 w 846"/>
                    <a:gd name="T27" fmla="*/ 630 h 785"/>
                    <a:gd name="T28" fmla="*/ 285 w 846"/>
                    <a:gd name="T29" fmla="*/ 688 h 785"/>
                    <a:gd name="T30" fmla="*/ 271 w 846"/>
                    <a:gd name="T31" fmla="*/ 662 h 785"/>
                    <a:gd name="T32" fmla="*/ 601 w 846"/>
                    <a:gd name="T33" fmla="*/ 655 h 785"/>
                    <a:gd name="T34" fmla="*/ 611 w 846"/>
                    <a:gd name="T35" fmla="*/ 630 h 785"/>
                    <a:gd name="T36" fmla="*/ 529 w 846"/>
                    <a:gd name="T37" fmla="*/ 718 h 785"/>
                    <a:gd name="T38" fmla="*/ 328 w 846"/>
                    <a:gd name="T39" fmla="*/ 722 h 785"/>
                    <a:gd name="T40" fmla="*/ 299 w 846"/>
                    <a:gd name="T41" fmla="*/ 702 h 785"/>
                    <a:gd name="T42" fmla="*/ 340 w 846"/>
                    <a:gd name="T43" fmla="*/ 674 h 785"/>
                    <a:gd name="T44" fmla="*/ 523 w 846"/>
                    <a:gd name="T45" fmla="*/ 707 h 785"/>
                    <a:gd name="T46" fmla="*/ 665 w 846"/>
                    <a:gd name="T47" fmla="*/ 591 h 785"/>
                    <a:gd name="T48" fmla="*/ 691 w 846"/>
                    <a:gd name="T49" fmla="*/ 576 h 785"/>
                    <a:gd name="T50" fmla="*/ 764 w 846"/>
                    <a:gd name="T51" fmla="*/ 513 h 785"/>
                    <a:gd name="T52" fmla="*/ 738 w 846"/>
                    <a:gd name="T53" fmla="*/ 519 h 785"/>
                    <a:gd name="T54" fmla="*/ 728 w 846"/>
                    <a:gd name="T55" fmla="*/ 544 h 785"/>
                    <a:gd name="T56" fmla="*/ 702 w 846"/>
                    <a:gd name="T57" fmla="*/ 551 h 785"/>
                    <a:gd name="T58" fmla="*/ 583 w 846"/>
                    <a:gd name="T59" fmla="*/ 671 h 785"/>
                    <a:gd name="T60" fmla="*/ 557 w 846"/>
                    <a:gd name="T61" fmla="*/ 677 h 785"/>
                    <a:gd name="T62" fmla="*/ 765 w 846"/>
                    <a:gd name="T63" fmla="*/ 191 h 785"/>
                    <a:gd name="T64" fmla="*/ 779 w 846"/>
                    <a:gd name="T65" fmla="*/ 303 h 785"/>
                    <a:gd name="T66" fmla="*/ 793 w 846"/>
                    <a:gd name="T67" fmla="*/ 147 h 785"/>
                    <a:gd name="T68" fmla="*/ 779 w 846"/>
                    <a:gd name="T69" fmla="*/ 93 h 785"/>
                    <a:gd name="T70" fmla="*/ 798 w 846"/>
                    <a:gd name="T71" fmla="*/ 377 h 785"/>
                    <a:gd name="T72" fmla="*/ 798 w 846"/>
                    <a:gd name="T73" fmla="*/ 377 h 785"/>
                    <a:gd name="T74" fmla="*/ 90 w 846"/>
                    <a:gd name="T75" fmla="*/ 190 h 785"/>
                    <a:gd name="T76" fmla="*/ 482 w 846"/>
                    <a:gd name="T77" fmla="*/ 250 h 785"/>
                    <a:gd name="T78" fmla="*/ 509 w 846"/>
                    <a:gd name="T79" fmla="*/ 216 h 785"/>
                    <a:gd name="T80" fmla="*/ 0 w 846"/>
                    <a:gd name="T81" fmla="*/ 431 h 785"/>
                    <a:gd name="T82" fmla="*/ 68 w 846"/>
                    <a:gd name="T83" fmla="*/ 498 h 785"/>
                    <a:gd name="T84" fmla="*/ 783 w 846"/>
                    <a:gd name="T85" fmla="*/ 480 h 785"/>
                    <a:gd name="T86" fmla="*/ 782 w 846"/>
                    <a:gd name="T87" fmla="*/ 497 h 785"/>
                    <a:gd name="T88" fmla="*/ 846 w 846"/>
                    <a:gd name="T89" fmla="*/ 49 h 785"/>
                    <a:gd name="T90" fmla="*/ 116 w 846"/>
                    <a:gd name="T91" fmla="*/ 451 h 785"/>
                    <a:gd name="T92" fmla="*/ 49 w 846"/>
                    <a:gd name="T93" fmla="*/ 29 h 785"/>
                    <a:gd name="T94" fmla="*/ 173 w 846"/>
                    <a:gd name="T95" fmla="*/ 336 h 785"/>
                    <a:gd name="T96" fmla="*/ 417 w 846"/>
                    <a:gd name="T97" fmla="*/ 314 h 785"/>
                    <a:gd name="T98" fmla="*/ 478 w 846"/>
                    <a:gd name="T99" fmla="*/ 269 h 785"/>
                    <a:gd name="T100" fmla="*/ 520 w 846"/>
                    <a:gd name="T101" fmla="*/ 169 h 785"/>
                    <a:gd name="T102" fmla="*/ 657 w 846"/>
                    <a:gd name="T103" fmla="*/ 275 h 785"/>
                    <a:gd name="T104" fmla="*/ 589 w 846"/>
                    <a:gd name="T105" fmla="*/ 308 h 785"/>
                    <a:gd name="T106" fmla="*/ 690 w 846"/>
                    <a:gd name="T107" fmla="*/ 208 h 785"/>
                    <a:gd name="T108" fmla="*/ 695 w 846"/>
                    <a:gd name="T109" fmla="*/ 308 h 785"/>
                    <a:gd name="T110" fmla="*/ 817 w 846"/>
                    <a:gd name="T111" fmla="*/ 49 h 785"/>
                    <a:gd name="T112" fmla="*/ 730 w 846"/>
                    <a:gd name="T113" fmla="*/ 29 h 785"/>
                    <a:gd name="T114" fmla="*/ 616 w 846"/>
                    <a:gd name="T115" fmla="*/ 189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46" h="785">
                      <a:moveTo>
                        <a:pt x="646" y="615"/>
                      </a:moveTo>
                      <a:cubicBezTo>
                        <a:pt x="655" y="607"/>
                        <a:pt x="655" y="607"/>
                        <a:pt x="655" y="607"/>
                      </a:cubicBezTo>
                      <a:cubicBezTo>
                        <a:pt x="658" y="605"/>
                        <a:pt x="658" y="601"/>
                        <a:pt x="656" y="599"/>
                      </a:cubicBezTo>
                      <a:cubicBezTo>
                        <a:pt x="654" y="596"/>
                        <a:pt x="650" y="596"/>
                        <a:pt x="647" y="598"/>
                      </a:cubicBezTo>
                      <a:cubicBezTo>
                        <a:pt x="640" y="605"/>
                        <a:pt x="640" y="605"/>
                        <a:pt x="640" y="605"/>
                      </a:cubicBezTo>
                      <a:cubicBezTo>
                        <a:pt x="638" y="601"/>
                        <a:pt x="634" y="599"/>
                        <a:pt x="630" y="599"/>
                      </a:cubicBezTo>
                      <a:cubicBezTo>
                        <a:pt x="216" y="599"/>
                        <a:pt x="216" y="599"/>
                        <a:pt x="216" y="599"/>
                      </a:cubicBezTo>
                      <a:cubicBezTo>
                        <a:pt x="212" y="599"/>
                        <a:pt x="208" y="601"/>
                        <a:pt x="206" y="605"/>
                      </a:cubicBezTo>
                      <a:cubicBezTo>
                        <a:pt x="198" y="598"/>
                        <a:pt x="198" y="598"/>
                        <a:pt x="198" y="598"/>
                      </a:cubicBezTo>
                      <a:cubicBezTo>
                        <a:pt x="196" y="596"/>
                        <a:pt x="192" y="596"/>
                        <a:pt x="190" y="599"/>
                      </a:cubicBezTo>
                      <a:cubicBezTo>
                        <a:pt x="188" y="601"/>
                        <a:pt x="188" y="605"/>
                        <a:pt x="190" y="607"/>
                      </a:cubicBezTo>
                      <a:cubicBezTo>
                        <a:pt x="200" y="615"/>
                        <a:pt x="200" y="615"/>
                        <a:pt x="200" y="615"/>
                      </a:cubicBezTo>
                      <a:cubicBezTo>
                        <a:pt x="121" y="767"/>
                        <a:pt x="121" y="767"/>
                        <a:pt x="121" y="767"/>
                      </a:cubicBezTo>
                      <a:cubicBezTo>
                        <a:pt x="119" y="771"/>
                        <a:pt x="119" y="776"/>
                        <a:pt x="121" y="779"/>
                      </a:cubicBezTo>
                      <a:cubicBezTo>
                        <a:pt x="123" y="783"/>
                        <a:pt x="127" y="785"/>
                        <a:pt x="131" y="785"/>
                      </a:cubicBezTo>
                      <a:cubicBezTo>
                        <a:pt x="714" y="785"/>
                        <a:pt x="714" y="785"/>
                        <a:pt x="714" y="785"/>
                      </a:cubicBezTo>
                      <a:cubicBezTo>
                        <a:pt x="715" y="785"/>
                        <a:pt x="715" y="785"/>
                        <a:pt x="715" y="785"/>
                      </a:cubicBezTo>
                      <a:cubicBezTo>
                        <a:pt x="721" y="785"/>
                        <a:pt x="727" y="780"/>
                        <a:pt x="727" y="773"/>
                      </a:cubicBezTo>
                      <a:cubicBezTo>
                        <a:pt x="727" y="770"/>
                        <a:pt x="726" y="767"/>
                        <a:pt x="724" y="765"/>
                      </a:cubicBezTo>
                      <a:lnTo>
                        <a:pt x="646" y="615"/>
                      </a:lnTo>
                      <a:close/>
                      <a:moveTo>
                        <a:pt x="151" y="761"/>
                      </a:moveTo>
                      <a:cubicBezTo>
                        <a:pt x="223" y="623"/>
                        <a:pt x="223" y="623"/>
                        <a:pt x="223" y="623"/>
                      </a:cubicBezTo>
                      <a:cubicBezTo>
                        <a:pt x="623" y="623"/>
                        <a:pt x="623" y="623"/>
                        <a:pt x="623" y="623"/>
                      </a:cubicBezTo>
                      <a:cubicBezTo>
                        <a:pt x="695" y="761"/>
                        <a:pt x="695" y="761"/>
                        <a:pt x="695" y="761"/>
                      </a:cubicBezTo>
                      <a:lnTo>
                        <a:pt x="151" y="761"/>
                      </a:lnTo>
                      <a:close/>
                      <a:moveTo>
                        <a:pt x="172" y="592"/>
                      </a:moveTo>
                      <a:cubicBezTo>
                        <a:pt x="154" y="576"/>
                        <a:pt x="154" y="576"/>
                        <a:pt x="154" y="576"/>
                      </a:cubicBezTo>
                      <a:cubicBezTo>
                        <a:pt x="152" y="574"/>
                        <a:pt x="152" y="570"/>
                        <a:pt x="154" y="567"/>
                      </a:cubicBezTo>
                      <a:cubicBezTo>
                        <a:pt x="156" y="565"/>
                        <a:pt x="160" y="565"/>
                        <a:pt x="162" y="567"/>
                      </a:cubicBezTo>
                      <a:cubicBezTo>
                        <a:pt x="180" y="583"/>
                        <a:pt x="180" y="583"/>
                        <a:pt x="180" y="583"/>
                      </a:cubicBezTo>
                      <a:cubicBezTo>
                        <a:pt x="183" y="585"/>
                        <a:pt x="183" y="589"/>
                        <a:pt x="181" y="591"/>
                      </a:cubicBezTo>
                      <a:cubicBezTo>
                        <a:pt x="180" y="592"/>
                        <a:pt x="178" y="593"/>
                        <a:pt x="176" y="593"/>
                      </a:cubicBezTo>
                      <a:cubicBezTo>
                        <a:pt x="175" y="593"/>
                        <a:pt x="174" y="593"/>
                        <a:pt x="172" y="592"/>
                      </a:cubicBezTo>
                      <a:close/>
                      <a:moveTo>
                        <a:pt x="108" y="519"/>
                      </a:moveTo>
                      <a:cubicBezTo>
                        <a:pt x="111" y="521"/>
                        <a:pt x="111" y="525"/>
                        <a:pt x="109" y="528"/>
                      </a:cubicBezTo>
                      <a:cubicBezTo>
                        <a:pt x="107" y="529"/>
                        <a:pt x="106" y="530"/>
                        <a:pt x="104" y="530"/>
                      </a:cubicBezTo>
                      <a:cubicBezTo>
                        <a:pt x="103" y="530"/>
                        <a:pt x="101" y="529"/>
                        <a:pt x="100" y="528"/>
                      </a:cubicBezTo>
                      <a:cubicBezTo>
                        <a:pt x="82" y="513"/>
                        <a:pt x="82" y="513"/>
                        <a:pt x="82" y="513"/>
                      </a:cubicBezTo>
                      <a:cubicBezTo>
                        <a:pt x="80" y="510"/>
                        <a:pt x="79" y="507"/>
                        <a:pt x="82" y="504"/>
                      </a:cubicBezTo>
                      <a:cubicBezTo>
                        <a:pt x="84" y="502"/>
                        <a:pt x="88" y="501"/>
                        <a:pt x="90" y="504"/>
                      </a:cubicBezTo>
                      <a:lnTo>
                        <a:pt x="108" y="519"/>
                      </a:lnTo>
                      <a:close/>
                      <a:moveTo>
                        <a:pt x="136" y="560"/>
                      </a:moveTo>
                      <a:cubicBezTo>
                        <a:pt x="118" y="544"/>
                        <a:pt x="118" y="544"/>
                        <a:pt x="118" y="544"/>
                      </a:cubicBezTo>
                      <a:cubicBezTo>
                        <a:pt x="116" y="542"/>
                        <a:pt x="115" y="538"/>
                        <a:pt x="118" y="536"/>
                      </a:cubicBezTo>
                      <a:cubicBezTo>
                        <a:pt x="120" y="533"/>
                        <a:pt x="124" y="533"/>
                        <a:pt x="126" y="535"/>
                      </a:cubicBezTo>
                      <a:cubicBezTo>
                        <a:pt x="144" y="551"/>
                        <a:pt x="144" y="551"/>
                        <a:pt x="144" y="551"/>
                      </a:cubicBezTo>
                      <a:cubicBezTo>
                        <a:pt x="147" y="553"/>
                        <a:pt x="147" y="557"/>
                        <a:pt x="145" y="559"/>
                      </a:cubicBezTo>
                      <a:cubicBezTo>
                        <a:pt x="144" y="561"/>
                        <a:pt x="142" y="561"/>
                        <a:pt x="140" y="561"/>
                      </a:cubicBezTo>
                      <a:cubicBezTo>
                        <a:pt x="139" y="561"/>
                        <a:pt x="137" y="561"/>
                        <a:pt x="136" y="560"/>
                      </a:cubicBezTo>
                      <a:close/>
                      <a:moveTo>
                        <a:pt x="253" y="646"/>
                      </a:moveTo>
                      <a:cubicBezTo>
                        <a:pt x="255" y="648"/>
                        <a:pt x="255" y="652"/>
                        <a:pt x="253" y="654"/>
                      </a:cubicBezTo>
                      <a:cubicBezTo>
                        <a:pt x="252" y="656"/>
                        <a:pt x="250" y="656"/>
                        <a:pt x="249" y="656"/>
                      </a:cubicBezTo>
                      <a:cubicBezTo>
                        <a:pt x="247" y="656"/>
                        <a:pt x="246" y="656"/>
                        <a:pt x="245" y="655"/>
                      </a:cubicBezTo>
                      <a:cubicBezTo>
                        <a:pt x="227" y="639"/>
                        <a:pt x="227" y="639"/>
                        <a:pt x="227" y="639"/>
                      </a:cubicBezTo>
                      <a:cubicBezTo>
                        <a:pt x="224" y="637"/>
                        <a:pt x="224" y="633"/>
                        <a:pt x="226" y="631"/>
                      </a:cubicBezTo>
                      <a:cubicBezTo>
                        <a:pt x="228" y="628"/>
                        <a:pt x="232" y="628"/>
                        <a:pt x="235" y="630"/>
                      </a:cubicBezTo>
                      <a:lnTo>
                        <a:pt x="253" y="646"/>
                      </a:lnTo>
                      <a:close/>
                      <a:moveTo>
                        <a:pt x="289" y="677"/>
                      </a:moveTo>
                      <a:cubicBezTo>
                        <a:pt x="291" y="680"/>
                        <a:pt x="291" y="683"/>
                        <a:pt x="289" y="686"/>
                      </a:cubicBezTo>
                      <a:cubicBezTo>
                        <a:pt x="288" y="687"/>
                        <a:pt x="286" y="688"/>
                        <a:pt x="285" y="688"/>
                      </a:cubicBezTo>
                      <a:cubicBezTo>
                        <a:pt x="283" y="688"/>
                        <a:pt x="282" y="687"/>
                        <a:pt x="281" y="686"/>
                      </a:cubicBezTo>
                      <a:cubicBezTo>
                        <a:pt x="263" y="671"/>
                        <a:pt x="263" y="671"/>
                        <a:pt x="263" y="671"/>
                      </a:cubicBezTo>
                      <a:cubicBezTo>
                        <a:pt x="260" y="668"/>
                        <a:pt x="260" y="665"/>
                        <a:pt x="262" y="662"/>
                      </a:cubicBezTo>
                      <a:cubicBezTo>
                        <a:pt x="264" y="660"/>
                        <a:pt x="268" y="659"/>
                        <a:pt x="271" y="662"/>
                      </a:cubicBezTo>
                      <a:lnTo>
                        <a:pt x="289" y="677"/>
                      </a:lnTo>
                      <a:close/>
                      <a:moveTo>
                        <a:pt x="620" y="631"/>
                      </a:moveTo>
                      <a:cubicBezTo>
                        <a:pt x="622" y="633"/>
                        <a:pt x="622" y="637"/>
                        <a:pt x="619" y="639"/>
                      </a:cubicBezTo>
                      <a:cubicBezTo>
                        <a:pt x="601" y="655"/>
                        <a:pt x="601" y="655"/>
                        <a:pt x="601" y="655"/>
                      </a:cubicBezTo>
                      <a:cubicBezTo>
                        <a:pt x="600" y="656"/>
                        <a:pt x="599" y="656"/>
                        <a:pt x="597" y="656"/>
                      </a:cubicBezTo>
                      <a:cubicBezTo>
                        <a:pt x="596" y="656"/>
                        <a:pt x="594" y="656"/>
                        <a:pt x="593" y="654"/>
                      </a:cubicBezTo>
                      <a:cubicBezTo>
                        <a:pt x="590" y="652"/>
                        <a:pt x="591" y="648"/>
                        <a:pt x="593" y="646"/>
                      </a:cubicBezTo>
                      <a:cubicBezTo>
                        <a:pt x="611" y="630"/>
                        <a:pt x="611" y="630"/>
                        <a:pt x="611" y="630"/>
                      </a:cubicBezTo>
                      <a:cubicBezTo>
                        <a:pt x="614" y="628"/>
                        <a:pt x="618" y="628"/>
                        <a:pt x="620" y="631"/>
                      </a:cubicBezTo>
                      <a:close/>
                      <a:moveTo>
                        <a:pt x="548" y="694"/>
                      </a:moveTo>
                      <a:cubicBezTo>
                        <a:pt x="550" y="696"/>
                        <a:pt x="549" y="700"/>
                        <a:pt x="547" y="702"/>
                      </a:cubicBezTo>
                      <a:cubicBezTo>
                        <a:pt x="529" y="718"/>
                        <a:pt x="529" y="718"/>
                        <a:pt x="529" y="718"/>
                      </a:cubicBezTo>
                      <a:cubicBezTo>
                        <a:pt x="528" y="719"/>
                        <a:pt x="526" y="719"/>
                        <a:pt x="525" y="719"/>
                      </a:cubicBezTo>
                      <a:cubicBezTo>
                        <a:pt x="525" y="719"/>
                        <a:pt x="525" y="719"/>
                        <a:pt x="524" y="719"/>
                      </a:cubicBezTo>
                      <a:cubicBezTo>
                        <a:pt x="523" y="721"/>
                        <a:pt x="521" y="722"/>
                        <a:pt x="518" y="722"/>
                      </a:cubicBezTo>
                      <a:cubicBezTo>
                        <a:pt x="328" y="722"/>
                        <a:pt x="328" y="722"/>
                        <a:pt x="328" y="722"/>
                      </a:cubicBezTo>
                      <a:cubicBezTo>
                        <a:pt x="325" y="722"/>
                        <a:pt x="323" y="721"/>
                        <a:pt x="321" y="719"/>
                      </a:cubicBezTo>
                      <a:cubicBezTo>
                        <a:pt x="321" y="719"/>
                        <a:pt x="321" y="719"/>
                        <a:pt x="321" y="719"/>
                      </a:cubicBezTo>
                      <a:cubicBezTo>
                        <a:pt x="319" y="719"/>
                        <a:pt x="318" y="719"/>
                        <a:pt x="317" y="718"/>
                      </a:cubicBezTo>
                      <a:cubicBezTo>
                        <a:pt x="299" y="702"/>
                        <a:pt x="299" y="702"/>
                        <a:pt x="299" y="702"/>
                      </a:cubicBezTo>
                      <a:cubicBezTo>
                        <a:pt x="296" y="700"/>
                        <a:pt x="296" y="696"/>
                        <a:pt x="298" y="694"/>
                      </a:cubicBezTo>
                      <a:cubicBezTo>
                        <a:pt x="300" y="691"/>
                        <a:pt x="304" y="691"/>
                        <a:pt x="307" y="693"/>
                      </a:cubicBezTo>
                      <a:cubicBezTo>
                        <a:pt x="322" y="707"/>
                        <a:pt x="322" y="707"/>
                        <a:pt x="322" y="707"/>
                      </a:cubicBezTo>
                      <a:cubicBezTo>
                        <a:pt x="340" y="674"/>
                        <a:pt x="340" y="674"/>
                        <a:pt x="340" y="674"/>
                      </a:cubicBezTo>
                      <a:cubicBezTo>
                        <a:pt x="343" y="667"/>
                        <a:pt x="352" y="662"/>
                        <a:pt x="360" y="662"/>
                      </a:cubicBezTo>
                      <a:cubicBezTo>
                        <a:pt x="486" y="662"/>
                        <a:pt x="486" y="662"/>
                        <a:pt x="486" y="662"/>
                      </a:cubicBezTo>
                      <a:cubicBezTo>
                        <a:pt x="494" y="662"/>
                        <a:pt x="503" y="667"/>
                        <a:pt x="506" y="674"/>
                      </a:cubicBezTo>
                      <a:cubicBezTo>
                        <a:pt x="523" y="707"/>
                        <a:pt x="523" y="707"/>
                        <a:pt x="523" y="707"/>
                      </a:cubicBezTo>
                      <a:cubicBezTo>
                        <a:pt x="539" y="693"/>
                        <a:pt x="539" y="693"/>
                        <a:pt x="539" y="693"/>
                      </a:cubicBezTo>
                      <a:cubicBezTo>
                        <a:pt x="542" y="691"/>
                        <a:pt x="545" y="691"/>
                        <a:pt x="548" y="694"/>
                      </a:cubicBezTo>
                      <a:close/>
                      <a:moveTo>
                        <a:pt x="669" y="593"/>
                      </a:moveTo>
                      <a:cubicBezTo>
                        <a:pt x="668" y="593"/>
                        <a:pt x="666" y="592"/>
                        <a:pt x="665" y="591"/>
                      </a:cubicBezTo>
                      <a:cubicBezTo>
                        <a:pt x="663" y="588"/>
                        <a:pt x="663" y="585"/>
                        <a:pt x="665" y="583"/>
                      </a:cubicBezTo>
                      <a:cubicBezTo>
                        <a:pt x="684" y="567"/>
                        <a:pt x="684" y="567"/>
                        <a:pt x="684" y="567"/>
                      </a:cubicBezTo>
                      <a:cubicBezTo>
                        <a:pt x="686" y="565"/>
                        <a:pt x="690" y="565"/>
                        <a:pt x="692" y="567"/>
                      </a:cubicBezTo>
                      <a:cubicBezTo>
                        <a:pt x="694" y="570"/>
                        <a:pt x="694" y="574"/>
                        <a:pt x="691" y="576"/>
                      </a:cubicBezTo>
                      <a:cubicBezTo>
                        <a:pt x="673" y="592"/>
                        <a:pt x="673" y="592"/>
                        <a:pt x="673" y="592"/>
                      </a:cubicBezTo>
                      <a:cubicBezTo>
                        <a:pt x="672" y="593"/>
                        <a:pt x="671" y="593"/>
                        <a:pt x="669" y="593"/>
                      </a:cubicBezTo>
                      <a:close/>
                      <a:moveTo>
                        <a:pt x="764" y="504"/>
                      </a:moveTo>
                      <a:cubicBezTo>
                        <a:pt x="766" y="507"/>
                        <a:pt x="766" y="510"/>
                        <a:pt x="764" y="513"/>
                      </a:cubicBezTo>
                      <a:cubicBezTo>
                        <a:pt x="746" y="528"/>
                        <a:pt x="746" y="528"/>
                        <a:pt x="746" y="528"/>
                      </a:cubicBezTo>
                      <a:cubicBezTo>
                        <a:pt x="744" y="529"/>
                        <a:pt x="743" y="530"/>
                        <a:pt x="742" y="530"/>
                      </a:cubicBezTo>
                      <a:cubicBezTo>
                        <a:pt x="740" y="530"/>
                        <a:pt x="738" y="529"/>
                        <a:pt x="737" y="528"/>
                      </a:cubicBezTo>
                      <a:cubicBezTo>
                        <a:pt x="735" y="525"/>
                        <a:pt x="735" y="521"/>
                        <a:pt x="738" y="519"/>
                      </a:cubicBezTo>
                      <a:cubicBezTo>
                        <a:pt x="756" y="504"/>
                        <a:pt x="756" y="504"/>
                        <a:pt x="756" y="504"/>
                      </a:cubicBezTo>
                      <a:cubicBezTo>
                        <a:pt x="758" y="501"/>
                        <a:pt x="762" y="502"/>
                        <a:pt x="764" y="504"/>
                      </a:cubicBezTo>
                      <a:close/>
                      <a:moveTo>
                        <a:pt x="728" y="536"/>
                      </a:moveTo>
                      <a:cubicBezTo>
                        <a:pt x="730" y="538"/>
                        <a:pt x="730" y="542"/>
                        <a:pt x="728" y="544"/>
                      </a:cubicBezTo>
                      <a:cubicBezTo>
                        <a:pt x="709" y="560"/>
                        <a:pt x="709" y="560"/>
                        <a:pt x="709" y="560"/>
                      </a:cubicBezTo>
                      <a:cubicBezTo>
                        <a:pt x="708" y="561"/>
                        <a:pt x="707" y="561"/>
                        <a:pt x="706" y="561"/>
                      </a:cubicBezTo>
                      <a:cubicBezTo>
                        <a:pt x="704" y="561"/>
                        <a:pt x="702" y="561"/>
                        <a:pt x="701" y="559"/>
                      </a:cubicBezTo>
                      <a:cubicBezTo>
                        <a:pt x="699" y="557"/>
                        <a:pt x="699" y="553"/>
                        <a:pt x="702" y="551"/>
                      </a:cubicBezTo>
                      <a:cubicBezTo>
                        <a:pt x="720" y="535"/>
                        <a:pt x="720" y="535"/>
                        <a:pt x="720" y="535"/>
                      </a:cubicBezTo>
                      <a:cubicBezTo>
                        <a:pt x="722" y="533"/>
                        <a:pt x="726" y="533"/>
                        <a:pt x="728" y="536"/>
                      </a:cubicBezTo>
                      <a:close/>
                      <a:moveTo>
                        <a:pt x="584" y="662"/>
                      </a:moveTo>
                      <a:cubicBezTo>
                        <a:pt x="586" y="665"/>
                        <a:pt x="586" y="668"/>
                        <a:pt x="583" y="671"/>
                      </a:cubicBezTo>
                      <a:cubicBezTo>
                        <a:pt x="565" y="686"/>
                        <a:pt x="565" y="686"/>
                        <a:pt x="565" y="686"/>
                      </a:cubicBezTo>
                      <a:cubicBezTo>
                        <a:pt x="564" y="687"/>
                        <a:pt x="562" y="688"/>
                        <a:pt x="561" y="688"/>
                      </a:cubicBezTo>
                      <a:cubicBezTo>
                        <a:pt x="559" y="688"/>
                        <a:pt x="558" y="687"/>
                        <a:pt x="557" y="686"/>
                      </a:cubicBezTo>
                      <a:cubicBezTo>
                        <a:pt x="554" y="683"/>
                        <a:pt x="555" y="680"/>
                        <a:pt x="557" y="677"/>
                      </a:cubicBezTo>
                      <a:cubicBezTo>
                        <a:pt x="575" y="662"/>
                        <a:pt x="575" y="662"/>
                        <a:pt x="575" y="662"/>
                      </a:cubicBezTo>
                      <a:cubicBezTo>
                        <a:pt x="578" y="659"/>
                        <a:pt x="581" y="660"/>
                        <a:pt x="584" y="662"/>
                      </a:cubicBezTo>
                      <a:close/>
                      <a:moveTo>
                        <a:pt x="765" y="289"/>
                      </a:moveTo>
                      <a:cubicBezTo>
                        <a:pt x="765" y="191"/>
                        <a:pt x="765" y="191"/>
                        <a:pt x="765" y="191"/>
                      </a:cubicBezTo>
                      <a:cubicBezTo>
                        <a:pt x="765" y="183"/>
                        <a:pt x="771" y="177"/>
                        <a:pt x="779" y="177"/>
                      </a:cubicBezTo>
                      <a:cubicBezTo>
                        <a:pt x="787" y="177"/>
                        <a:pt x="794" y="183"/>
                        <a:pt x="794" y="191"/>
                      </a:cubicBezTo>
                      <a:cubicBezTo>
                        <a:pt x="794" y="289"/>
                        <a:pt x="794" y="289"/>
                        <a:pt x="794" y="289"/>
                      </a:cubicBezTo>
                      <a:cubicBezTo>
                        <a:pt x="794" y="297"/>
                        <a:pt x="787" y="303"/>
                        <a:pt x="779" y="303"/>
                      </a:cubicBezTo>
                      <a:cubicBezTo>
                        <a:pt x="771" y="303"/>
                        <a:pt x="765" y="297"/>
                        <a:pt x="765" y="289"/>
                      </a:cubicBezTo>
                      <a:close/>
                      <a:moveTo>
                        <a:pt x="766" y="147"/>
                      </a:moveTo>
                      <a:cubicBezTo>
                        <a:pt x="766" y="140"/>
                        <a:pt x="772" y="134"/>
                        <a:pt x="779" y="134"/>
                      </a:cubicBezTo>
                      <a:cubicBezTo>
                        <a:pt x="787" y="134"/>
                        <a:pt x="793" y="140"/>
                        <a:pt x="793" y="147"/>
                      </a:cubicBezTo>
                      <a:cubicBezTo>
                        <a:pt x="793" y="154"/>
                        <a:pt x="787" y="160"/>
                        <a:pt x="779" y="160"/>
                      </a:cubicBezTo>
                      <a:cubicBezTo>
                        <a:pt x="772" y="160"/>
                        <a:pt x="766" y="154"/>
                        <a:pt x="766" y="147"/>
                      </a:cubicBezTo>
                      <a:close/>
                      <a:moveTo>
                        <a:pt x="766" y="106"/>
                      </a:moveTo>
                      <a:cubicBezTo>
                        <a:pt x="766" y="99"/>
                        <a:pt x="772" y="93"/>
                        <a:pt x="779" y="93"/>
                      </a:cubicBezTo>
                      <a:cubicBezTo>
                        <a:pt x="787" y="93"/>
                        <a:pt x="793" y="99"/>
                        <a:pt x="793" y="106"/>
                      </a:cubicBezTo>
                      <a:cubicBezTo>
                        <a:pt x="793" y="113"/>
                        <a:pt x="787" y="119"/>
                        <a:pt x="779" y="119"/>
                      </a:cubicBezTo>
                      <a:cubicBezTo>
                        <a:pt x="772" y="119"/>
                        <a:pt x="766" y="113"/>
                        <a:pt x="766" y="106"/>
                      </a:cubicBezTo>
                      <a:close/>
                      <a:moveTo>
                        <a:pt x="798" y="377"/>
                      </a:moveTo>
                      <a:cubicBezTo>
                        <a:pt x="798" y="387"/>
                        <a:pt x="789" y="395"/>
                        <a:pt x="779" y="395"/>
                      </a:cubicBezTo>
                      <a:cubicBezTo>
                        <a:pt x="769" y="395"/>
                        <a:pt x="761" y="387"/>
                        <a:pt x="761" y="377"/>
                      </a:cubicBezTo>
                      <a:cubicBezTo>
                        <a:pt x="761" y="367"/>
                        <a:pt x="769" y="358"/>
                        <a:pt x="779" y="358"/>
                      </a:cubicBezTo>
                      <a:cubicBezTo>
                        <a:pt x="789" y="358"/>
                        <a:pt x="798" y="367"/>
                        <a:pt x="798" y="377"/>
                      </a:cubicBezTo>
                      <a:close/>
                      <a:moveTo>
                        <a:pt x="90" y="290"/>
                      </a:moveTo>
                      <a:cubicBezTo>
                        <a:pt x="54" y="290"/>
                        <a:pt x="54" y="290"/>
                        <a:pt x="54" y="290"/>
                      </a:cubicBezTo>
                      <a:cubicBezTo>
                        <a:pt x="54" y="190"/>
                        <a:pt x="54" y="190"/>
                        <a:pt x="54" y="190"/>
                      </a:cubicBezTo>
                      <a:cubicBezTo>
                        <a:pt x="90" y="190"/>
                        <a:pt x="90" y="190"/>
                        <a:pt x="90" y="190"/>
                      </a:cubicBezTo>
                      <a:lnTo>
                        <a:pt x="90" y="290"/>
                      </a:lnTo>
                      <a:close/>
                      <a:moveTo>
                        <a:pt x="509" y="216"/>
                      </a:moveTo>
                      <a:cubicBezTo>
                        <a:pt x="521" y="250"/>
                        <a:pt x="521" y="250"/>
                        <a:pt x="521" y="250"/>
                      </a:cubicBezTo>
                      <a:cubicBezTo>
                        <a:pt x="482" y="250"/>
                        <a:pt x="482" y="250"/>
                        <a:pt x="482" y="250"/>
                      </a:cubicBezTo>
                      <a:cubicBezTo>
                        <a:pt x="494" y="216"/>
                        <a:pt x="494" y="216"/>
                        <a:pt x="494" y="216"/>
                      </a:cubicBezTo>
                      <a:cubicBezTo>
                        <a:pt x="496" y="207"/>
                        <a:pt x="499" y="198"/>
                        <a:pt x="501" y="190"/>
                      </a:cubicBezTo>
                      <a:cubicBezTo>
                        <a:pt x="501" y="190"/>
                        <a:pt x="501" y="190"/>
                        <a:pt x="501" y="190"/>
                      </a:cubicBezTo>
                      <a:cubicBezTo>
                        <a:pt x="504" y="198"/>
                        <a:pt x="506" y="207"/>
                        <a:pt x="509" y="216"/>
                      </a:cubicBezTo>
                      <a:close/>
                      <a:moveTo>
                        <a:pt x="797" y="0"/>
                      </a:moveTo>
                      <a:cubicBezTo>
                        <a:pt x="49" y="0"/>
                        <a:pt x="49" y="0"/>
                        <a:pt x="49" y="0"/>
                      </a:cubicBezTo>
                      <a:cubicBezTo>
                        <a:pt x="22" y="0"/>
                        <a:pt x="0" y="22"/>
                        <a:pt x="0" y="49"/>
                      </a:cubicBezTo>
                      <a:cubicBezTo>
                        <a:pt x="0" y="431"/>
                        <a:pt x="0" y="431"/>
                        <a:pt x="0" y="431"/>
                      </a:cubicBezTo>
                      <a:cubicBezTo>
                        <a:pt x="0" y="457"/>
                        <a:pt x="20" y="478"/>
                        <a:pt x="45" y="480"/>
                      </a:cubicBezTo>
                      <a:cubicBezTo>
                        <a:pt x="45" y="480"/>
                        <a:pt x="46" y="481"/>
                        <a:pt x="46" y="481"/>
                      </a:cubicBezTo>
                      <a:cubicBezTo>
                        <a:pt x="64" y="497"/>
                        <a:pt x="64" y="497"/>
                        <a:pt x="64" y="497"/>
                      </a:cubicBezTo>
                      <a:cubicBezTo>
                        <a:pt x="65" y="498"/>
                        <a:pt x="67" y="498"/>
                        <a:pt x="68" y="498"/>
                      </a:cubicBezTo>
                      <a:cubicBezTo>
                        <a:pt x="70" y="498"/>
                        <a:pt x="71" y="498"/>
                        <a:pt x="73" y="496"/>
                      </a:cubicBezTo>
                      <a:cubicBezTo>
                        <a:pt x="75" y="494"/>
                        <a:pt x="74" y="490"/>
                        <a:pt x="72" y="488"/>
                      </a:cubicBezTo>
                      <a:cubicBezTo>
                        <a:pt x="63" y="480"/>
                        <a:pt x="63" y="480"/>
                        <a:pt x="63" y="480"/>
                      </a:cubicBezTo>
                      <a:cubicBezTo>
                        <a:pt x="783" y="480"/>
                        <a:pt x="783" y="480"/>
                        <a:pt x="783" y="480"/>
                      </a:cubicBezTo>
                      <a:cubicBezTo>
                        <a:pt x="774" y="488"/>
                        <a:pt x="774" y="488"/>
                        <a:pt x="774" y="488"/>
                      </a:cubicBezTo>
                      <a:cubicBezTo>
                        <a:pt x="771" y="490"/>
                        <a:pt x="771" y="494"/>
                        <a:pt x="773" y="496"/>
                      </a:cubicBezTo>
                      <a:cubicBezTo>
                        <a:pt x="774" y="498"/>
                        <a:pt x="776" y="498"/>
                        <a:pt x="778" y="498"/>
                      </a:cubicBezTo>
                      <a:cubicBezTo>
                        <a:pt x="779" y="498"/>
                        <a:pt x="781" y="498"/>
                        <a:pt x="782" y="497"/>
                      </a:cubicBezTo>
                      <a:cubicBezTo>
                        <a:pt x="800" y="481"/>
                        <a:pt x="800" y="481"/>
                        <a:pt x="800" y="481"/>
                      </a:cubicBezTo>
                      <a:cubicBezTo>
                        <a:pt x="800" y="481"/>
                        <a:pt x="801" y="480"/>
                        <a:pt x="801" y="480"/>
                      </a:cubicBezTo>
                      <a:cubicBezTo>
                        <a:pt x="826" y="478"/>
                        <a:pt x="846" y="457"/>
                        <a:pt x="846" y="431"/>
                      </a:cubicBezTo>
                      <a:cubicBezTo>
                        <a:pt x="846" y="49"/>
                        <a:pt x="846" y="49"/>
                        <a:pt x="846" y="49"/>
                      </a:cubicBezTo>
                      <a:cubicBezTo>
                        <a:pt x="846" y="22"/>
                        <a:pt x="824" y="0"/>
                        <a:pt x="797" y="0"/>
                      </a:cubicBezTo>
                      <a:close/>
                      <a:moveTo>
                        <a:pt x="116" y="75"/>
                      </a:moveTo>
                      <a:cubicBezTo>
                        <a:pt x="116" y="397"/>
                        <a:pt x="116" y="397"/>
                        <a:pt x="116" y="397"/>
                      </a:cubicBezTo>
                      <a:cubicBezTo>
                        <a:pt x="116" y="451"/>
                        <a:pt x="116" y="451"/>
                        <a:pt x="116" y="451"/>
                      </a:cubicBezTo>
                      <a:cubicBezTo>
                        <a:pt x="49" y="451"/>
                        <a:pt x="49" y="451"/>
                        <a:pt x="49" y="451"/>
                      </a:cubicBezTo>
                      <a:cubicBezTo>
                        <a:pt x="38" y="451"/>
                        <a:pt x="29" y="442"/>
                        <a:pt x="29" y="431"/>
                      </a:cubicBezTo>
                      <a:cubicBezTo>
                        <a:pt x="29" y="49"/>
                        <a:pt x="29" y="49"/>
                        <a:pt x="29" y="49"/>
                      </a:cubicBezTo>
                      <a:cubicBezTo>
                        <a:pt x="29" y="38"/>
                        <a:pt x="38" y="29"/>
                        <a:pt x="49" y="29"/>
                      </a:cubicBezTo>
                      <a:cubicBezTo>
                        <a:pt x="116" y="29"/>
                        <a:pt x="116" y="29"/>
                        <a:pt x="116" y="29"/>
                      </a:cubicBezTo>
                      <a:lnTo>
                        <a:pt x="116" y="75"/>
                      </a:lnTo>
                      <a:close/>
                      <a:moveTo>
                        <a:pt x="302" y="368"/>
                      </a:moveTo>
                      <a:cubicBezTo>
                        <a:pt x="173" y="336"/>
                        <a:pt x="173" y="336"/>
                        <a:pt x="173" y="336"/>
                      </a:cubicBezTo>
                      <a:cubicBezTo>
                        <a:pt x="172" y="187"/>
                        <a:pt x="172" y="187"/>
                        <a:pt x="172" y="187"/>
                      </a:cubicBezTo>
                      <a:cubicBezTo>
                        <a:pt x="288" y="133"/>
                        <a:pt x="288" y="133"/>
                        <a:pt x="288" y="133"/>
                      </a:cubicBezTo>
                      <a:cubicBezTo>
                        <a:pt x="417" y="164"/>
                        <a:pt x="417" y="164"/>
                        <a:pt x="417" y="164"/>
                      </a:cubicBezTo>
                      <a:cubicBezTo>
                        <a:pt x="417" y="314"/>
                        <a:pt x="417" y="314"/>
                        <a:pt x="417" y="314"/>
                      </a:cubicBezTo>
                      <a:lnTo>
                        <a:pt x="302" y="368"/>
                      </a:lnTo>
                      <a:close/>
                      <a:moveTo>
                        <a:pt x="539" y="308"/>
                      </a:moveTo>
                      <a:cubicBezTo>
                        <a:pt x="525" y="269"/>
                        <a:pt x="525" y="269"/>
                        <a:pt x="525" y="269"/>
                      </a:cubicBezTo>
                      <a:cubicBezTo>
                        <a:pt x="478" y="269"/>
                        <a:pt x="478" y="269"/>
                        <a:pt x="478" y="269"/>
                      </a:cubicBezTo>
                      <a:cubicBezTo>
                        <a:pt x="465" y="308"/>
                        <a:pt x="465" y="308"/>
                        <a:pt x="465" y="308"/>
                      </a:cubicBezTo>
                      <a:cubicBezTo>
                        <a:pt x="437" y="308"/>
                        <a:pt x="437" y="308"/>
                        <a:pt x="437" y="308"/>
                      </a:cubicBezTo>
                      <a:cubicBezTo>
                        <a:pt x="485" y="169"/>
                        <a:pt x="485" y="169"/>
                        <a:pt x="485" y="169"/>
                      </a:cubicBezTo>
                      <a:cubicBezTo>
                        <a:pt x="520" y="169"/>
                        <a:pt x="520" y="169"/>
                        <a:pt x="520" y="169"/>
                      </a:cubicBezTo>
                      <a:cubicBezTo>
                        <a:pt x="568" y="308"/>
                        <a:pt x="568" y="308"/>
                        <a:pt x="568" y="308"/>
                      </a:cubicBezTo>
                      <a:lnTo>
                        <a:pt x="539" y="308"/>
                      </a:lnTo>
                      <a:close/>
                      <a:moveTo>
                        <a:pt x="667" y="308"/>
                      </a:moveTo>
                      <a:cubicBezTo>
                        <a:pt x="665" y="304"/>
                        <a:pt x="661" y="293"/>
                        <a:pt x="657" y="275"/>
                      </a:cubicBezTo>
                      <a:cubicBezTo>
                        <a:pt x="653" y="257"/>
                        <a:pt x="646" y="252"/>
                        <a:pt x="630" y="251"/>
                      </a:cubicBezTo>
                      <a:cubicBezTo>
                        <a:pt x="616" y="251"/>
                        <a:pt x="616" y="251"/>
                        <a:pt x="616" y="251"/>
                      </a:cubicBezTo>
                      <a:cubicBezTo>
                        <a:pt x="616" y="308"/>
                        <a:pt x="616" y="308"/>
                        <a:pt x="616" y="308"/>
                      </a:cubicBezTo>
                      <a:cubicBezTo>
                        <a:pt x="589" y="308"/>
                        <a:pt x="589" y="308"/>
                        <a:pt x="589" y="308"/>
                      </a:cubicBezTo>
                      <a:cubicBezTo>
                        <a:pt x="589" y="172"/>
                        <a:pt x="589" y="172"/>
                        <a:pt x="589" y="172"/>
                      </a:cubicBezTo>
                      <a:cubicBezTo>
                        <a:pt x="600" y="170"/>
                        <a:pt x="615" y="168"/>
                        <a:pt x="631" y="168"/>
                      </a:cubicBezTo>
                      <a:cubicBezTo>
                        <a:pt x="652" y="168"/>
                        <a:pt x="667" y="172"/>
                        <a:pt x="677" y="180"/>
                      </a:cubicBezTo>
                      <a:cubicBezTo>
                        <a:pt x="685" y="186"/>
                        <a:pt x="690" y="196"/>
                        <a:pt x="690" y="208"/>
                      </a:cubicBezTo>
                      <a:cubicBezTo>
                        <a:pt x="690" y="225"/>
                        <a:pt x="677" y="238"/>
                        <a:pt x="662" y="242"/>
                      </a:cubicBezTo>
                      <a:cubicBezTo>
                        <a:pt x="662" y="243"/>
                        <a:pt x="662" y="243"/>
                        <a:pt x="662" y="243"/>
                      </a:cubicBezTo>
                      <a:cubicBezTo>
                        <a:pt x="673" y="246"/>
                        <a:pt x="680" y="256"/>
                        <a:pt x="683" y="270"/>
                      </a:cubicBezTo>
                      <a:cubicBezTo>
                        <a:pt x="688" y="287"/>
                        <a:pt x="692" y="303"/>
                        <a:pt x="695" y="308"/>
                      </a:cubicBezTo>
                      <a:lnTo>
                        <a:pt x="667" y="308"/>
                      </a:lnTo>
                      <a:close/>
                      <a:moveTo>
                        <a:pt x="730" y="29"/>
                      </a:moveTo>
                      <a:cubicBezTo>
                        <a:pt x="797" y="29"/>
                        <a:pt x="797" y="29"/>
                        <a:pt x="797" y="29"/>
                      </a:cubicBezTo>
                      <a:cubicBezTo>
                        <a:pt x="808" y="29"/>
                        <a:pt x="817" y="38"/>
                        <a:pt x="817" y="49"/>
                      </a:cubicBezTo>
                      <a:cubicBezTo>
                        <a:pt x="817" y="431"/>
                        <a:pt x="817" y="431"/>
                        <a:pt x="817" y="431"/>
                      </a:cubicBezTo>
                      <a:cubicBezTo>
                        <a:pt x="817" y="442"/>
                        <a:pt x="808" y="451"/>
                        <a:pt x="797" y="451"/>
                      </a:cubicBezTo>
                      <a:cubicBezTo>
                        <a:pt x="730" y="451"/>
                        <a:pt x="730" y="451"/>
                        <a:pt x="730" y="451"/>
                      </a:cubicBezTo>
                      <a:lnTo>
                        <a:pt x="730" y="29"/>
                      </a:lnTo>
                      <a:close/>
                      <a:moveTo>
                        <a:pt x="662" y="210"/>
                      </a:moveTo>
                      <a:cubicBezTo>
                        <a:pt x="662" y="224"/>
                        <a:pt x="651" y="233"/>
                        <a:pt x="633" y="233"/>
                      </a:cubicBezTo>
                      <a:cubicBezTo>
                        <a:pt x="616" y="233"/>
                        <a:pt x="616" y="233"/>
                        <a:pt x="616" y="233"/>
                      </a:cubicBezTo>
                      <a:cubicBezTo>
                        <a:pt x="616" y="189"/>
                        <a:pt x="616" y="189"/>
                        <a:pt x="616" y="189"/>
                      </a:cubicBezTo>
                      <a:cubicBezTo>
                        <a:pt x="619" y="188"/>
                        <a:pt x="625" y="188"/>
                        <a:pt x="633" y="188"/>
                      </a:cubicBezTo>
                      <a:cubicBezTo>
                        <a:pt x="651" y="188"/>
                        <a:pt x="662" y="195"/>
                        <a:pt x="662" y="210"/>
                      </a:cubicBezTo>
                      <a:close/>
                    </a:path>
                  </a:pathLst>
                </a:custGeom>
                <a:solidFill>
                  <a:srgbClr val="98C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19" name="그룹 14"/>
            <p:cNvGrpSpPr/>
            <p:nvPr/>
          </p:nvGrpSpPr>
          <p:grpSpPr>
            <a:xfrm>
              <a:off x="6576984" y="4402643"/>
              <a:ext cx="445077" cy="455847"/>
              <a:chOff x="6576984" y="4402643"/>
              <a:chExt cx="445077" cy="455847"/>
            </a:xfrm>
          </p:grpSpPr>
          <p:sp>
            <p:nvSpPr>
              <p:cNvPr id="41" name="Freeform 10"/>
              <p:cNvSpPr>
                <a:spLocks/>
              </p:cNvSpPr>
              <p:nvPr/>
            </p:nvSpPr>
            <p:spPr bwMode="auto">
              <a:xfrm>
                <a:off x="6622490" y="4501657"/>
                <a:ext cx="399571" cy="356833"/>
              </a:xfrm>
              <a:custGeom>
                <a:avLst/>
                <a:gdLst>
                  <a:gd name="T0" fmla="*/ 535 w 755"/>
                  <a:gd name="T1" fmla="*/ 0 h 674"/>
                  <a:gd name="T2" fmla="*/ 524 w 755"/>
                  <a:gd name="T3" fmla="*/ 75 h 674"/>
                  <a:gd name="T4" fmla="*/ 431 w 755"/>
                  <a:gd name="T5" fmla="*/ 177 h 674"/>
                  <a:gd name="T6" fmla="*/ 303 w 755"/>
                  <a:gd name="T7" fmla="*/ 267 h 674"/>
                  <a:gd name="T8" fmla="*/ 0 w 755"/>
                  <a:gd name="T9" fmla="*/ 406 h 674"/>
                  <a:gd name="T10" fmla="*/ 278 w 755"/>
                  <a:gd name="T11" fmla="*/ 674 h 674"/>
                  <a:gd name="T12" fmla="*/ 744 w 755"/>
                  <a:gd name="T13" fmla="*/ 283 h 674"/>
                  <a:gd name="T14" fmla="*/ 755 w 755"/>
                  <a:gd name="T15" fmla="*/ 225 h 674"/>
                  <a:gd name="T16" fmla="*/ 535 w 755"/>
                  <a:gd name="T17" fmla="*/ 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674">
                    <a:moveTo>
                      <a:pt x="535" y="0"/>
                    </a:moveTo>
                    <a:cubicBezTo>
                      <a:pt x="524" y="75"/>
                      <a:pt x="524" y="75"/>
                      <a:pt x="524" y="75"/>
                    </a:cubicBezTo>
                    <a:cubicBezTo>
                      <a:pt x="431" y="177"/>
                      <a:pt x="431" y="177"/>
                      <a:pt x="431" y="177"/>
                    </a:cubicBezTo>
                    <a:cubicBezTo>
                      <a:pt x="303" y="267"/>
                      <a:pt x="303" y="267"/>
                      <a:pt x="303" y="267"/>
                    </a:cubicBezTo>
                    <a:cubicBezTo>
                      <a:pt x="0" y="406"/>
                      <a:pt x="0" y="406"/>
                      <a:pt x="0" y="406"/>
                    </a:cubicBezTo>
                    <a:cubicBezTo>
                      <a:pt x="278" y="674"/>
                      <a:pt x="278" y="674"/>
                      <a:pt x="278" y="674"/>
                    </a:cubicBezTo>
                    <a:cubicBezTo>
                      <a:pt x="495" y="658"/>
                      <a:pt x="687" y="506"/>
                      <a:pt x="744" y="283"/>
                    </a:cubicBezTo>
                    <a:cubicBezTo>
                      <a:pt x="749" y="264"/>
                      <a:pt x="752" y="245"/>
                      <a:pt x="755" y="225"/>
                    </a:cubicBezTo>
                    <a:cubicBezTo>
                      <a:pt x="535" y="0"/>
                      <a:pt x="535" y="0"/>
                      <a:pt x="535"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2" name="Freeform 278"/>
              <p:cNvSpPr>
                <a:spLocks noEditPoints="1"/>
              </p:cNvSpPr>
              <p:nvPr/>
            </p:nvSpPr>
            <p:spPr bwMode="auto">
              <a:xfrm>
                <a:off x="6576984" y="4402643"/>
                <a:ext cx="347631" cy="377909"/>
              </a:xfrm>
              <a:custGeom>
                <a:avLst/>
                <a:gdLst>
                  <a:gd name="T0" fmla="*/ 625 w 932"/>
                  <a:gd name="T1" fmla="*/ 742 h 1010"/>
                  <a:gd name="T2" fmla="*/ 797 w 932"/>
                  <a:gd name="T3" fmla="*/ 563 h 1010"/>
                  <a:gd name="T4" fmla="*/ 925 w 932"/>
                  <a:gd name="T5" fmla="*/ 608 h 1010"/>
                  <a:gd name="T6" fmla="*/ 771 w 932"/>
                  <a:gd name="T7" fmla="*/ 505 h 1010"/>
                  <a:gd name="T8" fmla="*/ 620 w 932"/>
                  <a:gd name="T9" fmla="*/ 245 h 1010"/>
                  <a:gd name="T10" fmla="*/ 438 w 932"/>
                  <a:gd name="T11" fmla="*/ 36 h 1010"/>
                  <a:gd name="T12" fmla="*/ 470 w 932"/>
                  <a:gd name="T13" fmla="*/ 307 h 1010"/>
                  <a:gd name="T14" fmla="*/ 367 w 932"/>
                  <a:gd name="T15" fmla="*/ 204 h 1010"/>
                  <a:gd name="T16" fmla="*/ 295 w 932"/>
                  <a:gd name="T17" fmla="*/ 132 h 1010"/>
                  <a:gd name="T18" fmla="*/ 228 w 932"/>
                  <a:gd name="T19" fmla="*/ 219 h 1010"/>
                  <a:gd name="T20" fmla="*/ 169 w 932"/>
                  <a:gd name="T21" fmla="*/ 505 h 1010"/>
                  <a:gd name="T22" fmla="*/ 69 w 932"/>
                  <a:gd name="T23" fmla="*/ 761 h 1010"/>
                  <a:gd name="T24" fmla="*/ 299 w 932"/>
                  <a:gd name="T25" fmla="*/ 604 h 1010"/>
                  <a:gd name="T26" fmla="*/ 172 w 932"/>
                  <a:gd name="T27" fmla="*/ 716 h 1010"/>
                  <a:gd name="T28" fmla="*/ 244 w 932"/>
                  <a:gd name="T29" fmla="*/ 788 h 1010"/>
                  <a:gd name="T30" fmla="*/ 470 w 932"/>
                  <a:gd name="T31" fmla="*/ 1010 h 1010"/>
                  <a:gd name="T32" fmla="*/ 907 w 932"/>
                  <a:gd name="T33" fmla="*/ 758 h 1010"/>
                  <a:gd name="T34" fmla="*/ 901 w 932"/>
                  <a:gd name="T35" fmla="*/ 608 h 1010"/>
                  <a:gd name="T36" fmla="*/ 853 w 932"/>
                  <a:gd name="T37" fmla="*/ 560 h 1010"/>
                  <a:gd name="T38" fmla="*/ 415 w 932"/>
                  <a:gd name="T39" fmla="*/ 132 h 1010"/>
                  <a:gd name="T40" fmla="*/ 367 w 932"/>
                  <a:gd name="T41" fmla="*/ 84 h 1010"/>
                  <a:gd name="T42" fmla="*/ 172 w 932"/>
                  <a:gd name="T43" fmla="*/ 740 h 1010"/>
                  <a:gd name="T44" fmla="*/ 602 w 932"/>
                  <a:gd name="T45" fmla="*/ 734 h 1010"/>
                  <a:gd name="T46" fmla="*/ 616 w 932"/>
                  <a:gd name="T47" fmla="*/ 621 h 1010"/>
                  <a:gd name="T48" fmla="*/ 322 w 932"/>
                  <a:gd name="T49" fmla="*/ 419 h 1010"/>
                  <a:gd name="T50" fmla="*/ 545 w 932"/>
                  <a:gd name="T51" fmla="*/ 375 h 1010"/>
                  <a:gd name="T52" fmla="*/ 618 w 932"/>
                  <a:gd name="T53" fmla="*/ 591 h 1010"/>
                  <a:gd name="T54" fmla="*/ 395 w 932"/>
                  <a:gd name="T55" fmla="*/ 636 h 1010"/>
                  <a:gd name="T56" fmla="*/ 643 w 932"/>
                  <a:gd name="T57" fmla="*/ 574 h 1010"/>
                  <a:gd name="T58" fmla="*/ 734 w 932"/>
                  <a:gd name="T59" fmla="*/ 505 h 1010"/>
                  <a:gd name="T60" fmla="*/ 820 w 932"/>
                  <a:gd name="T61" fmla="*/ 422 h 1010"/>
                  <a:gd name="T62" fmla="*/ 625 w 932"/>
                  <a:gd name="T63" fmla="*/ 268 h 1010"/>
                  <a:gd name="T64" fmla="*/ 616 w 932"/>
                  <a:gd name="T65" fmla="*/ 390 h 1010"/>
                  <a:gd name="T66" fmla="*/ 602 w 932"/>
                  <a:gd name="T67" fmla="*/ 276 h 1010"/>
                  <a:gd name="T68" fmla="*/ 324 w 932"/>
                  <a:gd name="T69" fmla="*/ 390 h 1010"/>
                  <a:gd name="T70" fmla="*/ 120 w 932"/>
                  <a:gd name="T71" fmla="*/ 422 h 1010"/>
                  <a:gd name="T72" fmla="*/ 315 w 932"/>
                  <a:gd name="T73" fmla="*/ 268 h 1010"/>
                  <a:gd name="T74" fmla="*/ 120 w 932"/>
                  <a:gd name="T75" fmla="*/ 422 h 1010"/>
                  <a:gd name="T76" fmla="*/ 295 w 932"/>
                  <a:gd name="T77" fmla="*/ 505 h 1010"/>
                  <a:gd name="T78" fmla="*/ 324 w 932"/>
                  <a:gd name="T79" fmla="*/ 620 h 1010"/>
                  <a:gd name="T80" fmla="*/ 338 w 932"/>
                  <a:gd name="T81" fmla="*/ 734 h 1010"/>
                  <a:gd name="T82" fmla="*/ 342 w 932"/>
                  <a:gd name="T83" fmla="*/ 758 h 1010"/>
                  <a:gd name="T84" fmla="*/ 470 w 932"/>
                  <a:gd name="T85" fmla="*/ 986 h 1010"/>
                  <a:gd name="T86" fmla="*/ 474 w 932"/>
                  <a:gd name="T87" fmla="*/ 421 h 1010"/>
                  <a:gd name="T88" fmla="*/ 474 w 932"/>
                  <a:gd name="T89" fmla="*/ 445 h 1010"/>
                  <a:gd name="T90" fmla="*/ 535 w 932"/>
                  <a:gd name="T91" fmla="*/ 505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1010">
                    <a:moveTo>
                      <a:pt x="892" y="710"/>
                    </a:moveTo>
                    <a:cubicBezTo>
                      <a:pt x="894" y="724"/>
                      <a:pt x="892" y="736"/>
                      <a:pt x="887" y="746"/>
                    </a:cubicBezTo>
                    <a:cubicBezTo>
                      <a:pt x="862" y="788"/>
                      <a:pt x="763" y="789"/>
                      <a:pt x="625" y="742"/>
                    </a:cubicBezTo>
                    <a:cubicBezTo>
                      <a:pt x="633" y="699"/>
                      <a:pt x="638" y="653"/>
                      <a:pt x="641" y="604"/>
                    </a:cubicBezTo>
                    <a:cubicBezTo>
                      <a:pt x="682" y="577"/>
                      <a:pt x="719" y="549"/>
                      <a:pt x="752" y="521"/>
                    </a:cubicBezTo>
                    <a:cubicBezTo>
                      <a:pt x="768" y="535"/>
                      <a:pt x="783" y="549"/>
                      <a:pt x="797" y="563"/>
                    </a:cubicBezTo>
                    <a:cubicBezTo>
                      <a:pt x="787" y="575"/>
                      <a:pt x="781" y="591"/>
                      <a:pt x="781" y="608"/>
                    </a:cubicBezTo>
                    <a:cubicBezTo>
                      <a:pt x="781" y="647"/>
                      <a:pt x="813" y="680"/>
                      <a:pt x="853" y="680"/>
                    </a:cubicBezTo>
                    <a:cubicBezTo>
                      <a:pt x="893" y="680"/>
                      <a:pt x="925" y="647"/>
                      <a:pt x="925" y="608"/>
                    </a:cubicBezTo>
                    <a:cubicBezTo>
                      <a:pt x="925" y="568"/>
                      <a:pt x="893" y="536"/>
                      <a:pt x="853" y="536"/>
                    </a:cubicBezTo>
                    <a:cubicBezTo>
                      <a:pt x="839" y="536"/>
                      <a:pt x="826" y="540"/>
                      <a:pt x="815" y="547"/>
                    </a:cubicBezTo>
                    <a:cubicBezTo>
                      <a:pt x="801" y="533"/>
                      <a:pt x="786" y="519"/>
                      <a:pt x="771" y="505"/>
                    </a:cubicBezTo>
                    <a:cubicBezTo>
                      <a:pt x="796" y="483"/>
                      <a:pt x="819" y="461"/>
                      <a:pt x="838" y="438"/>
                    </a:cubicBezTo>
                    <a:cubicBezTo>
                      <a:pt x="907" y="361"/>
                      <a:pt x="932" y="295"/>
                      <a:pt x="907" y="253"/>
                    </a:cubicBezTo>
                    <a:cubicBezTo>
                      <a:pt x="875" y="197"/>
                      <a:pt x="763" y="197"/>
                      <a:pt x="620" y="245"/>
                    </a:cubicBezTo>
                    <a:cubicBezTo>
                      <a:pt x="590" y="97"/>
                      <a:pt x="535" y="0"/>
                      <a:pt x="470" y="0"/>
                    </a:cubicBezTo>
                    <a:cubicBezTo>
                      <a:pt x="454" y="0"/>
                      <a:pt x="439" y="6"/>
                      <a:pt x="424" y="17"/>
                    </a:cubicBezTo>
                    <a:cubicBezTo>
                      <a:pt x="438" y="36"/>
                      <a:pt x="438" y="36"/>
                      <a:pt x="438" y="36"/>
                    </a:cubicBezTo>
                    <a:cubicBezTo>
                      <a:pt x="449" y="28"/>
                      <a:pt x="460" y="24"/>
                      <a:pt x="470" y="24"/>
                    </a:cubicBezTo>
                    <a:cubicBezTo>
                      <a:pt x="519" y="24"/>
                      <a:pt x="569" y="110"/>
                      <a:pt x="598" y="253"/>
                    </a:cubicBezTo>
                    <a:cubicBezTo>
                      <a:pt x="557" y="267"/>
                      <a:pt x="514" y="285"/>
                      <a:pt x="470" y="307"/>
                    </a:cubicBezTo>
                    <a:cubicBezTo>
                      <a:pt x="427" y="286"/>
                      <a:pt x="384" y="268"/>
                      <a:pt x="343" y="253"/>
                    </a:cubicBezTo>
                    <a:cubicBezTo>
                      <a:pt x="346" y="235"/>
                      <a:pt x="350" y="219"/>
                      <a:pt x="354" y="203"/>
                    </a:cubicBezTo>
                    <a:cubicBezTo>
                      <a:pt x="358" y="204"/>
                      <a:pt x="363" y="204"/>
                      <a:pt x="367" y="204"/>
                    </a:cubicBezTo>
                    <a:cubicBezTo>
                      <a:pt x="407" y="204"/>
                      <a:pt x="439" y="172"/>
                      <a:pt x="439" y="132"/>
                    </a:cubicBezTo>
                    <a:cubicBezTo>
                      <a:pt x="439" y="93"/>
                      <a:pt x="407" y="60"/>
                      <a:pt x="367" y="60"/>
                    </a:cubicBezTo>
                    <a:cubicBezTo>
                      <a:pt x="328" y="60"/>
                      <a:pt x="295" y="93"/>
                      <a:pt x="295" y="132"/>
                    </a:cubicBezTo>
                    <a:cubicBezTo>
                      <a:pt x="295" y="159"/>
                      <a:pt x="310" y="182"/>
                      <a:pt x="331" y="195"/>
                    </a:cubicBezTo>
                    <a:cubicBezTo>
                      <a:pt x="327" y="211"/>
                      <a:pt x="323" y="227"/>
                      <a:pt x="320" y="245"/>
                    </a:cubicBezTo>
                    <a:cubicBezTo>
                      <a:pt x="288" y="234"/>
                      <a:pt x="257" y="225"/>
                      <a:pt x="228" y="219"/>
                    </a:cubicBezTo>
                    <a:cubicBezTo>
                      <a:pt x="127" y="198"/>
                      <a:pt x="57" y="210"/>
                      <a:pt x="33" y="253"/>
                    </a:cubicBezTo>
                    <a:cubicBezTo>
                      <a:pt x="8" y="295"/>
                      <a:pt x="33" y="361"/>
                      <a:pt x="102" y="438"/>
                    </a:cubicBezTo>
                    <a:cubicBezTo>
                      <a:pt x="121" y="460"/>
                      <a:pt x="144" y="483"/>
                      <a:pt x="169" y="505"/>
                    </a:cubicBezTo>
                    <a:cubicBezTo>
                      <a:pt x="57" y="605"/>
                      <a:pt x="0" y="702"/>
                      <a:pt x="33" y="758"/>
                    </a:cubicBezTo>
                    <a:cubicBezTo>
                      <a:pt x="38" y="767"/>
                      <a:pt x="46" y="775"/>
                      <a:pt x="56" y="781"/>
                    </a:cubicBezTo>
                    <a:cubicBezTo>
                      <a:pt x="69" y="761"/>
                      <a:pt x="69" y="761"/>
                      <a:pt x="69" y="761"/>
                    </a:cubicBezTo>
                    <a:cubicBezTo>
                      <a:pt x="62" y="757"/>
                      <a:pt x="57" y="752"/>
                      <a:pt x="54" y="746"/>
                    </a:cubicBezTo>
                    <a:cubicBezTo>
                      <a:pt x="29" y="704"/>
                      <a:pt x="78" y="617"/>
                      <a:pt x="187" y="521"/>
                    </a:cubicBezTo>
                    <a:cubicBezTo>
                      <a:pt x="221" y="549"/>
                      <a:pt x="258" y="577"/>
                      <a:pt x="299" y="604"/>
                    </a:cubicBezTo>
                    <a:cubicBezTo>
                      <a:pt x="302" y="653"/>
                      <a:pt x="307" y="699"/>
                      <a:pt x="315" y="742"/>
                    </a:cubicBezTo>
                    <a:cubicBezTo>
                      <a:pt x="289" y="751"/>
                      <a:pt x="264" y="758"/>
                      <a:pt x="240" y="763"/>
                    </a:cubicBezTo>
                    <a:cubicBezTo>
                      <a:pt x="230" y="736"/>
                      <a:pt x="203" y="716"/>
                      <a:pt x="172" y="716"/>
                    </a:cubicBezTo>
                    <a:cubicBezTo>
                      <a:pt x="133" y="716"/>
                      <a:pt x="100" y="748"/>
                      <a:pt x="100" y="788"/>
                    </a:cubicBezTo>
                    <a:cubicBezTo>
                      <a:pt x="100" y="828"/>
                      <a:pt x="133" y="860"/>
                      <a:pt x="172" y="860"/>
                    </a:cubicBezTo>
                    <a:cubicBezTo>
                      <a:pt x="212" y="860"/>
                      <a:pt x="244" y="828"/>
                      <a:pt x="244" y="788"/>
                    </a:cubicBezTo>
                    <a:cubicBezTo>
                      <a:pt x="244" y="788"/>
                      <a:pt x="244" y="787"/>
                      <a:pt x="244" y="787"/>
                    </a:cubicBezTo>
                    <a:cubicBezTo>
                      <a:pt x="268" y="781"/>
                      <a:pt x="294" y="774"/>
                      <a:pt x="320" y="766"/>
                    </a:cubicBezTo>
                    <a:cubicBezTo>
                      <a:pt x="350" y="913"/>
                      <a:pt x="405" y="1010"/>
                      <a:pt x="470" y="1010"/>
                    </a:cubicBezTo>
                    <a:cubicBezTo>
                      <a:pt x="535" y="1010"/>
                      <a:pt x="590" y="913"/>
                      <a:pt x="620" y="766"/>
                    </a:cubicBezTo>
                    <a:cubicBezTo>
                      <a:pt x="689" y="789"/>
                      <a:pt x="751" y="801"/>
                      <a:pt x="800" y="801"/>
                    </a:cubicBezTo>
                    <a:cubicBezTo>
                      <a:pt x="852" y="801"/>
                      <a:pt x="891" y="787"/>
                      <a:pt x="907" y="758"/>
                    </a:cubicBezTo>
                    <a:cubicBezTo>
                      <a:pt x="916" y="743"/>
                      <a:pt x="918" y="726"/>
                      <a:pt x="916" y="706"/>
                    </a:cubicBezTo>
                    <a:lnTo>
                      <a:pt x="892" y="710"/>
                    </a:lnTo>
                    <a:close/>
                    <a:moveTo>
                      <a:pt x="901" y="608"/>
                    </a:moveTo>
                    <a:cubicBezTo>
                      <a:pt x="901" y="634"/>
                      <a:pt x="879" y="656"/>
                      <a:pt x="853" y="656"/>
                    </a:cubicBezTo>
                    <a:cubicBezTo>
                      <a:pt x="826" y="656"/>
                      <a:pt x="805" y="634"/>
                      <a:pt x="805" y="608"/>
                    </a:cubicBezTo>
                    <a:cubicBezTo>
                      <a:pt x="805" y="581"/>
                      <a:pt x="826" y="560"/>
                      <a:pt x="853" y="560"/>
                    </a:cubicBezTo>
                    <a:cubicBezTo>
                      <a:pt x="879" y="560"/>
                      <a:pt x="901" y="581"/>
                      <a:pt x="901" y="608"/>
                    </a:cubicBezTo>
                    <a:close/>
                    <a:moveTo>
                      <a:pt x="367" y="84"/>
                    </a:moveTo>
                    <a:cubicBezTo>
                      <a:pt x="394" y="84"/>
                      <a:pt x="415" y="106"/>
                      <a:pt x="415" y="132"/>
                    </a:cubicBezTo>
                    <a:cubicBezTo>
                      <a:pt x="415" y="159"/>
                      <a:pt x="394" y="180"/>
                      <a:pt x="367" y="180"/>
                    </a:cubicBezTo>
                    <a:cubicBezTo>
                      <a:pt x="341" y="180"/>
                      <a:pt x="319" y="159"/>
                      <a:pt x="319" y="132"/>
                    </a:cubicBezTo>
                    <a:cubicBezTo>
                      <a:pt x="319" y="106"/>
                      <a:pt x="341" y="84"/>
                      <a:pt x="367" y="84"/>
                    </a:cubicBezTo>
                    <a:close/>
                    <a:moveTo>
                      <a:pt x="172" y="836"/>
                    </a:moveTo>
                    <a:cubicBezTo>
                      <a:pt x="146" y="836"/>
                      <a:pt x="124" y="814"/>
                      <a:pt x="124" y="788"/>
                    </a:cubicBezTo>
                    <a:cubicBezTo>
                      <a:pt x="124" y="761"/>
                      <a:pt x="146" y="740"/>
                      <a:pt x="172" y="740"/>
                    </a:cubicBezTo>
                    <a:cubicBezTo>
                      <a:pt x="199" y="740"/>
                      <a:pt x="220" y="761"/>
                      <a:pt x="220" y="788"/>
                    </a:cubicBezTo>
                    <a:cubicBezTo>
                      <a:pt x="220" y="814"/>
                      <a:pt x="199" y="836"/>
                      <a:pt x="172" y="836"/>
                    </a:cubicBezTo>
                    <a:close/>
                    <a:moveTo>
                      <a:pt x="602" y="734"/>
                    </a:moveTo>
                    <a:cubicBezTo>
                      <a:pt x="569" y="722"/>
                      <a:pt x="534" y="707"/>
                      <a:pt x="497" y="689"/>
                    </a:cubicBezTo>
                    <a:cubicBezTo>
                      <a:pt x="517" y="679"/>
                      <a:pt x="537" y="668"/>
                      <a:pt x="557" y="656"/>
                    </a:cubicBezTo>
                    <a:cubicBezTo>
                      <a:pt x="578" y="645"/>
                      <a:pt x="597" y="633"/>
                      <a:pt x="616" y="621"/>
                    </a:cubicBezTo>
                    <a:cubicBezTo>
                      <a:pt x="613" y="661"/>
                      <a:pt x="608" y="699"/>
                      <a:pt x="602" y="734"/>
                    </a:cubicBezTo>
                    <a:close/>
                    <a:moveTo>
                      <a:pt x="319" y="505"/>
                    </a:moveTo>
                    <a:cubicBezTo>
                      <a:pt x="319" y="476"/>
                      <a:pt x="320" y="448"/>
                      <a:pt x="322" y="419"/>
                    </a:cubicBezTo>
                    <a:cubicBezTo>
                      <a:pt x="345" y="404"/>
                      <a:pt x="369" y="389"/>
                      <a:pt x="395" y="375"/>
                    </a:cubicBezTo>
                    <a:cubicBezTo>
                      <a:pt x="420" y="360"/>
                      <a:pt x="445" y="346"/>
                      <a:pt x="470" y="334"/>
                    </a:cubicBezTo>
                    <a:cubicBezTo>
                      <a:pt x="495" y="347"/>
                      <a:pt x="520" y="360"/>
                      <a:pt x="545" y="375"/>
                    </a:cubicBezTo>
                    <a:cubicBezTo>
                      <a:pt x="570" y="389"/>
                      <a:pt x="595" y="404"/>
                      <a:pt x="618" y="420"/>
                    </a:cubicBezTo>
                    <a:cubicBezTo>
                      <a:pt x="620" y="447"/>
                      <a:pt x="621" y="476"/>
                      <a:pt x="621" y="505"/>
                    </a:cubicBezTo>
                    <a:cubicBezTo>
                      <a:pt x="621" y="535"/>
                      <a:pt x="620" y="563"/>
                      <a:pt x="618" y="591"/>
                    </a:cubicBezTo>
                    <a:cubicBezTo>
                      <a:pt x="595" y="606"/>
                      <a:pt x="570" y="621"/>
                      <a:pt x="545" y="636"/>
                    </a:cubicBezTo>
                    <a:cubicBezTo>
                      <a:pt x="520" y="650"/>
                      <a:pt x="495" y="664"/>
                      <a:pt x="470" y="676"/>
                    </a:cubicBezTo>
                    <a:cubicBezTo>
                      <a:pt x="445" y="664"/>
                      <a:pt x="420" y="650"/>
                      <a:pt x="395" y="636"/>
                    </a:cubicBezTo>
                    <a:cubicBezTo>
                      <a:pt x="370" y="621"/>
                      <a:pt x="345" y="606"/>
                      <a:pt x="322" y="591"/>
                    </a:cubicBezTo>
                    <a:cubicBezTo>
                      <a:pt x="320" y="563"/>
                      <a:pt x="319" y="535"/>
                      <a:pt x="319" y="505"/>
                    </a:cubicBezTo>
                    <a:close/>
                    <a:moveTo>
                      <a:pt x="643" y="574"/>
                    </a:moveTo>
                    <a:cubicBezTo>
                      <a:pt x="644" y="551"/>
                      <a:pt x="645" y="528"/>
                      <a:pt x="645" y="505"/>
                    </a:cubicBezTo>
                    <a:cubicBezTo>
                      <a:pt x="645" y="482"/>
                      <a:pt x="644" y="459"/>
                      <a:pt x="643" y="436"/>
                    </a:cubicBezTo>
                    <a:cubicBezTo>
                      <a:pt x="676" y="459"/>
                      <a:pt x="706" y="482"/>
                      <a:pt x="734" y="505"/>
                    </a:cubicBezTo>
                    <a:cubicBezTo>
                      <a:pt x="706" y="528"/>
                      <a:pt x="676" y="551"/>
                      <a:pt x="643" y="574"/>
                    </a:cubicBezTo>
                    <a:close/>
                    <a:moveTo>
                      <a:pt x="887" y="265"/>
                    </a:moveTo>
                    <a:cubicBezTo>
                      <a:pt x="905" y="297"/>
                      <a:pt x="881" y="354"/>
                      <a:pt x="820" y="422"/>
                    </a:cubicBezTo>
                    <a:cubicBezTo>
                      <a:pt x="801" y="445"/>
                      <a:pt x="778" y="467"/>
                      <a:pt x="752" y="489"/>
                    </a:cubicBezTo>
                    <a:cubicBezTo>
                      <a:pt x="719" y="461"/>
                      <a:pt x="681" y="433"/>
                      <a:pt x="641" y="406"/>
                    </a:cubicBezTo>
                    <a:cubicBezTo>
                      <a:pt x="638" y="357"/>
                      <a:pt x="633" y="311"/>
                      <a:pt x="625" y="268"/>
                    </a:cubicBezTo>
                    <a:cubicBezTo>
                      <a:pt x="763" y="222"/>
                      <a:pt x="862" y="223"/>
                      <a:pt x="887" y="265"/>
                    </a:cubicBezTo>
                    <a:close/>
                    <a:moveTo>
                      <a:pt x="602" y="276"/>
                    </a:moveTo>
                    <a:cubicBezTo>
                      <a:pt x="608" y="311"/>
                      <a:pt x="613" y="349"/>
                      <a:pt x="616" y="390"/>
                    </a:cubicBezTo>
                    <a:cubicBezTo>
                      <a:pt x="597" y="377"/>
                      <a:pt x="577" y="365"/>
                      <a:pt x="557" y="354"/>
                    </a:cubicBezTo>
                    <a:cubicBezTo>
                      <a:pt x="537" y="342"/>
                      <a:pt x="517" y="331"/>
                      <a:pt x="497" y="321"/>
                    </a:cubicBezTo>
                    <a:cubicBezTo>
                      <a:pt x="534" y="303"/>
                      <a:pt x="569" y="288"/>
                      <a:pt x="602" y="276"/>
                    </a:cubicBezTo>
                    <a:close/>
                    <a:moveTo>
                      <a:pt x="443" y="321"/>
                    </a:moveTo>
                    <a:cubicBezTo>
                      <a:pt x="423" y="331"/>
                      <a:pt x="403" y="342"/>
                      <a:pt x="383" y="354"/>
                    </a:cubicBezTo>
                    <a:cubicBezTo>
                      <a:pt x="362" y="366"/>
                      <a:pt x="343" y="377"/>
                      <a:pt x="324" y="390"/>
                    </a:cubicBezTo>
                    <a:cubicBezTo>
                      <a:pt x="327" y="350"/>
                      <a:pt x="332" y="312"/>
                      <a:pt x="338" y="277"/>
                    </a:cubicBezTo>
                    <a:cubicBezTo>
                      <a:pt x="372" y="289"/>
                      <a:pt x="407" y="304"/>
                      <a:pt x="443" y="321"/>
                    </a:cubicBezTo>
                    <a:close/>
                    <a:moveTo>
                      <a:pt x="120" y="422"/>
                    </a:moveTo>
                    <a:cubicBezTo>
                      <a:pt x="59" y="354"/>
                      <a:pt x="35" y="297"/>
                      <a:pt x="54" y="265"/>
                    </a:cubicBezTo>
                    <a:cubicBezTo>
                      <a:pt x="72" y="232"/>
                      <a:pt x="134" y="224"/>
                      <a:pt x="223" y="243"/>
                    </a:cubicBezTo>
                    <a:cubicBezTo>
                      <a:pt x="252" y="249"/>
                      <a:pt x="283" y="258"/>
                      <a:pt x="315" y="268"/>
                    </a:cubicBezTo>
                    <a:cubicBezTo>
                      <a:pt x="308" y="312"/>
                      <a:pt x="302" y="358"/>
                      <a:pt x="299" y="406"/>
                    </a:cubicBezTo>
                    <a:cubicBezTo>
                      <a:pt x="258" y="433"/>
                      <a:pt x="221" y="461"/>
                      <a:pt x="188" y="489"/>
                    </a:cubicBezTo>
                    <a:cubicBezTo>
                      <a:pt x="162" y="467"/>
                      <a:pt x="139" y="445"/>
                      <a:pt x="120" y="422"/>
                    </a:cubicBezTo>
                    <a:close/>
                    <a:moveTo>
                      <a:pt x="206" y="505"/>
                    </a:moveTo>
                    <a:cubicBezTo>
                      <a:pt x="233" y="482"/>
                      <a:pt x="263" y="459"/>
                      <a:pt x="297" y="436"/>
                    </a:cubicBezTo>
                    <a:cubicBezTo>
                      <a:pt x="296" y="459"/>
                      <a:pt x="295" y="482"/>
                      <a:pt x="295" y="505"/>
                    </a:cubicBezTo>
                    <a:cubicBezTo>
                      <a:pt x="295" y="529"/>
                      <a:pt x="296" y="551"/>
                      <a:pt x="297" y="574"/>
                    </a:cubicBezTo>
                    <a:cubicBezTo>
                      <a:pt x="264" y="551"/>
                      <a:pt x="234" y="528"/>
                      <a:pt x="206" y="505"/>
                    </a:cubicBezTo>
                    <a:close/>
                    <a:moveTo>
                      <a:pt x="324" y="620"/>
                    </a:moveTo>
                    <a:cubicBezTo>
                      <a:pt x="343" y="633"/>
                      <a:pt x="363" y="645"/>
                      <a:pt x="383" y="656"/>
                    </a:cubicBezTo>
                    <a:cubicBezTo>
                      <a:pt x="403" y="668"/>
                      <a:pt x="423" y="679"/>
                      <a:pt x="443" y="689"/>
                    </a:cubicBezTo>
                    <a:cubicBezTo>
                      <a:pt x="407" y="706"/>
                      <a:pt x="372" y="721"/>
                      <a:pt x="338" y="734"/>
                    </a:cubicBezTo>
                    <a:cubicBezTo>
                      <a:pt x="332" y="699"/>
                      <a:pt x="327" y="661"/>
                      <a:pt x="324" y="620"/>
                    </a:cubicBezTo>
                    <a:close/>
                    <a:moveTo>
                      <a:pt x="470" y="986"/>
                    </a:moveTo>
                    <a:cubicBezTo>
                      <a:pt x="422" y="986"/>
                      <a:pt x="371" y="900"/>
                      <a:pt x="342" y="758"/>
                    </a:cubicBezTo>
                    <a:cubicBezTo>
                      <a:pt x="384" y="743"/>
                      <a:pt x="427" y="724"/>
                      <a:pt x="470" y="703"/>
                    </a:cubicBezTo>
                    <a:cubicBezTo>
                      <a:pt x="514" y="725"/>
                      <a:pt x="557" y="743"/>
                      <a:pt x="598" y="758"/>
                    </a:cubicBezTo>
                    <a:cubicBezTo>
                      <a:pt x="569" y="900"/>
                      <a:pt x="519" y="986"/>
                      <a:pt x="470" y="986"/>
                    </a:cubicBezTo>
                    <a:close/>
                    <a:moveTo>
                      <a:pt x="474" y="590"/>
                    </a:moveTo>
                    <a:cubicBezTo>
                      <a:pt x="428" y="590"/>
                      <a:pt x="390" y="552"/>
                      <a:pt x="390" y="505"/>
                    </a:cubicBezTo>
                    <a:cubicBezTo>
                      <a:pt x="390" y="458"/>
                      <a:pt x="428" y="421"/>
                      <a:pt x="474" y="421"/>
                    </a:cubicBezTo>
                    <a:cubicBezTo>
                      <a:pt x="521" y="421"/>
                      <a:pt x="559" y="458"/>
                      <a:pt x="559" y="505"/>
                    </a:cubicBezTo>
                    <a:cubicBezTo>
                      <a:pt x="559" y="552"/>
                      <a:pt x="521" y="590"/>
                      <a:pt x="474" y="590"/>
                    </a:cubicBezTo>
                    <a:close/>
                    <a:moveTo>
                      <a:pt x="474" y="445"/>
                    </a:moveTo>
                    <a:cubicBezTo>
                      <a:pt x="441" y="445"/>
                      <a:pt x="414" y="472"/>
                      <a:pt x="414" y="505"/>
                    </a:cubicBezTo>
                    <a:cubicBezTo>
                      <a:pt x="414" y="539"/>
                      <a:pt x="441" y="566"/>
                      <a:pt x="474" y="566"/>
                    </a:cubicBezTo>
                    <a:cubicBezTo>
                      <a:pt x="508" y="566"/>
                      <a:pt x="535" y="539"/>
                      <a:pt x="535" y="505"/>
                    </a:cubicBezTo>
                    <a:cubicBezTo>
                      <a:pt x="535" y="472"/>
                      <a:pt x="508" y="445"/>
                      <a:pt x="474" y="445"/>
                    </a:cubicBezTo>
                    <a:close/>
                  </a:path>
                </a:pathLst>
              </a:custGeom>
              <a:solidFill>
                <a:srgbClr val="ADC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0" name="그룹 15"/>
            <p:cNvGrpSpPr/>
            <p:nvPr/>
          </p:nvGrpSpPr>
          <p:grpSpPr>
            <a:xfrm>
              <a:off x="7013576" y="3536641"/>
              <a:ext cx="507462" cy="549758"/>
              <a:chOff x="7013576" y="3536641"/>
              <a:chExt cx="507462" cy="549758"/>
            </a:xfrm>
          </p:grpSpPr>
          <p:sp>
            <p:nvSpPr>
              <p:cNvPr id="37" name="Freeform 12"/>
              <p:cNvSpPr>
                <a:spLocks/>
              </p:cNvSpPr>
              <p:nvPr/>
            </p:nvSpPr>
            <p:spPr bwMode="auto">
              <a:xfrm>
                <a:off x="7149016" y="3580381"/>
                <a:ext cx="372022" cy="506018"/>
              </a:xfrm>
              <a:custGeom>
                <a:avLst/>
                <a:gdLst>
                  <a:gd name="T0" fmla="*/ 239 w 703"/>
                  <a:gd name="T1" fmla="*/ 0 h 956"/>
                  <a:gd name="T2" fmla="*/ 253 w 703"/>
                  <a:gd name="T3" fmla="*/ 14 h 956"/>
                  <a:gd name="T4" fmla="*/ 286 w 703"/>
                  <a:gd name="T5" fmla="*/ 52 h 956"/>
                  <a:gd name="T6" fmla="*/ 308 w 703"/>
                  <a:gd name="T7" fmla="*/ 91 h 956"/>
                  <a:gd name="T8" fmla="*/ 314 w 703"/>
                  <a:gd name="T9" fmla="*/ 100 h 956"/>
                  <a:gd name="T10" fmla="*/ 314 w 703"/>
                  <a:gd name="T11" fmla="*/ 103 h 956"/>
                  <a:gd name="T12" fmla="*/ 340 w 703"/>
                  <a:gd name="T13" fmla="*/ 225 h 956"/>
                  <a:gd name="T14" fmla="*/ 222 w 703"/>
                  <a:gd name="T15" fmla="*/ 516 h 956"/>
                  <a:gd name="T16" fmla="*/ 198 w 703"/>
                  <a:gd name="T17" fmla="*/ 582 h 956"/>
                  <a:gd name="T18" fmla="*/ 217 w 703"/>
                  <a:gd name="T19" fmla="*/ 582 h 956"/>
                  <a:gd name="T20" fmla="*/ 226 w 703"/>
                  <a:gd name="T21" fmla="*/ 591 h 956"/>
                  <a:gd name="T22" fmla="*/ 217 w 703"/>
                  <a:gd name="T23" fmla="*/ 601 h 956"/>
                  <a:gd name="T24" fmla="*/ 196 w 703"/>
                  <a:gd name="T25" fmla="*/ 601 h 956"/>
                  <a:gd name="T26" fmla="*/ 196 w 703"/>
                  <a:gd name="T27" fmla="*/ 665 h 956"/>
                  <a:gd name="T28" fmla="*/ 217 w 703"/>
                  <a:gd name="T29" fmla="*/ 665 h 956"/>
                  <a:gd name="T30" fmla="*/ 226 w 703"/>
                  <a:gd name="T31" fmla="*/ 675 h 956"/>
                  <a:gd name="T32" fmla="*/ 217 w 703"/>
                  <a:gd name="T33" fmla="*/ 684 h 956"/>
                  <a:gd name="T34" fmla="*/ 159 w 703"/>
                  <a:gd name="T35" fmla="*/ 684 h 956"/>
                  <a:gd name="T36" fmla="*/ 159 w 703"/>
                  <a:gd name="T37" fmla="*/ 749 h 956"/>
                  <a:gd name="T38" fmla="*/ 150 w 703"/>
                  <a:gd name="T39" fmla="*/ 759 h 956"/>
                  <a:gd name="T40" fmla="*/ 111 w 703"/>
                  <a:gd name="T41" fmla="*/ 759 h 956"/>
                  <a:gd name="T42" fmla="*/ 111 w 703"/>
                  <a:gd name="T43" fmla="*/ 802 h 956"/>
                  <a:gd name="T44" fmla="*/ 102 w 703"/>
                  <a:gd name="T45" fmla="*/ 812 h 956"/>
                  <a:gd name="T46" fmla="*/ 0 w 703"/>
                  <a:gd name="T47" fmla="*/ 812 h 956"/>
                  <a:gd name="T48" fmla="*/ 248 w 703"/>
                  <a:gd name="T49" fmla="*/ 956 h 956"/>
                  <a:gd name="T50" fmla="*/ 249 w 703"/>
                  <a:gd name="T51" fmla="*/ 955 h 956"/>
                  <a:gd name="T52" fmla="*/ 356 w 703"/>
                  <a:gd name="T53" fmla="*/ 909 h 956"/>
                  <a:gd name="T54" fmla="*/ 682 w 703"/>
                  <a:gd name="T55" fmla="*/ 490 h 956"/>
                  <a:gd name="T56" fmla="*/ 703 w 703"/>
                  <a:gd name="T57" fmla="*/ 327 h 956"/>
                  <a:gd name="T58" fmla="*/ 239 w 703"/>
                  <a:gd name="T59" fmla="*/ 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3" h="956">
                    <a:moveTo>
                      <a:pt x="239" y="0"/>
                    </a:moveTo>
                    <a:cubicBezTo>
                      <a:pt x="253" y="14"/>
                      <a:pt x="253" y="14"/>
                      <a:pt x="253" y="14"/>
                    </a:cubicBezTo>
                    <a:cubicBezTo>
                      <a:pt x="286" y="52"/>
                      <a:pt x="286" y="52"/>
                      <a:pt x="286" y="52"/>
                    </a:cubicBezTo>
                    <a:cubicBezTo>
                      <a:pt x="294" y="64"/>
                      <a:pt x="302" y="77"/>
                      <a:pt x="308" y="91"/>
                    </a:cubicBezTo>
                    <a:cubicBezTo>
                      <a:pt x="314" y="100"/>
                      <a:pt x="314" y="100"/>
                      <a:pt x="314" y="100"/>
                    </a:cubicBezTo>
                    <a:cubicBezTo>
                      <a:pt x="314" y="103"/>
                      <a:pt x="314" y="103"/>
                      <a:pt x="314" y="103"/>
                    </a:cubicBezTo>
                    <a:cubicBezTo>
                      <a:pt x="331" y="141"/>
                      <a:pt x="340" y="182"/>
                      <a:pt x="340" y="225"/>
                    </a:cubicBezTo>
                    <a:cubicBezTo>
                      <a:pt x="340" y="226"/>
                      <a:pt x="337" y="367"/>
                      <a:pt x="222" y="516"/>
                    </a:cubicBezTo>
                    <a:cubicBezTo>
                      <a:pt x="208" y="534"/>
                      <a:pt x="201" y="554"/>
                      <a:pt x="198" y="582"/>
                    </a:cubicBezTo>
                    <a:cubicBezTo>
                      <a:pt x="217" y="582"/>
                      <a:pt x="217" y="582"/>
                      <a:pt x="217" y="582"/>
                    </a:cubicBezTo>
                    <a:cubicBezTo>
                      <a:pt x="222" y="582"/>
                      <a:pt x="226" y="586"/>
                      <a:pt x="226" y="591"/>
                    </a:cubicBezTo>
                    <a:cubicBezTo>
                      <a:pt x="226" y="596"/>
                      <a:pt x="222" y="601"/>
                      <a:pt x="217" y="601"/>
                    </a:cubicBezTo>
                    <a:cubicBezTo>
                      <a:pt x="196" y="601"/>
                      <a:pt x="196" y="601"/>
                      <a:pt x="196" y="601"/>
                    </a:cubicBezTo>
                    <a:cubicBezTo>
                      <a:pt x="196" y="665"/>
                      <a:pt x="196" y="665"/>
                      <a:pt x="196" y="665"/>
                    </a:cubicBezTo>
                    <a:cubicBezTo>
                      <a:pt x="217" y="665"/>
                      <a:pt x="217" y="665"/>
                      <a:pt x="217" y="665"/>
                    </a:cubicBezTo>
                    <a:cubicBezTo>
                      <a:pt x="222" y="665"/>
                      <a:pt x="226" y="669"/>
                      <a:pt x="226" y="675"/>
                    </a:cubicBezTo>
                    <a:cubicBezTo>
                      <a:pt x="226" y="680"/>
                      <a:pt x="222" y="684"/>
                      <a:pt x="217" y="684"/>
                    </a:cubicBezTo>
                    <a:cubicBezTo>
                      <a:pt x="159" y="684"/>
                      <a:pt x="159" y="684"/>
                      <a:pt x="159" y="684"/>
                    </a:cubicBezTo>
                    <a:cubicBezTo>
                      <a:pt x="159" y="749"/>
                      <a:pt x="159" y="749"/>
                      <a:pt x="159" y="749"/>
                    </a:cubicBezTo>
                    <a:cubicBezTo>
                      <a:pt x="159" y="754"/>
                      <a:pt x="155" y="759"/>
                      <a:pt x="150" y="759"/>
                    </a:cubicBezTo>
                    <a:cubicBezTo>
                      <a:pt x="111" y="759"/>
                      <a:pt x="111" y="759"/>
                      <a:pt x="111" y="759"/>
                    </a:cubicBezTo>
                    <a:cubicBezTo>
                      <a:pt x="111" y="802"/>
                      <a:pt x="111" y="802"/>
                      <a:pt x="111" y="802"/>
                    </a:cubicBezTo>
                    <a:cubicBezTo>
                      <a:pt x="111" y="807"/>
                      <a:pt x="107" y="812"/>
                      <a:pt x="102" y="812"/>
                    </a:cubicBezTo>
                    <a:cubicBezTo>
                      <a:pt x="0" y="812"/>
                      <a:pt x="0" y="812"/>
                      <a:pt x="0" y="812"/>
                    </a:cubicBezTo>
                    <a:cubicBezTo>
                      <a:pt x="248" y="956"/>
                      <a:pt x="248" y="956"/>
                      <a:pt x="248" y="956"/>
                    </a:cubicBezTo>
                    <a:cubicBezTo>
                      <a:pt x="248" y="955"/>
                      <a:pt x="249" y="955"/>
                      <a:pt x="249" y="955"/>
                    </a:cubicBezTo>
                    <a:cubicBezTo>
                      <a:pt x="356" y="909"/>
                      <a:pt x="356" y="909"/>
                      <a:pt x="356" y="909"/>
                    </a:cubicBezTo>
                    <a:cubicBezTo>
                      <a:pt x="512" y="824"/>
                      <a:pt x="635" y="676"/>
                      <a:pt x="682" y="490"/>
                    </a:cubicBezTo>
                    <a:cubicBezTo>
                      <a:pt x="696" y="436"/>
                      <a:pt x="703" y="381"/>
                      <a:pt x="703" y="327"/>
                    </a:cubicBezTo>
                    <a:cubicBezTo>
                      <a:pt x="239" y="0"/>
                      <a:pt x="239" y="0"/>
                      <a:pt x="239"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nvGrpSpPr>
              <p:cNvPr id="38" name="그룹 33"/>
              <p:cNvGrpSpPr/>
              <p:nvPr/>
            </p:nvGrpSpPr>
            <p:grpSpPr>
              <a:xfrm>
                <a:off x="7013576" y="3536641"/>
                <a:ext cx="324759" cy="478728"/>
                <a:chOff x="2857500" y="5413375"/>
                <a:chExt cx="398463" cy="587375"/>
              </a:xfrm>
            </p:grpSpPr>
            <p:sp>
              <p:nvSpPr>
                <p:cNvPr id="39" name="Freeform 222"/>
                <p:cNvSpPr>
                  <a:spLocks/>
                </p:cNvSpPr>
                <p:nvPr/>
              </p:nvSpPr>
              <p:spPr bwMode="auto">
                <a:xfrm>
                  <a:off x="2863850" y="5419725"/>
                  <a:ext cx="206375" cy="431800"/>
                </a:xfrm>
                <a:custGeom>
                  <a:avLst/>
                  <a:gdLst>
                    <a:gd name="T0" fmla="*/ 368 w 389"/>
                    <a:gd name="T1" fmla="*/ 0 h 817"/>
                    <a:gd name="T2" fmla="*/ 368 w 389"/>
                    <a:gd name="T3" fmla="*/ 817 h 817"/>
                    <a:gd name="T4" fmla="*/ 178 w 389"/>
                    <a:gd name="T5" fmla="*/ 817 h 817"/>
                    <a:gd name="T6" fmla="*/ 146 w 389"/>
                    <a:gd name="T7" fmla="*/ 721 h 817"/>
                    <a:gd name="T8" fmla="*/ 0 w 389"/>
                    <a:gd name="T9" fmla="*/ 364 h 817"/>
                    <a:gd name="T10" fmla="*/ 364 w 389"/>
                    <a:gd name="T11" fmla="*/ 0 h 817"/>
                    <a:gd name="T12" fmla="*/ 368 w 389"/>
                    <a:gd name="T13" fmla="*/ 0 h 817"/>
                  </a:gdLst>
                  <a:ahLst/>
                  <a:cxnLst>
                    <a:cxn ang="0">
                      <a:pos x="T0" y="T1"/>
                    </a:cxn>
                    <a:cxn ang="0">
                      <a:pos x="T2" y="T3"/>
                    </a:cxn>
                    <a:cxn ang="0">
                      <a:pos x="T4" y="T5"/>
                    </a:cxn>
                    <a:cxn ang="0">
                      <a:pos x="T6" y="T7"/>
                    </a:cxn>
                    <a:cxn ang="0">
                      <a:pos x="T8" y="T9"/>
                    </a:cxn>
                    <a:cxn ang="0">
                      <a:pos x="T10" y="T11"/>
                    </a:cxn>
                    <a:cxn ang="0">
                      <a:pos x="T12" y="T13"/>
                    </a:cxn>
                  </a:cxnLst>
                  <a:rect l="0" t="0" r="r" b="b"/>
                  <a:pathLst>
                    <a:path w="389" h="817">
                      <a:moveTo>
                        <a:pt x="368" y="0"/>
                      </a:moveTo>
                      <a:cubicBezTo>
                        <a:pt x="368" y="817"/>
                        <a:pt x="368" y="817"/>
                        <a:pt x="368" y="817"/>
                      </a:cubicBezTo>
                      <a:cubicBezTo>
                        <a:pt x="178" y="817"/>
                        <a:pt x="178" y="817"/>
                        <a:pt x="178" y="817"/>
                      </a:cubicBezTo>
                      <a:cubicBezTo>
                        <a:pt x="175" y="782"/>
                        <a:pt x="168" y="750"/>
                        <a:pt x="146" y="721"/>
                      </a:cubicBezTo>
                      <a:cubicBezTo>
                        <a:pt x="8" y="544"/>
                        <a:pt x="0" y="376"/>
                        <a:pt x="0" y="364"/>
                      </a:cubicBezTo>
                      <a:cubicBezTo>
                        <a:pt x="0" y="163"/>
                        <a:pt x="163" y="0"/>
                        <a:pt x="364" y="0"/>
                      </a:cubicBezTo>
                      <a:cubicBezTo>
                        <a:pt x="387" y="0"/>
                        <a:pt x="389" y="0"/>
                        <a:pt x="3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40" name="Freeform 246"/>
                <p:cNvSpPr>
                  <a:spLocks noEditPoints="1"/>
                </p:cNvSpPr>
                <p:nvPr/>
              </p:nvSpPr>
              <p:spPr bwMode="auto">
                <a:xfrm>
                  <a:off x="2857500" y="5413375"/>
                  <a:ext cx="398463" cy="587375"/>
                </a:xfrm>
                <a:custGeom>
                  <a:avLst/>
                  <a:gdLst>
                    <a:gd name="T0" fmla="*/ 138 w 752"/>
                    <a:gd name="T1" fmla="*/ 485 h 1110"/>
                    <a:gd name="T2" fmla="*/ 284 w 752"/>
                    <a:gd name="T3" fmla="*/ 449 h 1110"/>
                    <a:gd name="T4" fmla="*/ 284 w 752"/>
                    <a:gd name="T5" fmla="*/ 360 h 1110"/>
                    <a:gd name="T6" fmla="*/ 279 w 752"/>
                    <a:gd name="T7" fmla="*/ 724 h 1110"/>
                    <a:gd name="T8" fmla="*/ 370 w 752"/>
                    <a:gd name="T9" fmla="*/ 689 h 1110"/>
                    <a:gd name="T10" fmla="*/ 446 w 752"/>
                    <a:gd name="T11" fmla="*/ 689 h 1110"/>
                    <a:gd name="T12" fmla="*/ 314 w 752"/>
                    <a:gd name="T13" fmla="*/ 664 h 1110"/>
                    <a:gd name="T14" fmla="*/ 426 w 752"/>
                    <a:gd name="T15" fmla="*/ 629 h 1110"/>
                    <a:gd name="T16" fmla="*/ 446 w 752"/>
                    <a:gd name="T17" fmla="*/ 664 h 1110"/>
                    <a:gd name="T18" fmla="*/ 314 w 752"/>
                    <a:gd name="T19" fmla="*/ 569 h 1110"/>
                    <a:gd name="T20" fmla="*/ 390 w 752"/>
                    <a:gd name="T21" fmla="*/ 569 h 1110"/>
                    <a:gd name="T22" fmla="*/ 482 w 752"/>
                    <a:gd name="T23" fmla="*/ 604 h 1110"/>
                    <a:gd name="T24" fmla="*/ 526 w 752"/>
                    <a:gd name="T25" fmla="*/ 950 h 1110"/>
                    <a:gd name="T26" fmla="*/ 286 w 752"/>
                    <a:gd name="T27" fmla="*/ 1098 h 1110"/>
                    <a:gd name="T28" fmla="*/ 154 w 752"/>
                    <a:gd name="T29" fmla="*/ 926 h 1110"/>
                    <a:gd name="T30" fmla="*/ 148 w 752"/>
                    <a:gd name="T31" fmla="*/ 740 h 1110"/>
                    <a:gd name="T32" fmla="*/ 610 w 752"/>
                    <a:gd name="T33" fmla="*/ 834 h 1110"/>
                    <a:gd name="T34" fmla="*/ 327 w 752"/>
                    <a:gd name="T35" fmla="*/ 752 h 1110"/>
                    <a:gd name="T36" fmla="*/ 552 w 752"/>
                    <a:gd name="T37" fmla="*/ 387 h 1110"/>
                    <a:gd name="T38" fmla="*/ 666 w 752"/>
                    <a:gd name="T39" fmla="*/ 451 h 1110"/>
                    <a:gd name="T40" fmla="*/ 552 w 752"/>
                    <a:gd name="T41" fmla="*/ 468 h 1110"/>
                    <a:gd name="T42" fmla="*/ 552 w 752"/>
                    <a:gd name="T43" fmla="*/ 572 h 1110"/>
                    <a:gd name="T44" fmla="*/ 666 w 752"/>
                    <a:gd name="T45" fmla="*/ 594 h 1110"/>
                    <a:gd name="T46" fmla="*/ 552 w 752"/>
                    <a:gd name="T47" fmla="*/ 630 h 1110"/>
                    <a:gd name="T48" fmla="*/ 202 w 752"/>
                    <a:gd name="T49" fmla="*/ 311 h 1110"/>
                    <a:gd name="T50" fmla="*/ 460 w 752"/>
                    <a:gd name="T51" fmla="*/ 504 h 1110"/>
                    <a:gd name="T52" fmla="*/ 604 w 752"/>
                    <a:gd name="T53" fmla="*/ 318 h 1110"/>
                    <a:gd name="T54" fmla="*/ 728 w 752"/>
                    <a:gd name="T55" fmla="*/ 376 h 1110"/>
                    <a:gd name="T56" fmla="*/ 386 w 752"/>
                    <a:gd name="T57" fmla="*/ 30 h 1110"/>
                    <a:gd name="T58" fmla="*/ 304 w 752"/>
                    <a:gd name="T59" fmla="*/ 31 h 1110"/>
                    <a:gd name="T60" fmla="*/ 242 w 752"/>
                    <a:gd name="T61" fmla="*/ 822 h 1110"/>
                    <a:gd name="T62" fmla="*/ 167 w 752"/>
                    <a:gd name="T63" fmla="*/ 725 h 1110"/>
                    <a:gd name="T64" fmla="*/ 548 w 752"/>
                    <a:gd name="T65" fmla="*/ 846 h 1110"/>
                    <a:gd name="T66" fmla="*/ 380 w 752"/>
                    <a:gd name="T67" fmla="*/ 300 h 1110"/>
                    <a:gd name="T68" fmla="*/ 380 w 752"/>
                    <a:gd name="T69" fmla="*/ 348 h 1110"/>
                    <a:gd name="T70" fmla="*/ 380 w 752"/>
                    <a:gd name="T71" fmla="*/ 396 h 1110"/>
                    <a:gd name="T72" fmla="*/ 380 w 752"/>
                    <a:gd name="T73" fmla="*/ 444 h 1110"/>
                    <a:gd name="T74" fmla="*/ 380 w 752"/>
                    <a:gd name="T75" fmla="*/ 492 h 1110"/>
                    <a:gd name="T76" fmla="*/ 380 w 752"/>
                    <a:gd name="T77" fmla="*/ 156 h 1110"/>
                    <a:gd name="T78" fmla="*/ 380 w 752"/>
                    <a:gd name="T79" fmla="*/ 204 h 1110"/>
                    <a:gd name="T80" fmla="*/ 380 w 752"/>
                    <a:gd name="T81" fmla="*/ 108 h 1110"/>
                    <a:gd name="T82" fmla="*/ 380 w 752"/>
                    <a:gd name="T83" fmla="*/ 252 h 1110"/>
                    <a:gd name="T84" fmla="*/ 454 w 752"/>
                    <a:gd name="T85" fmla="*/ 204 h 1110"/>
                    <a:gd name="T86" fmla="*/ 454 w 752"/>
                    <a:gd name="T87" fmla="*/ 252 h 1110"/>
                    <a:gd name="T88" fmla="*/ 454 w 752"/>
                    <a:gd name="T89" fmla="*/ 156 h 1110"/>
                    <a:gd name="T90" fmla="*/ 454 w 752"/>
                    <a:gd name="T91" fmla="*/ 300 h 1110"/>
                    <a:gd name="T92" fmla="*/ 557 w 752"/>
                    <a:gd name="T93" fmla="*/ 317 h 1110"/>
                    <a:gd name="T94" fmla="*/ 455 w 752"/>
                    <a:gd name="T95" fmla="*/ 311 h 1110"/>
                    <a:gd name="T96" fmla="*/ 454 w 752"/>
                    <a:gd name="T97" fmla="*/ 108 h 1110"/>
                    <a:gd name="T98" fmla="*/ 509 w 752"/>
                    <a:gd name="T99" fmla="*/ 317 h 1110"/>
                    <a:gd name="T100" fmla="*/ 241 w 752"/>
                    <a:gd name="T101" fmla="*/ 243 h 1110"/>
                    <a:gd name="T102" fmla="*/ 196 w 752"/>
                    <a:gd name="T103" fmla="*/ 246 h 1110"/>
                    <a:gd name="T104" fmla="*/ 190 w 752"/>
                    <a:gd name="T105" fmla="*/ 240 h 1110"/>
                    <a:gd name="T106" fmla="*/ 292 w 752"/>
                    <a:gd name="T107" fmla="*/ 222 h 1110"/>
                    <a:gd name="T108" fmla="*/ 202 w 752"/>
                    <a:gd name="T109" fmla="*/ 264 h 1110"/>
                    <a:gd name="T110" fmla="*/ 304 w 752"/>
                    <a:gd name="T111" fmla="*/ 174 h 1110"/>
                    <a:gd name="T112" fmla="*/ 304 w 752"/>
                    <a:gd name="T113" fmla="*/ 78 h 1110"/>
                    <a:gd name="T114" fmla="*/ 304 w 752"/>
                    <a:gd name="T115" fmla="*/ 126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2" h="1110">
                      <a:moveTo>
                        <a:pt x="138" y="503"/>
                      </a:moveTo>
                      <a:cubicBezTo>
                        <a:pt x="224" y="503"/>
                        <a:pt x="224" y="503"/>
                        <a:pt x="224" y="503"/>
                      </a:cubicBezTo>
                      <a:cubicBezTo>
                        <a:pt x="224" y="520"/>
                        <a:pt x="224" y="520"/>
                        <a:pt x="224" y="520"/>
                      </a:cubicBezTo>
                      <a:cubicBezTo>
                        <a:pt x="138" y="520"/>
                        <a:pt x="138" y="520"/>
                        <a:pt x="138" y="520"/>
                      </a:cubicBezTo>
                      <a:lnTo>
                        <a:pt x="138" y="503"/>
                      </a:lnTo>
                      <a:close/>
                      <a:moveTo>
                        <a:pt x="138" y="467"/>
                      </a:moveTo>
                      <a:cubicBezTo>
                        <a:pt x="138" y="485"/>
                        <a:pt x="138" y="485"/>
                        <a:pt x="138" y="485"/>
                      </a:cubicBezTo>
                      <a:cubicBezTo>
                        <a:pt x="224" y="485"/>
                        <a:pt x="224" y="485"/>
                        <a:pt x="224" y="485"/>
                      </a:cubicBezTo>
                      <a:cubicBezTo>
                        <a:pt x="224" y="467"/>
                        <a:pt x="224" y="467"/>
                        <a:pt x="224" y="467"/>
                      </a:cubicBezTo>
                      <a:lnTo>
                        <a:pt x="138" y="467"/>
                      </a:lnTo>
                      <a:close/>
                      <a:moveTo>
                        <a:pt x="284" y="431"/>
                      </a:moveTo>
                      <a:cubicBezTo>
                        <a:pt x="138" y="431"/>
                        <a:pt x="138" y="431"/>
                        <a:pt x="138" y="431"/>
                      </a:cubicBezTo>
                      <a:cubicBezTo>
                        <a:pt x="138" y="449"/>
                        <a:pt x="138" y="449"/>
                        <a:pt x="138" y="449"/>
                      </a:cubicBezTo>
                      <a:cubicBezTo>
                        <a:pt x="284" y="449"/>
                        <a:pt x="284" y="449"/>
                        <a:pt x="284" y="449"/>
                      </a:cubicBezTo>
                      <a:lnTo>
                        <a:pt x="284" y="431"/>
                      </a:lnTo>
                      <a:close/>
                      <a:moveTo>
                        <a:pt x="284" y="396"/>
                      </a:moveTo>
                      <a:cubicBezTo>
                        <a:pt x="138" y="396"/>
                        <a:pt x="138" y="396"/>
                        <a:pt x="138" y="396"/>
                      </a:cubicBezTo>
                      <a:cubicBezTo>
                        <a:pt x="138" y="413"/>
                        <a:pt x="138" y="413"/>
                        <a:pt x="138" y="413"/>
                      </a:cubicBezTo>
                      <a:cubicBezTo>
                        <a:pt x="284" y="413"/>
                        <a:pt x="284" y="413"/>
                        <a:pt x="284" y="413"/>
                      </a:cubicBezTo>
                      <a:lnTo>
                        <a:pt x="284" y="396"/>
                      </a:lnTo>
                      <a:close/>
                      <a:moveTo>
                        <a:pt x="284" y="360"/>
                      </a:moveTo>
                      <a:cubicBezTo>
                        <a:pt x="138" y="360"/>
                        <a:pt x="138" y="360"/>
                        <a:pt x="138" y="360"/>
                      </a:cubicBezTo>
                      <a:cubicBezTo>
                        <a:pt x="138" y="377"/>
                        <a:pt x="138" y="377"/>
                        <a:pt x="138" y="377"/>
                      </a:cubicBezTo>
                      <a:cubicBezTo>
                        <a:pt x="284" y="377"/>
                        <a:pt x="284" y="377"/>
                        <a:pt x="284" y="377"/>
                      </a:cubicBezTo>
                      <a:lnTo>
                        <a:pt x="284" y="360"/>
                      </a:lnTo>
                      <a:close/>
                      <a:moveTo>
                        <a:pt x="314" y="689"/>
                      </a:moveTo>
                      <a:cubicBezTo>
                        <a:pt x="279" y="689"/>
                        <a:pt x="279" y="689"/>
                        <a:pt x="279" y="689"/>
                      </a:cubicBezTo>
                      <a:cubicBezTo>
                        <a:pt x="279" y="724"/>
                        <a:pt x="279" y="724"/>
                        <a:pt x="279" y="724"/>
                      </a:cubicBezTo>
                      <a:cubicBezTo>
                        <a:pt x="314" y="724"/>
                        <a:pt x="314" y="724"/>
                        <a:pt x="314" y="724"/>
                      </a:cubicBezTo>
                      <a:lnTo>
                        <a:pt x="314" y="689"/>
                      </a:lnTo>
                      <a:close/>
                      <a:moveTo>
                        <a:pt x="370" y="689"/>
                      </a:moveTo>
                      <a:cubicBezTo>
                        <a:pt x="334" y="689"/>
                        <a:pt x="334" y="689"/>
                        <a:pt x="334" y="689"/>
                      </a:cubicBezTo>
                      <a:cubicBezTo>
                        <a:pt x="334" y="724"/>
                        <a:pt x="334" y="724"/>
                        <a:pt x="334" y="724"/>
                      </a:cubicBezTo>
                      <a:cubicBezTo>
                        <a:pt x="370" y="724"/>
                        <a:pt x="370" y="724"/>
                        <a:pt x="370" y="724"/>
                      </a:cubicBezTo>
                      <a:lnTo>
                        <a:pt x="370" y="689"/>
                      </a:lnTo>
                      <a:close/>
                      <a:moveTo>
                        <a:pt x="426" y="689"/>
                      </a:moveTo>
                      <a:cubicBezTo>
                        <a:pt x="390" y="689"/>
                        <a:pt x="390" y="689"/>
                        <a:pt x="390" y="689"/>
                      </a:cubicBezTo>
                      <a:cubicBezTo>
                        <a:pt x="390" y="724"/>
                        <a:pt x="390" y="724"/>
                        <a:pt x="390" y="724"/>
                      </a:cubicBezTo>
                      <a:cubicBezTo>
                        <a:pt x="426" y="724"/>
                        <a:pt x="426" y="724"/>
                        <a:pt x="426" y="724"/>
                      </a:cubicBezTo>
                      <a:lnTo>
                        <a:pt x="426" y="689"/>
                      </a:lnTo>
                      <a:close/>
                      <a:moveTo>
                        <a:pt x="482" y="689"/>
                      </a:moveTo>
                      <a:cubicBezTo>
                        <a:pt x="446" y="689"/>
                        <a:pt x="446" y="689"/>
                        <a:pt x="446" y="689"/>
                      </a:cubicBezTo>
                      <a:cubicBezTo>
                        <a:pt x="446" y="724"/>
                        <a:pt x="446" y="724"/>
                        <a:pt x="446" y="724"/>
                      </a:cubicBezTo>
                      <a:cubicBezTo>
                        <a:pt x="482" y="724"/>
                        <a:pt x="482" y="724"/>
                        <a:pt x="482" y="724"/>
                      </a:cubicBezTo>
                      <a:lnTo>
                        <a:pt x="482" y="689"/>
                      </a:lnTo>
                      <a:close/>
                      <a:moveTo>
                        <a:pt x="314" y="629"/>
                      </a:moveTo>
                      <a:cubicBezTo>
                        <a:pt x="279" y="629"/>
                        <a:pt x="279" y="629"/>
                        <a:pt x="279" y="629"/>
                      </a:cubicBezTo>
                      <a:cubicBezTo>
                        <a:pt x="279" y="664"/>
                        <a:pt x="279" y="664"/>
                        <a:pt x="279" y="664"/>
                      </a:cubicBezTo>
                      <a:cubicBezTo>
                        <a:pt x="314" y="664"/>
                        <a:pt x="314" y="664"/>
                        <a:pt x="314" y="664"/>
                      </a:cubicBezTo>
                      <a:lnTo>
                        <a:pt x="314" y="629"/>
                      </a:lnTo>
                      <a:close/>
                      <a:moveTo>
                        <a:pt x="370" y="629"/>
                      </a:moveTo>
                      <a:cubicBezTo>
                        <a:pt x="334" y="629"/>
                        <a:pt x="334" y="629"/>
                        <a:pt x="334" y="629"/>
                      </a:cubicBezTo>
                      <a:cubicBezTo>
                        <a:pt x="334" y="664"/>
                        <a:pt x="334" y="664"/>
                        <a:pt x="334" y="664"/>
                      </a:cubicBezTo>
                      <a:cubicBezTo>
                        <a:pt x="370" y="664"/>
                        <a:pt x="370" y="664"/>
                        <a:pt x="370" y="664"/>
                      </a:cubicBezTo>
                      <a:lnTo>
                        <a:pt x="370" y="629"/>
                      </a:lnTo>
                      <a:close/>
                      <a:moveTo>
                        <a:pt x="426" y="629"/>
                      </a:moveTo>
                      <a:cubicBezTo>
                        <a:pt x="390" y="629"/>
                        <a:pt x="390" y="629"/>
                        <a:pt x="390" y="629"/>
                      </a:cubicBezTo>
                      <a:cubicBezTo>
                        <a:pt x="390" y="664"/>
                        <a:pt x="390" y="664"/>
                        <a:pt x="390" y="664"/>
                      </a:cubicBezTo>
                      <a:cubicBezTo>
                        <a:pt x="426" y="664"/>
                        <a:pt x="426" y="664"/>
                        <a:pt x="426" y="664"/>
                      </a:cubicBezTo>
                      <a:lnTo>
                        <a:pt x="426" y="629"/>
                      </a:lnTo>
                      <a:close/>
                      <a:moveTo>
                        <a:pt x="482" y="629"/>
                      </a:moveTo>
                      <a:cubicBezTo>
                        <a:pt x="446" y="629"/>
                        <a:pt x="446" y="629"/>
                        <a:pt x="446" y="629"/>
                      </a:cubicBezTo>
                      <a:cubicBezTo>
                        <a:pt x="446" y="664"/>
                        <a:pt x="446" y="664"/>
                        <a:pt x="446" y="664"/>
                      </a:cubicBezTo>
                      <a:cubicBezTo>
                        <a:pt x="482" y="664"/>
                        <a:pt x="482" y="664"/>
                        <a:pt x="482" y="664"/>
                      </a:cubicBezTo>
                      <a:lnTo>
                        <a:pt x="482" y="629"/>
                      </a:lnTo>
                      <a:close/>
                      <a:moveTo>
                        <a:pt x="314" y="569"/>
                      </a:moveTo>
                      <a:cubicBezTo>
                        <a:pt x="279" y="569"/>
                        <a:pt x="279" y="569"/>
                        <a:pt x="279" y="569"/>
                      </a:cubicBezTo>
                      <a:cubicBezTo>
                        <a:pt x="279" y="604"/>
                        <a:pt x="279" y="604"/>
                        <a:pt x="279" y="604"/>
                      </a:cubicBezTo>
                      <a:cubicBezTo>
                        <a:pt x="314" y="604"/>
                        <a:pt x="314" y="604"/>
                        <a:pt x="314" y="604"/>
                      </a:cubicBezTo>
                      <a:lnTo>
                        <a:pt x="314" y="569"/>
                      </a:lnTo>
                      <a:close/>
                      <a:moveTo>
                        <a:pt x="370" y="569"/>
                      </a:moveTo>
                      <a:cubicBezTo>
                        <a:pt x="334" y="569"/>
                        <a:pt x="334" y="569"/>
                        <a:pt x="334" y="569"/>
                      </a:cubicBezTo>
                      <a:cubicBezTo>
                        <a:pt x="334" y="604"/>
                        <a:pt x="334" y="604"/>
                        <a:pt x="334" y="604"/>
                      </a:cubicBezTo>
                      <a:cubicBezTo>
                        <a:pt x="370" y="604"/>
                        <a:pt x="370" y="604"/>
                        <a:pt x="370" y="604"/>
                      </a:cubicBezTo>
                      <a:lnTo>
                        <a:pt x="370" y="569"/>
                      </a:lnTo>
                      <a:close/>
                      <a:moveTo>
                        <a:pt x="426" y="569"/>
                      </a:moveTo>
                      <a:cubicBezTo>
                        <a:pt x="390" y="569"/>
                        <a:pt x="390" y="569"/>
                        <a:pt x="390" y="569"/>
                      </a:cubicBezTo>
                      <a:cubicBezTo>
                        <a:pt x="390" y="604"/>
                        <a:pt x="390" y="604"/>
                        <a:pt x="390" y="604"/>
                      </a:cubicBezTo>
                      <a:cubicBezTo>
                        <a:pt x="426" y="604"/>
                        <a:pt x="426" y="604"/>
                        <a:pt x="426" y="604"/>
                      </a:cubicBezTo>
                      <a:lnTo>
                        <a:pt x="426" y="569"/>
                      </a:lnTo>
                      <a:close/>
                      <a:moveTo>
                        <a:pt x="482" y="569"/>
                      </a:moveTo>
                      <a:cubicBezTo>
                        <a:pt x="446" y="569"/>
                        <a:pt x="446" y="569"/>
                        <a:pt x="446" y="569"/>
                      </a:cubicBezTo>
                      <a:cubicBezTo>
                        <a:pt x="446" y="604"/>
                        <a:pt x="446" y="604"/>
                        <a:pt x="446" y="604"/>
                      </a:cubicBezTo>
                      <a:cubicBezTo>
                        <a:pt x="482" y="604"/>
                        <a:pt x="482" y="604"/>
                        <a:pt x="482" y="604"/>
                      </a:cubicBezTo>
                      <a:lnTo>
                        <a:pt x="482" y="569"/>
                      </a:lnTo>
                      <a:close/>
                      <a:moveTo>
                        <a:pt x="572" y="846"/>
                      </a:moveTo>
                      <a:cubicBezTo>
                        <a:pt x="572" y="926"/>
                        <a:pt x="572" y="926"/>
                        <a:pt x="572" y="926"/>
                      </a:cubicBezTo>
                      <a:cubicBezTo>
                        <a:pt x="598" y="926"/>
                        <a:pt x="598" y="926"/>
                        <a:pt x="598" y="926"/>
                      </a:cubicBezTo>
                      <a:cubicBezTo>
                        <a:pt x="604" y="926"/>
                        <a:pt x="610" y="931"/>
                        <a:pt x="610" y="938"/>
                      </a:cubicBezTo>
                      <a:cubicBezTo>
                        <a:pt x="610" y="945"/>
                        <a:pt x="604" y="950"/>
                        <a:pt x="598" y="950"/>
                      </a:cubicBezTo>
                      <a:cubicBezTo>
                        <a:pt x="526" y="950"/>
                        <a:pt x="526" y="950"/>
                        <a:pt x="526" y="950"/>
                      </a:cubicBezTo>
                      <a:cubicBezTo>
                        <a:pt x="526" y="1031"/>
                        <a:pt x="526" y="1031"/>
                        <a:pt x="526" y="1031"/>
                      </a:cubicBezTo>
                      <a:cubicBezTo>
                        <a:pt x="526" y="1038"/>
                        <a:pt x="521" y="1043"/>
                        <a:pt x="514" y="1043"/>
                      </a:cubicBezTo>
                      <a:cubicBezTo>
                        <a:pt x="466" y="1043"/>
                        <a:pt x="466" y="1043"/>
                        <a:pt x="466" y="1043"/>
                      </a:cubicBezTo>
                      <a:cubicBezTo>
                        <a:pt x="466" y="1098"/>
                        <a:pt x="466" y="1098"/>
                        <a:pt x="466" y="1098"/>
                      </a:cubicBezTo>
                      <a:cubicBezTo>
                        <a:pt x="466" y="1104"/>
                        <a:pt x="460" y="1110"/>
                        <a:pt x="454" y="1110"/>
                      </a:cubicBezTo>
                      <a:cubicBezTo>
                        <a:pt x="298" y="1110"/>
                        <a:pt x="298" y="1110"/>
                        <a:pt x="298" y="1110"/>
                      </a:cubicBezTo>
                      <a:cubicBezTo>
                        <a:pt x="291" y="1110"/>
                        <a:pt x="286" y="1104"/>
                        <a:pt x="286" y="1098"/>
                      </a:cubicBezTo>
                      <a:cubicBezTo>
                        <a:pt x="286" y="1043"/>
                        <a:pt x="286" y="1043"/>
                        <a:pt x="286" y="1043"/>
                      </a:cubicBezTo>
                      <a:cubicBezTo>
                        <a:pt x="236" y="1043"/>
                        <a:pt x="236" y="1043"/>
                        <a:pt x="236" y="1043"/>
                      </a:cubicBezTo>
                      <a:cubicBezTo>
                        <a:pt x="230" y="1043"/>
                        <a:pt x="224" y="1038"/>
                        <a:pt x="224" y="1031"/>
                      </a:cubicBezTo>
                      <a:cubicBezTo>
                        <a:pt x="224" y="950"/>
                        <a:pt x="224" y="950"/>
                        <a:pt x="224" y="950"/>
                      </a:cubicBezTo>
                      <a:cubicBezTo>
                        <a:pt x="154" y="950"/>
                        <a:pt x="154" y="950"/>
                        <a:pt x="154" y="950"/>
                      </a:cubicBezTo>
                      <a:cubicBezTo>
                        <a:pt x="148" y="950"/>
                        <a:pt x="142" y="945"/>
                        <a:pt x="142" y="938"/>
                      </a:cubicBezTo>
                      <a:cubicBezTo>
                        <a:pt x="142" y="931"/>
                        <a:pt x="148" y="926"/>
                        <a:pt x="154" y="926"/>
                      </a:cubicBezTo>
                      <a:cubicBezTo>
                        <a:pt x="178" y="926"/>
                        <a:pt x="178" y="926"/>
                        <a:pt x="178" y="926"/>
                      </a:cubicBezTo>
                      <a:cubicBezTo>
                        <a:pt x="178" y="846"/>
                        <a:pt x="178" y="846"/>
                        <a:pt x="178" y="846"/>
                      </a:cubicBezTo>
                      <a:cubicBezTo>
                        <a:pt x="154" y="846"/>
                        <a:pt x="154" y="846"/>
                        <a:pt x="154" y="846"/>
                      </a:cubicBezTo>
                      <a:cubicBezTo>
                        <a:pt x="148" y="846"/>
                        <a:pt x="142" y="840"/>
                        <a:pt x="142" y="834"/>
                      </a:cubicBezTo>
                      <a:cubicBezTo>
                        <a:pt x="142" y="827"/>
                        <a:pt x="148" y="822"/>
                        <a:pt x="154" y="822"/>
                      </a:cubicBezTo>
                      <a:cubicBezTo>
                        <a:pt x="177" y="822"/>
                        <a:pt x="177" y="822"/>
                        <a:pt x="177" y="822"/>
                      </a:cubicBezTo>
                      <a:cubicBezTo>
                        <a:pt x="173" y="788"/>
                        <a:pt x="165" y="762"/>
                        <a:pt x="148" y="740"/>
                      </a:cubicBezTo>
                      <a:cubicBezTo>
                        <a:pt x="4" y="554"/>
                        <a:pt x="0" y="378"/>
                        <a:pt x="0" y="376"/>
                      </a:cubicBezTo>
                      <a:cubicBezTo>
                        <a:pt x="0" y="169"/>
                        <a:pt x="169" y="0"/>
                        <a:pt x="376" y="0"/>
                      </a:cubicBezTo>
                      <a:cubicBezTo>
                        <a:pt x="583" y="0"/>
                        <a:pt x="752" y="169"/>
                        <a:pt x="752" y="376"/>
                      </a:cubicBezTo>
                      <a:cubicBezTo>
                        <a:pt x="752" y="378"/>
                        <a:pt x="748" y="554"/>
                        <a:pt x="604" y="740"/>
                      </a:cubicBezTo>
                      <a:cubicBezTo>
                        <a:pt x="587" y="762"/>
                        <a:pt x="578" y="788"/>
                        <a:pt x="574" y="822"/>
                      </a:cubicBezTo>
                      <a:cubicBezTo>
                        <a:pt x="598" y="822"/>
                        <a:pt x="598" y="822"/>
                        <a:pt x="598" y="822"/>
                      </a:cubicBezTo>
                      <a:cubicBezTo>
                        <a:pt x="604" y="822"/>
                        <a:pt x="610" y="827"/>
                        <a:pt x="610" y="834"/>
                      </a:cubicBezTo>
                      <a:cubicBezTo>
                        <a:pt x="610" y="840"/>
                        <a:pt x="604" y="846"/>
                        <a:pt x="598" y="846"/>
                      </a:cubicBezTo>
                      <a:lnTo>
                        <a:pt x="572" y="846"/>
                      </a:lnTo>
                      <a:close/>
                      <a:moveTo>
                        <a:pt x="260" y="522"/>
                      </a:moveTo>
                      <a:cubicBezTo>
                        <a:pt x="260" y="822"/>
                        <a:pt x="260" y="822"/>
                        <a:pt x="260" y="822"/>
                      </a:cubicBezTo>
                      <a:cubicBezTo>
                        <a:pt x="315" y="822"/>
                        <a:pt x="315" y="822"/>
                        <a:pt x="315" y="822"/>
                      </a:cubicBezTo>
                      <a:cubicBezTo>
                        <a:pt x="315" y="764"/>
                        <a:pt x="315" y="764"/>
                        <a:pt x="315" y="764"/>
                      </a:cubicBezTo>
                      <a:cubicBezTo>
                        <a:pt x="315" y="758"/>
                        <a:pt x="321" y="752"/>
                        <a:pt x="327" y="752"/>
                      </a:cubicBezTo>
                      <a:cubicBezTo>
                        <a:pt x="433" y="752"/>
                        <a:pt x="433" y="752"/>
                        <a:pt x="433" y="752"/>
                      </a:cubicBezTo>
                      <a:cubicBezTo>
                        <a:pt x="440" y="752"/>
                        <a:pt x="445" y="758"/>
                        <a:pt x="445" y="764"/>
                      </a:cubicBezTo>
                      <a:cubicBezTo>
                        <a:pt x="445" y="822"/>
                        <a:pt x="445" y="822"/>
                        <a:pt x="445" y="822"/>
                      </a:cubicBezTo>
                      <a:cubicBezTo>
                        <a:pt x="501" y="822"/>
                        <a:pt x="501" y="822"/>
                        <a:pt x="501" y="822"/>
                      </a:cubicBezTo>
                      <a:cubicBezTo>
                        <a:pt x="501" y="522"/>
                        <a:pt x="501" y="522"/>
                        <a:pt x="501" y="522"/>
                      </a:cubicBezTo>
                      <a:lnTo>
                        <a:pt x="260" y="522"/>
                      </a:lnTo>
                      <a:close/>
                      <a:moveTo>
                        <a:pt x="552" y="387"/>
                      </a:moveTo>
                      <a:cubicBezTo>
                        <a:pt x="552" y="410"/>
                        <a:pt x="552" y="410"/>
                        <a:pt x="552" y="410"/>
                      </a:cubicBezTo>
                      <a:cubicBezTo>
                        <a:pt x="666" y="410"/>
                        <a:pt x="666" y="410"/>
                        <a:pt x="666" y="410"/>
                      </a:cubicBezTo>
                      <a:cubicBezTo>
                        <a:pt x="666" y="387"/>
                        <a:pt x="666" y="387"/>
                        <a:pt x="666" y="387"/>
                      </a:cubicBezTo>
                      <a:lnTo>
                        <a:pt x="552" y="387"/>
                      </a:lnTo>
                      <a:close/>
                      <a:moveTo>
                        <a:pt x="552" y="428"/>
                      </a:moveTo>
                      <a:cubicBezTo>
                        <a:pt x="552" y="451"/>
                        <a:pt x="552" y="451"/>
                        <a:pt x="552" y="451"/>
                      </a:cubicBezTo>
                      <a:cubicBezTo>
                        <a:pt x="666" y="451"/>
                        <a:pt x="666" y="451"/>
                        <a:pt x="666" y="451"/>
                      </a:cubicBezTo>
                      <a:cubicBezTo>
                        <a:pt x="666" y="428"/>
                        <a:pt x="666" y="428"/>
                        <a:pt x="666" y="428"/>
                      </a:cubicBezTo>
                      <a:lnTo>
                        <a:pt x="552" y="428"/>
                      </a:lnTo>
                      <a:close/>
                      <a:moveTo>
                        <a:pt x="552" y="468"/>
                      </a:moveTo>
                      <a:cubicBezTo>
                        <a:pt x="552" y="491"/>
                        <a:pt x="552" y="491"/>
                        <a:pt x="552" y="491"/>
                      </a:cubicBezTo>
                      <a:cubicBezTo>
                        <a:pt x="666" y="491"/>
                        <a:pt x="666" y="491"/>
                        <a:pt x="666" y="491"/>
                      </a:cubicBezTo>
                      <a:cubicBezTo>
                        <a:pt x="666" y="468"/>
                        <a:pt x="666" y="468"/>
                        <a:pt x="666" y="468"/>
                      </a:cubicBezTo>
                      <a:lnTo>
                        <a:pt x="552" y="468"/>
                      </a:lnTo>
                      <a:close/>
                      <a:moveTo>
                        <a:pt x="552" y="509"/>
                      </a:moveTo>
                      <a:cubicBezTo>
                        <a:pt x="552" y="532"/>
                        <a:pt x="552" y="532"/>
                        <a:pt x="552" y="532"/>
                      </a:cubicBezTo>
                      <a:cubicBezTo>
                        <a:pt x="666" y="532"/>
                        <a:pt x="666" y="532"/>
                        <a:pt x="666" y="532"/>
                      </a:cubicBezTo>
                      <a:cubicBezTo>
                        <a:pt x="666" y="509"/>
                        <a:pt x="666" y="509"/>
                        <a:pt x="666" y="509"/>
                      </a:cubicBezTo>
                      <a:lnTo>
                        <a:pt x="552" y="509"/>
                      </a:lnTo>
                      <a:close/>
                      <a:moveTo>
                        <a:pt x="552" y="549"/>
                      </a:moveTo>
                      <a:cubicBezTo>
                        <a:pt x="552" y="572"/>
                        <a:pt x="552" y="572"/>
                        <a:pt x="552" y="572"/>
                      </a:cubicBezTo>
                      <a:cubicBezTo>
                        <a:pt x="666" y="572"/>
                        <a:pt x="666" y="572"/>
                        <a:pt x="666" y="572"/>
                      </a:cubicBezTo>
                      <a:cubicBezTo>
                        <a:pt x="666" y="549"/>
                        <a:pt x="666" y="549"/>
                        <a:pt x="666" y="549"/>
                      </a:cubicBezTo>
                      <a:lnTo>
                        <a:pt x="552" y="549"/>
                      </a:lnTo>
                      <a:close/>
                      <a:moveTo>
                        <a:pt x="552" y="590"/>
                      </a:moveTo>
                      <a:cubicBezTo>
                        <a:pt x="552" y="613"/>
                        <a:pt x="552" y="613"/>
                        <a:pt x="552" y="613"/>
                      </a:cubicBezTo>
                      <a:cubicBezTo>
                        <a:pt x="657" y="613"/>
                        <a:pt x="657" y="613"/>
                        <a:pt x="657" y="613"/>
                      </a:cubicBezTo>
                      <a:cubicBezTo>
                        <a:pt x="660" y="606"/>
                        <a:pt x="663" y="600"/>
                        <a:pt x="666" y="594"/>
                      </a:cubicBezTo>
                      <a:cubicBezTo>
                        <a:pt x="666" y="590"/>
                        <a:pt x="666" y="590"/>
                        <a:pt x="666" y="590"/>
                      </a:cubicBezTo>
                      <a:lnTo>
                        <a:pt x="552" y="590"/>
                      </a:lnTo>
                      <a:close/>
                      <a:moveTo>
                        <a:pt x="552" y="630"/>
                      </a:moveTo>
                      <a:cubicBezTo>
                        <a:pt x="552" y="653"/>
                        <a:pt x="552" y="653"/>
                        <a:pt x="552" y="653"/>
                      </a:cubicBezTo>
                      <a:cubicBezTo>
                        <a:pt x="634" y="653"/>
                        <a:pt x="634" y="653"/>
                        <a:pt x="634" y="653"/>
                      </a:cubicBezTo>
                      <a:cubicBezTo>
                        <a:pt x="639" y="646"/>
                        <a:pt x="643" y="638"/>
                        <a:pt x="647" y="630"/>
                      </a:cubicBezTo>
                      <a:lnTo>
                        <a:pt x="552" y="630"/>
                      </a:lnTo>
                      <a:close/>
                      <a:moveTo>
                        <a:pt x="24" y="376"/>
                      </a:moveTo>
                      <a:cubicBezTo>
                        <a:pt x="24" y="377"/>
                        <a:pt x="27" y="495"/>
                        <a:pt x="109" y="638"/>
                      </a:cubicBezTo>
                      <a:cubicBezTo>
                        <a:pt x="109" y="320"/>
                        <a:pt x="109" y="320"/>
                        <a:pt x="109" y="320"/>
                      </a:cubicBezTo>
                      <a:cubicBezTo>
                        <a:pt x="109" y="315"/>
                        <a:pt x="113" y="311"/>
                        <a:pt x="118" y="311"/>
                      </a:cubicBezTo>
                      <a:cubicBezTo>
                        <a:pt x="191" y="311"/>
                        <a:pt x="191" y="311"/>
                        <a:pt x="191" y="311"/>
                      </a:cubicBezTo>
                      <a:cubicBezTo>
                        <a:pt x="192" y="308"/>
                        <a:pt x="194" y="306"/>
                        <a:pt x="196" y="306"/>
                      </a:cubicBezTo>
                      <a:cubicBezTo>
                        <a:pt x="199" y="306"/>
                        <a:pt x="201" y="308"/>
                        <a:pt x="202" y="311"/>
                      </a:cubicBezTo>
                      <a:cubicBezTo>
                        <a:pt x="305" y="311"/>
                        <a:pt x="305" y="311"/>
                        <a:pt x="305" y="311"/>
                      </a:cubicBezTo>
                      <a:cubicBezTo>
                        <a:pt x="310" y="311"/>
                        <a:pt x="314" y="315"/>
                        <a:pt x="314" y="320"/>
                      </a:cubicBezTo>
                      <a:cubicBezTo>
                        <a:pt x="314" y="504"/>
                        <a:pt x="314" y="504"/>
                        <a:pt x="314" y="504"/>
                      </a:cubicBezTo>
                      <a:cubicBezTo>
                        <a:pt x="379" y="504"/>
                        <a:pt x="379" y="504"/>
                        <a:pt x="379" y="504"/>
                      </a:cubicBezTo>
                      <a:cubicBezTo>
                        <a:pt x="379" y="504"/>
                        <a:pt x="379" y="504"/>
                        <a:pt x="380" y="504"/>
                      </a:cubicBezTo>
                      <a:cubicBezTo>
                        <a:pt x="380" y="504"/>
                        <a:pt x="380" y="504"/>
                        <a:pt x="381" y="504"/>
                      </a:cubicBezTo>
                      <a:cubicBezTo>
                        <a:pt x="460" y="504"/>
                        <a:pt x="460" y="504"/>
                        <a:pt x="460" y="504"/>
                      </a:cubicBezTo>
                      <a:cubicBezTo>
                        <a:pt x="460" y="378"/>
                        <a:pt x="460" y="378"/>
                        <a:pt x="460" y="378"/>
                      </a:cubicBezTo>
                      <a:cubicBezTo>
                        <a:pt x="460" y="371"/>
                        <a:pt x="466" y="365"/>
                        <a:pt x="473" y="364"/>
                      </a:cubicBezTo>
                      <a:cubicBezTo>
                        <a:pt x="593" y="346"/>
                        <a:pt x="593" y="346"/>
                        <a:pt x="593" y="346"/>
                      </a:cubicBezTo>
                      <a:cubicBezTo>
                        <a:pt x="592" y="345"/>
                        <a:pt x="592" y="344"/>
                        <a:pt x="592" y="342"/>
                      </a:cubicBezTo>
                      <a:cubicBezTo>
                        <a:pt x="592" y="318"/>
                        <a:pt x="592" y="318"/>
                        <a:pt x="592" y="318"/>
                      </a:cubicBezTo>
                      <a:cubicBezTo>
                        <a:pt x="592" y="315"/>
                        <a:pt x="594" y="312"/>
                        <a:pt x="598" y="312"/>
                      </a:cubicBezTo>
                      <a:cubicBezTo>
                        <a:pt x="601" y="312"/>
                        <a:pt x="604" y="315"/>
                        <a:pt x="604" y="318"/>
                      </a:cubicBezTo>
                      <a:cubicBezTo>
                        <a:pt x="604" y="342"/>
                        <a:pt x="604" y="342"/>
                        <a:pt x="604" y="342"/>
                      </a:cubicBezTo>
                      <a:cubicBezTo>
                        <a:pt x="604" y="343"/>
                        <a:pt x="603" y="344"/>
                        <a:pt x="602" y="345"/>
                      </a:cubicBezTo>
                      <a:cubicBezTo>
                        <a:pt x="673" y="334"/>
                        <a:pt x="673" y="334"/>
                        <a:pt x="673" y="334"/>
                      </a:cubicBezTo>
                      <a:cubicBezTo>
                        <a:pt x="677" y="334"/>
                        <a:pt x="681" y="335"/>
                        <a:pt x="685" y="338"/>
                      </a:cubicBezTo>
                      <a:cubicBezTo>
                        <a:pt x="688" y="340"/>
                        <a:pt x="690" y="344"/>
                        <a:pt x="690" y="349"/>
                      </a:cubicBezTo>
                      <a:cubicBezTo>
                        <a:pt x="690" y="540"/>
                        <a:pt x="690" y="540"/>
                        <a:pt x="690" y="540"/>
                      </a:cubicBezTo>
                      <a:cubicBezTo>
                        <a:pt x="726" y="445"/>
                        <a:pt x="728" y="377"/>
                        <a:pt x="728" y="376"/>
                      </a:cubicBezTo>
                      <a:cubicBezTo>
                        <a:pt x="728" y="211"/>
                        <a:pt x="613" y="72"/>
                        <a:pt x="460" y="34"/>
                      </a:cubicBezTo>
                      <a:cubicBezTo>
                        <a:pt x="460" y="54"/>
                        <a:pt x="460" y="54"/>
                        <a:pt x="460" y="54"/>
                      </a:cubicBezTo>
                      <a:cubicBezTo>
                        <a:pt x="460" y="57"/>
                        <a:pt x="457" y="60"/>
                        <a:pt x="454" y="60"/>
                      </a:cubicBezTo>
                      <a:cubicBezTo>
                        <a:pt x="450" y="60"/>
                        <a:pt x="448" y="57"/>
                        <a:pt x="448" y="54"/>
                      </a:cubicBezTo>
                      <a:cubicBezTo>
                        <a:pt x="448" y="31"/>
                        <a:pt x="448" y="31"/>
                        <a:pt x="448" y="31"/>
                      </a:cubicBezTo>
                      <a:cubicBezTo>
                        <a:pt x="426" y="27"/>
                        <a:pt x="403" y="24"/>
                        <a:pt x="380" y="24"/>
                      </a:cubicBezTo>
                      <a:cubicBezTo>
                        <a:pt x="383" y="24"/>
                        <a:pt x="386" y="27"/>
                        <a:pt x="386" y="30"/>
                      </a:cubicBezTo>
                      <a:cubicBezTo>
                        <a:pt x="386" y="54"/>
                        <a:pt x="386" y="54"/>
                        <a:pt x="386" y="54"/>
                      </a:cubicBezTo>
                      <a:cubicBezTo>
                        <a:pt x="386" y="57"/>
                        <a:pt x="383" y="60"/>
                        <a:pt x="380" y="60"/>
                      </a:cubicBezTo>
                      <a:cubicBezTo>
                        <a:pt x="376" y="60"/>
                        <a:pt x="374" y="57"/>
                        <a:pt x="374" y="54"/>
                      </a:cubicBezTo>
                      <a:cubicBezTo>
                        <a:pt x="374" y="30"/>
                        <a:pt x="374" y="30"/>
                        <a:pt x="374" y="30"/>
                      </a:cubicBezTo>
                      <a:cubicBezTo>
                        <a:pt x="374" y="27"/>
                        <a:pt x="376" y="24"/>
                        <a:pt x="379" y="24"/>
                      </a:cubicBezTo>
                      <a:cubicBezTo>
                        <a:pt x="378" y="24"/>
                        <a:pt x="377" y="24"/>
                        <a:pt x="376" y="24"/>
                      </a:cubicBezTo>
                      <a:cubicBezTo>
                        <a:pt x="351" y="24"/>
                        <a:pt x="327" y="26"/>
                        <a:pt x="304" y="31"/>
                      </a:cubicBezTo>
                      <a:cubicBezTo>
                        <a:pt x="304" y="54"/>
                        <a:pt x="304" y="54"/>
                        <a:pt x="304" y="54"/>
                      </a:cubicBezTo>
                      <a:cubicBezTo>
                        <a:pt x="304" y="57"/>
                        <a:pt x="301" y="60"/>
                        <a:pt x="298" y="60"/>
                      </a:cubicBezTo>
                      <a:cubicBezTo>
                        <a:pt x="295" y="60"/>
                        <a:pt x="292" y="57"/>
                        <a:pt x="292" y="54"/>
                      </a:cubicBezTo>
                      <a:cubicBezTo>
                        <a:pt x="292" y="34"/>
                        <a:pt x="292" y="34"/>
                        <a:pt x="292" y="34"/>
                      </a:cubicBezTo>
                      <a:cubicBezTo>
                        <a:pt x="138" y="72"/>
                        <a:pt x="24" y="211"/>
                        <a:pt x="24" y="376"/>
                      </a:cubicBezTo>
                      <a:close/>
                      <a:moveTo>
                        <a:pt x="201" y="822"/>
                      </a:moveTo>
                      <a:cubicBezTo>
                        <a:pt x="242" y="822"/>
                        <a:pt x="242" y="822"/>
                        <a:pt x="242" y="822"/>
                      </a:cubicBezTo>
                      <a:cubicBezTo>
                        <a:pt x="242" y="513"/>
                        <a:pt x="242" y="513"/>
                        <a:pt x="242" y="513"/>
                      </a:cubicBezTo>
                      <a:cubicBezTo>
                        <a:pt x="242" y="508"/>
                        <a:pt x="246" y="504"/>
                        <a:pt x="251" y="504"/>
                      </a:cubicBezTo>
                      <a:cubicBezTo>
                        <a:pt x="296" y="504"/>
                        <a:pt x="296" y="504"/>
                        <a:pt x="296" y="504"/>
                      </a:cubicBezTo>
                      <a:cubicBezTo>
                        <a:pt x="296" y="329"/>
                        <a:pt x="296" y="329"/>
                        <a:pt x="296" y="329"/>
                      </a:cubicBezTo>
                      <a:cubicBezTo>
                        <a:pt x="127" y="329"/>
                        <a:pt x="127" y="329"/>
                        <a:pt x="127" y="329"/>
                      </a:cubicBezTo>
                      <a:cubicBezTo>
                        <a:pt x="127" y="668"/>
                        <a:pt x="127" y="668"/>
                        <a:pt x="127" y="668"/>
                      </a:cubicBezTo>
                      <a:cubicBezTo>
                        <a:pt x="139" y="687"/>
                        <a:pt x="152" y="706"/>
                        <a:pt x="167" y="725"/>
                      </a:cubicBezTo>
                      <a:cubicBezTo>
                        <a:pt x="187" y="752"/>
                        <a:pt x="197" y="782"/>
                        <a:pt x="201" y="822"/>
                      </a:cubicBezTo>
                      <a:close/>
                      <a:moveTo>
                        <a:pt x="502" y="950"/>
                      </a:moveTo>
                      <a:cubicBezTo>
                        <a:pt x="248" y="950"/>
                        <a:pt x="248" y="950"/>
                        <a:pt x="248" y="950"/>
                      </a:cubicBezTo>
                      <a:cubicBezTo>
                        <a:pt x="248" y="1019"/>
                        <a:pt x="248" y="1019"/>
                        <a:pt x="248" y="1019"/>
                      </a:cubicBezTo>
                      <a:cubicBezTo>
                        <a:pt x="502" y="1019"/>
                        <a:pt x="502" y="1019"/>
                        <a:pt x="502" y="1019"/>
                      </a:cubicBezTo>
                      <a:lnTo>
                        <a:pt x="502" y="950"/>
                      </a:lnTo>
                      <a:close/>
                      <a:moveTo>
                        <a:pt x="548" y="846"/>
                      </a:moveTo>
                      <a:cubicBezTo>
                        <a:pt x="433" y="846"/>
                        <a:pt x="433" y="846"/>
                        <a:pt x="433" y="846"/>
                      </a:cubicBezTo>
                      <a:cubicBezTo>
                        <a:pt x="327" y="846"/>
                        <a:pt x="327" y="846"/>
                        <a:pt x="327" y="846"/>
                      </a:cubicBezTo>
                      <a:cubicBezTo>
                        <a:pt x="202" y="846"/>
                        <a:pt x="202" y="846"/>
                        <a:pt x="202" y="846"/>
                      </a:cubicBezTo>
                      <a:cubicBezTo>
                        <a:pt x="202" y="926"/>
                        <a:pt x="202" y="926"/>
                        <a:pt x="202" y="926"/>
                      </a:cubicBezTo>
                      <a:cubicBezTo>
                        <a:pt x="548" y="926"/>
                        <a:pt x="548" y="926"/>
                        <a:pt x="548" y="926"/>
                      </a:cubicBezTo>
                      <a:lnTo>
                        <a:pt x="548" y="846"/>
                      </a:lnTo>
                      <a:close/>
                      <a:moveTo>
                        <a:pt x="380" y="300"/>
                      </a:moveTo>
                      <a:cubicBezTo>
                        <a:pt x="383" y="300"/>
                        <a:pt x="386" y="297"/>
                        <a:pt x="386" y="294"/>
                      </a:cubicBezTo>
                      <a:cubicBezTo>
                        <a:pt x="386" y="270"/>
                        <a:pt x="386" y="270"/>
                        <a:pt x="386" y="270"/>
                      </a:cubicBezTo>
                      <a:cubicBezTo>
                        <a:pt x="386" y="267"/>
                        <a:pt x="383" y="264"/>
                        <a:pt x="380" y="264"/>
                      </a:cubicBezTo>
                      <a:cubicBezTo>
                        <a:pt x="376" y="264"/>
                        <a:pt x="374" y="267"/>
                        <a:pt x="374" y="270"/>
                      </a:cubicBezTo>
                      <a:cubicBezTo>
                        <a:pt x="374" y="294"/>
                        <a:pt x="374" y="294"/>
                        <a:pt x="374" y="294"/>
                      </a:cubicBezTo>
                      <a:cubicBezTo>
                        <a:pt x="374" y="297"/>
                        <a:pt x="376" y="300"/>
                        <a:pt x="380" y="300"/>
                      </a:cubicBezTo>
                      <a:close/>
                      <a:moveTo>
                        <a:pt x="380" y="348"/>
                      </a:moveTo>
                      <a:cubicBezTo>
                        <a:pt x="383" y="348"/>
                        <a:pt x="386" y="345"/>
                        <a:pt x="386" y="342"/>
                      </a:cubicBezTo>
                      <a:cubicBezTo>
                        <a:pt x="386" y="318"/>
                        <a:pt x="386" y="318"/>
                        <a:pt x="386" y="318"/>
                      </a:cubicBezTo>
                      <a:cubicBezTo>
                        <a:pt x="386" y="315"/>
                        <a:pt x="383" y="312"/>
                        <a:pt x="380" y="312"/>
                      </a:cubicBezTo>
                      <a:cubicBezTo>
                        <a:pt x="376" y="312"/>
                        <a:pt x="374" y="315"/>
                        <a:pt x="374" y="318"/>
                      </a:cubicBezTo>
                      <a:cubicBezTo>
                        <a:pt x="374" y="342"/>
                        <a:pt x="374" y="342"/>
                        <a:pt x="374" y="342"/>
                      </a:cubicBezTo>
                      <a:cubicBezTo>
                        <a:pt x="374" y="345"/>
                        <a:pt x="376" y="348"/>
                        <a:pt x="380" y="348"/>
                      </a:cubicBezTo>
                      <a:close/>
                      <a:moveTo>
                        <a:pt x="380" y="396"/>
                      </a:moveTo>
                      <a:cubicBezTo>
                        <a:pt x="383" y="396"/>
                        <a:pt x="386" y="393"/>
                        <a:pt x="386" y="390"/>
                      </a:cubicBezTo>
                      <a:cubicBezTo>
                        <a:pt x="386" y="366"/>
                        <a:pt x="386" y="366"/>
                        <a:pt x="386" y="366"/>
                      </a:cubicBezTo>
                      <a:cubicBezTo>
                        <a:pt x="386" y="363"/>
                        <a:pt x="383" y="360"/>
                        <a:pt x="380" y="360"/>
                      </a:cubicBezTo>
                      <a:cubicBezTo>
                        <a:pt x="376" y="360"/>
                        <a:pt x="374" y="363"/>
                        <a:pt x="374" y="366"/>
                      </a:cubicBezTo>
                      <a:cubicBezTo>
                        <a:pt x="374" y="390"/>
                        <a:pt x="374" y="390"/>
                        <a:pt x="374" y="390"/>
                      </a:cubicBezTo>
                      <a:cubicBezTo>
                        <a:pt x="374" y="393"/>
                        <a:pt x="376" y="396"/>
                        <a:pt x="380" y="396"/>
                      </a:cubicBezTo>
                      <a:close/>
                      <a:moveTo>
                        <a:pt x="380" y="444"/>
                      </a:moveTo>
                      <a:cubicBezTo>
                        <a:pt x="383" y="444"/>
                        <a:pt x="386" y="441"/>
                        <a:pt x="386" y="438"/>
                      </a:cubicBezTo>
                      <a:cubicBezTo>
                        <a:pt x="386" y="414"/>
                        <a:pt x="386" y="414"/>
                        <a:pt x="386" y="414"/>
                      </a:cubicBezTo>
                      <a:cubicBezTo>
                        <a:pt x="386" y="411"/>
                        <a:pt x="383" y="408"/>
                        <a:pt x="380" y="408"/>
                      </a:cubicBezTo>
                      <a:cubicBezTo>
                        <a:pt x="376" y="408"/>
                        <a:pt x="374" y="411"/>
                        <a:pt x="374" y="414"/>
                      </a:cubicBezTo>
                      <a:cubicBezTo>
                        <a:pt x="374" y="438"/>
                        <a:pt x="374" y="438"/>
                        <a:pt x="374" y="438"/>
                      </a:cubicBezTo>
                      <a:cubicBezTo>
                        <a:pt x="374" y="441"/>
                        <a:pt x="376" y="444"/>
                        <a:pt x="380" y="444"/>
                      </a:cubicBezTo>
                      <a:close/>
                      <a:moveTo>
                        <a:pt x="380" y="492"/>
                      </a:moveTo>
                      <a:cubicBezTo>
                        <a:pt x="383" y="492"/>
                        <a:pt x="386" y="489"/>
                        <a:pt x="386" y="486"/>
                      </a:cubicBezTo>
                      <a:cubicBezTo>
                        <a:pt x="386" y="462"/>
                        <a:pt x="386" y="462"/>
                        <a:pt x="386" y="462"/>
                      </a:cubicBezTo>
                      <a:cubicBezTo>
                        <a:pt x="386" y="459"/>
                        <a:pt x="383" y="456"/>
                        <a:pt x="380" y="456"/>
                      </a:cubicBezTo>
                      <a:cubicBezTo>
                        <a:pt x="376" y="456"/>
                        <a:pt x="374" y="459"/>
                        <a:pt x="374" y="462"/>
                      </a:cubicBezTo>
                      <a:cubicBezTo>
                        <a:pt x="374" y="486"/>
                        <a:pt x="374" y="486"/>
                        <a:pt x="374" y="486"/>
                      </a:cubicBezTo>
                      <a:cubicBezTo>
                        <a:pt x="374" y="489"/>
                        <a:pt x="376" y="492"/>
                        <a:pt x="380" y="492"/>
                      </a:cubicBezTo>
                      <a:close/>
                      <a:moveTo>
                        <a:pt x="380" y="156"/>
                      </a:moveTo>
                      <a:cubicBezTo>
                        <a:pt x="383" y="156"/>
                        <a:pt x="386" y="153"/>
                        <a:pt x="386" y="150"/>
                      </a:cubicBezTo>
                      <a:cubicBezTo>
                        <a:pt x="386" y="126"/>
                        <a:pt x="386" y="126"/>
                        <a:pt x="386" y="126"/>
                      </a:cubicBezTo>
                      <a:cubicBezTo>
                        <a:pt x="386" y="123"/>
                        <a:pt x="383" y="120"/>
                        <a:pt x="380" y="120"/>
                      </a:cubicBezTo>
                      <a:cubicBezTo>
                        <a:pt x="376" y="120"/>
                        <a:pt x="374" y="123"/>
                        <a:pt x="374" y="126"/>
                      </a:cubicBezTo>
                      <a:cubicBezTo>
                        <a:pt x="374" y="150"/>
                        <a:pt x="374" y="150"/>
                        <a:pt x="374" y="150"/>
                      </a:cubicBezTo>
                      <a:cubicBezTo>
                        <a:pt x="374" y="153"/>
                        <a:pt x="376" y="156"/>
                        <a:pt x="380" y="156"/>
                      </a:cubicBezTo>
                      <a:close/>
                      <a:moveTo>
                        <a:pt x="380" y="204"/>
                      </a:moveTo>
                      <a:cubicBezTo>
                        <a:pt x="383" y="204"/>
                        <a:pt x="386" y="201"/>
                        <a:pt x="386" y="198"/>
                      </a:cubicBezTo>
                      <a:cubicBezTo>
                        <a:pt x="386" y="174"/>
                        <a:pt x="386" y="174"/>
                        <a:pt x="386" y="174"/>
                      </a:cubicBezTo>
                      <a:cubicBezTo>
                        <a:pt x="386" y="171"/>
                        <a:pt x="383" y="168"/>
                        <a:pt x="380" y="168"/>
                      </a:cubicBezTo>
                      <a:cubicBezTo>
                        <a:pt x="376" y="168"/>
                        <a:pt x="374" y="171"/>
                        <a:pt x="374" y="174"/>
                      </a:cubicBezTo>
                      <a:cubicBezTo>
                        <a:pt x="374" y="198"/>
                        <a:pt x="374" y="198"/>
                        <a:pt x="374" y="198"/>
                      </a:cubicBezTo>
                      <a:cubicBezTo>
                        <a:pt x="374" y="201"/>
                        <a:pt x="376" y="204"/>
                        <a:pt x="380" y="204"/>
                      </a:cubicBezTo>
                      <a:close/>
                      <a:moveTo>
                        <a:pt x="380" y="108"/>
                      </a:moveTo>
                      <a:cubicBezTo>
                        <a:pt x="383" y="108"/>
                        <a:pt x="386" y="105"/>
                        <a:pt x="386" y="102"/>
                      </a:cubicBezTo>
                      <a:cubicBezTo>
                        <a:pt x="386" y="78"/>
                        <a:pt x="386" y="78"/>
                        <a:pt x="386" y="78"/>
                      </a:cubicBezTo>
                      <a:cubicBezTo>
                        <a:pt x="386" y="75"/>
                        <a:pt x="383" y="72"/>
                        <a:pt x="380" y="72"/>
                      </a:cubicBezTo>
                      <a:cubicBezTo>
                        <a:pt x="376" y="72"/>
                        <a:pt x="374" y="75"/>
                        <a:pt x="374" y="78"/>
                      </a:cubicBezTo>
                      <a:cubicBezTo>
                        <a:pt x="374" y="102"/>
                        <a:pt x="374" y="102"/>
                        <a:pt x="374" y="102"/>
                      </a:cubicBezTo>
                      <a:cubicBezTo>
                        <a:pt x="374" y="105"/>
                        <a:pt x="376" y="108"/>
                        <a:pt x="380" y="108"/>
                      </a:cubicBezTo>
                      <a:close/>
                      <a:moveTo>
                        <a:pt x="380" y="252"/>
                      </a:moveTo>
                      <a:cubicBezTo>
                        <a:pt x="383" y="252"/>
                        <a:pt x="386" y="249"/>
                        <a:pt x="386" y="246"/>
                      </a:cubicBezTo>
                      <a:cubicBezTo>
                        <a:pt x="386" y="222"/>
                        <a:pt x="386" y="222"/>
                        <a:pt x="386" y="222"/>
                      </a:cubicBezTo>
                      <a:cubicBezTo>
                        <a:pt x="386" y="219"/>
                        <a:pt x="383" y="216"/>
                        <a:pt x="380" y="216"/>
                      </a:cubicBezTo>
                      <a:cubicBezTo>
                        <a:pt x="376" y="216"/>
                        <a:pt x="374" y="219"/>
                        <a:pt x="374" y="222"/>
                      </a:cubicBezTo>
                      <a:cubicBezTo>
                        <a:pt x="374" y="246"/>
                        <a:pt x="374" y="246"/>
                        <a:pt x="374" y="246"/>
                      </a:cubicBezTo>
                      <a:cubicBezTo>
                        <a:pt x="374" y="249"/>
                        <a:pt x="376" y="252"/>
                        <a:pt x="380" y="252"/>
                      </a:cubicBezTo>
                      <a:close/>
                      <a:moveTo>
                        <a:pt x="454" y="204"/>
                      </a:moveTo>
                      <a:cubicBezTo>
                        <a:pt x="457" y="204"/>
                        <a:pt x="460" y="201"/>
                        <a:pt x="460" y="198"/>
                      </a:cubicBezTo>
                      <a:cubicBezTo>
                        <a:pt x="460" y="174"/>
                        <a:pt x="460" y="174"/>
                        <a:pt x="460" y="174"/>
                      </a:cubicBezTo>
                      <a:cubicBezTo>
                        <a:pt x="460" y="171"/>
                        <a:pt x="457" y="168"/>
                        <a:pt x="454" y="168"/>
                      </a:cubicBezTo>
                      <a:cubicBezTo>
                        <a:pt x="450" y="168"/>
                        <a:pt x="448" y="171"/>
                        <a:pt x="448" y="174"/>
                      </a:cubicBezTo>
                      <a:cubicBezTo>
                        <a:pt x="448" y="198"/>
                        <a:pt x="448" y="198"/>
                        <a:pt x="448" y="198"/>
                      </a:cubicBezTo>
                      <a:cubicBezTo>
                        <a:pt x="448" y="201"/>
                        <a:pt x="450" y="204"/>
                        <a:pt x="454" y="204"/>
                      </a:cubicBezTo>
                      <a:close/>
                      <a:moveTo>
                        <a:pt x="454" y="252"/>
                      </a:moveTo>
                      <a:cubicBezTo>
                        <a:pt x="457" y="252"/>
                        <a:pt x="460" y="249"/>
                        <a:pt x="460" y="246"/>
                      </a:cubicBezTo>
                      <a:cubicBezTo>
                        <a:pt x="460" y="222"/>
                        <a:pt x="460" y="222"/>
                        <a:pt x="460" y="222"/>
                      </a:cubicBezTo>
                      <a:cubicBezTo>
                        <a:pt x="460" y="219"/>
                        <a:pt x="457" y="216"/>
                        <a:pt x="454" y="216"/>
                      </a:cubicBezTo>
                      <a:cubicBezTo>
                        <a:pt x="450" y="216"/>
                        <a:pt x="448" y="219"/>
                        <a:pt x="448" y="222"/>
                      </a:cubicBezTo>
                      <a:cubicBezTo>
                        <a:pt x="448" y="246"/>
                        <a:pt x="448" y="246"/>
                        <a:pt x="448" y="246"/>
                      </a:cubicBezTo>
                      <a:cubicBezTo>
                        <a:pt x="448" y="249"/>
                        <a:pt x="450" y="252"/>
                        <a:pt x="454" y="252"/>
                      </a:cubicBezTo>
                      <a:close/>
                      <a:moveTo>
                        <a:pt x="454" y="156"/>
                      </a:moveTo>
                      <a:cubicBezTo>
                        <a:pt x="457" y="156"/>
                        <a:pt x="460" y="153"/>
                        <a:pt x="460" y="150"/>
                      </a:cubicBezTo>
                      <a:cubicBezTo>
                        <a:pt x="460" y="126"/>
                        <a:pt x="460" y="126"/>
                        <a:pt x="460" y="126"/>
                      </a:cubicBezTo>
                      <a:cubicBezTo>
                        <a:pt x="460" y="123"/>
                        <a:pt x="457" y="120"/>
                        <a:pt x="454" y="120"/>
                      </a:cubicBezTo>
                      <a:cubicBezTo>
                        <a:pt x="450" y="120"/>
                        <a:pt x="448" y="123"/>
                        <a:pt x="448" y="126"/>
                      </a:cubicBezTo>
                      <a:cubicBezTo>
                        <a:pt x="448" y="150"/>
                        <a:pt x="448" y="150"/>
                        <a:pt x="448" y="150"/>
                      </a:cubicBezTo>
                      <a:cubicBezTo>
                        <a:pt x="448" y="153"/>
                        <a:pt x="450" y="156"/>
                        <a:pt x="454" y="156"/>
                      </a:cubicBezTo>
                      <a:close/>
                      <a:moveTo>
                        <a:pt x="454" y="300"/>
                      </a:moveTo>
                      <a:cubicBezTo>
                        <a:pt x="457" y="300"/>
                        <a:pt x="460" y="297"/>
                        <a:pt x="460" y="294"/>
                      </a:cubicBezTo>
                      <a:cubicBezTo>
                        <a:pt x="460" y="270"/>
                        <a:pt x="460" y="270"/>
                        <a:pt x="460" y="270"/>
                      </a:cubicBezTo>
                      <a:cubicBezTo>
                        <a:pt x="460" y="267"/>
                        <a:pt x="457" y="264"/>
                        <a:pt x="454" y="264"/>
                      </a:cubicBezTo>
                      <a:cubicBezTo>
                        <a:pt x="450" y="264"/>
                        <a:pt x="448" y="267"/>
                        <a:pt x="448" y="270"/>
                      </a:cubicBezTo>
                      <a:cubicBezTo>
                        <a:pt x="448" y="294"/>
                        <a:pt x="448" y="294"/>
                        <a:pt x="448" y="294"/>
                      </a:cubicBezTo>
                      <a:cubicBezTo>
                        <a:pt x="448" y="297"/>
                        <a:pt x="450" y="300"/>
                        <a:pt x="454" y="300"/>
                      </a:cubicBezTo>
                      <a:close/>
                      <a:moveTo>
                        <a:pt x="557" y="317"/>
                      </a:moveTo>
                      <a:cubicBezTo>
                        <a:pt x="581" y="317"/>
                        <a:pt x="581" y="317"/>
                        <a:pt x="581" y="317"/>
                      </a:cubicBezTo>
                      <a:cubicBezTo>
                        <a:pt x="584" y="317"/>
                        <a:pt x="587" y="314"/>
                        <a:pt x="587" y="311"/>
                      </a:cubicBezTo>
                      <a:cubicBezTo>
                        <a:pt x="587" y="308"/>
                        <a:pt x="584" y="305"/>
                        <a:pt x="581" y="305"/>
                      </a:cubicBezTo>
                      <a:cubicBezTo>
                        <a:pt x="557" y="305"/>
                        <a:pt x="557" y="305"/>
                        <a:pt x="557" y="305"/>
                      </a:cubicBezTo>
                      <a:cubicBezTo>
                        <a:pt x="553" y="305"/>
                        <a:pt x="551" y="308"/>
                        <a:pt x="551" y="311"/>
                      </a:cubicBezTo>
                      <a:cubicBezTo>
                        <a:pt x="551" y="314"/>
                        <a:pt x="553" y="317"/>
                        <a:pt x="557" y="317"/>
                      </a:cubicBezTo>
                      <a:close/>
                      <a:moveTo>
                        <a:pt x="455" y="311"/>
                      </a:moveTo>
                      <a:cubicBezTo>
                        <a:pt x="455" y="314"/>
                        <a:pt x="457" y="317"/>
                        <a:pt x="461" y="317"/>
                      </a:cubicBezTo>
                      <a:cubicBezTo>
                        <a:pt x="485" y="317"/>
                        <a:pt x="485" y="317"/>
                        <a:pt x="485" y="317"/>
                      </a:cubicBezTo>
                      <a:cubicBezTo>
                        <a:pt x="488" y="317"/>
                        <a:pt x="491" y="314"/>
                        <a:pt x="491" y="311"/>
                      </a:cubicBezTo>
                      <a:cubicBezTo>
                        <a:pt x="491" y="308"/>
                        <a:pt x="488" y="305"/>
                        <a:pt x="485" y="305"/>
                      </a:cubicBezTo>
                      <a:cubicBezTo>
                        <a:pt x="461" y="305"/>
                        <a:pt x="461" y="305"/>
                        <a:pt x="461" y="305"/>
                      </a:cubicBezTo>
                      <a:cubicBezTo>
                        <a:pt x="457" y="305"/>
                        <a:pt x="455" y="308"/>
                        <a:pt x="455" y="311"/>
                      </a:cubicBezTo>
                      <a:close/>
                      <a:moveTo>
                        <a:pt x="454" y="108"/>
                      </a:moveTo>
                      <a:cubicBezTo>
                        <a:pt x="457" y="108"/>
                        <a:pt x="460" y="105"/>
                        <a:pt x="460" y="102"/>
                      </a:cubicBezTo>
                      <a:cubicBezTo>
                        <a:pt x="460" y="78"/>
                        <a:pt x="460" y="78"/>
                        <a:pt x="460" y="78"/>
                      </a:cubicBezTo>
                      <a:cubicBezTo>
                        <a:pt x="460" y="75"/>
                        <a:pt x="457" y="72"/>
                        <a:pt x="454" y="72"/>
                      </a:cubicBezTo>
                      <a:cubicBezTo>
                        <a:pt x="450" y="72"/>
                        <a:pt x="448" y="75"/>
                        <a:pt x="448" y="78"/>
                      </a:cubicBezTo>
                      <a:cubicBezTo>
                        <a:pt x="448" y="102"/>
                        <a:pt x="448" y="102"/>
                        <a:pt x="448" y="102"/>
                      </a:cubicBezTo>
                      <a:cubicBezTo>
                        <a:pt x="448" y="105"/>
                        <a:pt x="450" y="108"/>
                        <a:pt x="454" y="108"/>
                      </a:cubicBezTo>
                      <a:close/>
                      <a:moveTo>
                        <a:pt x="509" y="317"/>
                      </a:moveTo>
                      <a:cubicBezTo>
                        <a:pt x="533" y="317"/>
                        <a:pt x="533" y="317"/>
                        <a:pt x="533" y="317"/>
                      </a:cubicBezTo>
                      <a:cubicBezTo>
                        <a:pt x="536" y="317"/>
                        <a:pt x="539" y="314"/>
                        <a:pt x="539" y="311"/>
                      </a:cubicBezTo>
                      <a:cubicBezTo>
                        <a:pt x="539" y="308"/>
                        <a:pt x="536" y="305"/>
                        <a:pt x="533" y="305"/>
                      </a:cubicBezTo>
                      <a:cubicBezTo>
                        <a:pt x="509" y="305"/>
                        <a:pt x="509" y="305"/>
                        <a:pt x="509" y="305"/>
                      </a:cubicBezTo>
                      <a:cubicBezTo>
                        <a:pt x="505" y="305"/>
                        <a:pt x="503" y="308"/>
                        <a:pt x="503" y="311"/>
                      </a:cubicBezTo>
                      <a:cubicBezTo>
                        <a:pt x="503" y="314"/>
                        <a:pt x="505" y="317"/>
                        <a:pt x="509" y="317"/>
                      </a:cubicBezTo>
                      <a:close/>
                      <a:moveTo>
                        <a:pt x="241" y="243"/>
                      </a:moveTo>
                      <a:cubicBezTo>
                        <a:pt x="265" y="243"/>
                        <a:pt x="265" y="243"/>
                        <a:pt x="265" y="243"/>
                      </a:cubicBezTo>
                      <a:cubicBezTo>
                        <a:pt x="268" y="243"/>
                        <a:pt x="271" y="240"/>
                        <a:pt x="271" y="237"/>
                      </a:cubicBezTo>
                      <a:cubicBezTo>
                        <a:pt x="271" y="234"/>
                        <a:pt x="268" y="231"/>
                        <a:pt x="265" y="231"/>
                      </a:cubicBezTo>
                      <a:cubicBezTo>
                        <a:pt x="241" y="231"/>
                        <a:pt x="241" y="231"/>
                        <a:pt x="241" y="231"/>
                      </a:cubicBezTo>
                      <a:cubicBezTo>
                        <a:pt x="238" y="231"/>
                        <a:pt x="235" y="234"/>
                        <a:pt x="235" y="237"/>
                      </a:cubicBezTo>
                      <a:cubicBezTo>
                        <a:pt x="235" y="240"/>
                        <a:pt x="238" y="243"/>
                        <a:pt x="241" y="243"/>
                      </a:cubicBezTo>
                      <a:close/>
                      <a:moveTo>
                        <a:pt x="196" y="246"/>
                      </a:moveTo>
                      <a:cubicBezTo>
                        <a:pt x="199" y="246"/>
                        <a:pt x="201" y="245"/>
                        <a:pt x="202" y="243"/>
                      </a:cubicBezTo>
                      <a:cubicBezTo>
                        <a:pt x="217" y="243"/>
                        <a:pt x="217" y="243"/>
                        <a:pt x="217" y="243"/>
                      </a:cubicBezTo>
                      <a:cubicBezTo>
                        <a:pt x="220" y="243"/>
                        <a:pt x="223" y="240"/>
                        <a:pt x="223" y="237"/>
                      </a:cubicBezTo>
                      <a:cubicBezTo>
                        <a:pt x="223" y="234"/>
                        <a:pt x="220" y="231"/>
                        <a:pt x="217" y="231"/>
                      </a:cubicBezTo>
                      <a:cubicBezTo>
                        <a:pt x="196" y="231"/>
                        <a:pt x="196" y="231"/>
                        <a:pt x="196" y="231"/>
                      </a:cubicBezTo>
                      <a:cubicBezTo>
                        <a:pt x="193" y="231"/>
                        <a:pt x="190" y="234"/>
                        <a:pt x="190" y="237"/>
                      </a:cubicBezTo>
                      <a:cubicBezTo>
                        <a:pt x="190" y="240"/>
                        <a:pt x="190" y="240"/>
                        <a:pt x="190" y="240"/>
                      </a:cubicBezTo>
                      <a:cubicBezTo>
                        <a:pt x="190" y="244"/>
                        <a:pt x="193" y="246"/>
                        <a:pt x="196" y="246"/>
                      </a:cubicBezTo>
                      <a:close/>
                      <a:moveTo>
                        <a:pt x="289" y="243"/>
                      </a:moveTo>
                      <a:cubicBezTo>
                        <a:pt x="298" y="243"/>
                        <a:pt x="298" y="243"/>
                        <a:pt x="298" y="243"/>
                      </a:cubicBezTo>
                      <a:cubicBezTo>
                        <a:pt x="301" y="243"/>
                        <a:pt x="304" y="240"/>
                        <a:pt x="304" y="237"/>
                      </a:cubicBezTo>
                      <a:cubicBezTo>
                        <a:pt x="304" y="222"/>
                        <a:pt x="304" y="222"/>
                        <a:pt x="304" y="222"/>
                      </a:cubicBezTo>
                      <a:cubicBezTo>
                        <a:pt x="304" y="219"/>
                        <a:pt x="301" y="216"/>
                        <a:pt x="298" y="216"/>
                      </a:cubicBezTo>
                      <a:cubicBezTo>
                        <a:pt x="295" y="216"/>
                        <a:pt x="292" y="219"/>
                        <a:pt x="292" y="222"/>
                      </a:cubicBezTo>
                      <a:cubicBezTo>
                        <a:pt x="292" y="231"/>
                        <a:pt x="292" y="231"/>
                        <a:pt x="292" y="231"/>
                      </a:cubicBezTo>
                      <a:cubicBezTo>
                        <a:pt x="289" y="231"/>
                        <a:pt x="289" y="231"/>
                        <a:pt x="289" y="231"/>
                      </a:cubicBezTo>
                      <a:cubicBezTo>
                        <a:pt x="286" y="231"/>
                        <a:pt x="283" y="234"/>
                        <a:pt x="283" y="237"/>
                      </a:cubicBezTo>
                      <a:cubicBezTo>
                        <a:pt x="283" y="240"/>
                        <a:pt x="286" y="243"/>
                        <a:pt x="289" y="243"/>
                      </a:cubicBezTo>
                      <a:close/>
                      <a:moveTo>
                        <a:pt x="196" y="294"/>
                      </a:moveTo>
                      <a:cubicBezTo>
                        <a:pt x="200" y="294"/>
                        <a:pt x="202" y="292"/>
                        <a:pt x="202" y="288"/>
                      </a:cubicBezTo>
                      <a:cubicBezTo>
                        <a:pt x="202" y="264"/>
                        <a:pt x="202" y="264"/>
                        <a:pt x="202" y="264"/>
                      </a:cubicBezTo>
                      <a:cubicBezTo>
                        <a:pt x="202" y="261"/>
                        <a:pt x="200" y="258"/>
                        <a:pt x="196" y="258"/>
                      </a:cubicBezTo>
                      <a:cubicBezTo>
                        <a:pt x="193" y="258"/>
                        <a:pt x="190" y="261"/>
                        <a:pt x="190" y="264"/>
                      </a:cubicBezTo>
                      <a:cubicBezTo>
                        <a:pt x="190" y="288"/>
                        <a:pt x="190" y="288"/>
                        <a:pt x="190" y="288"/>
                      </a:cubicBezTo>
                      <a:cubicBezTo>
                        <a:pt x="190" y="292"/>
                        <a:pt x="193" y="294"/>
                        <a:pt x="196" y="294"/>
                      </a:cubicBezTo>
                      <a:close/>
                      <a:moveTo>
                        <a:pt x="298" y="204"/>
                      </a:moveTo>
                      <a:cubicBezTo>
                        <a:pt x="301" y="204"/>
                        <a:pt x="304" y="201"/>
                        <a:pt x="304" y="198"/>
                      </a:cubicBezTo>
                      <a:cubicBezTo>
                        <a:pt x="304" y="174"/>
                        <a:pt x="304" y="174"/>
                        <a:pt x="304" y="174"/>
                      </a:cubicBezTo>
                      <a:cubicBezTo>
                        <a:pt x="304" y="171"/>
                        <a:pt x="301" y="168"/>
                        <a:pt x="298" y="168"/>
                      </a:cubicBezTo>
                      <a:cubicBezTo>
                        <a:pt x="295" y="168"/>
                        <a:pt x="292" y="171"/>
                        <a:pt x="292" y="174"/>
                      </a:cubicBezTo>
                      <a:cubicBezTo>
                        <a:pt x="292" y="198"/>
                        <a:pt x="292" y="198"/>
                        <a:pt x="292" y="198"/>
                      </a:cubicBezTo>
                      <a:cubicBezTo>
                        <a:pt x="292" y="201"/>
                        <a:pt x="295" y="204"/>
                        <a:pt x="298" y="204"/>
                      </a:cubicBezTo>
                      <a:close/>
                      <a:moveTo>
                        <a:pt x="298" y="108"/>
                      </a:moveTo>
                      <a:cubicBezTo>
                        <a:pt x="301" y="108"/>
                        <a:pt x="304" y="105"/>
                        <a:pt x="304" y="102"/>
                      </a:cubicBezTo>
                      <a:cubicBezTo>
                        <a:pt x="304" y="78"/>
                        <a:pt x="304" y="78"/>
                        <a:pt x="304" y="78"/>
                      </a:cubicBezTo>
                      <a:cubicBezTo>
                        <a:pt x="304" y="75"/>
                        <a:pt x="301" y="72"/>
                        <a:pt x="298" y="72"/>
                      </a:cubicBezTo>
                      <a:cubicBezTo>
                        <a:pt x="295" y="72"/>
                        <a:pt x="292" y="75"/>
                        <a:pt x="292" y="78"/>
                      </a:cubicBezTo>
                      <a:cubicBezTo>
                        <a:pt x="292" y="102"/>
                        <a:pt x="292" y="102"/>
                        <a:pt x="292" y="102"/>
                      </a:cubicBezTo>
                      <a:cubicBezTo>
                        <a:pt x="292" y="105"/>
                        <a:pt x="295" y="108"/>
                        <a:pt x="298" y="108"/>
                      </a:cubicBezTo>
                      <a:close/>
                      <a:moveTo>
                        <a:pt x="298" y="156"/>
                      </a:moveTo>
                      <a:cubicBezTo>
                        <a:pt x="301" y="156"/>
                        <a:pt x="304" y="153"/>
                        <a:pt x="304" y="150"/>
                      </a:cubicBezTo>
                      <a:cubicBezTo>
                        <a:pt x="304" y="126"/>
                        <a:pt x="304" y="126"/>
                        <a:pt x="304" y="126"/>
                      </a:cubicBezTo>
                      <a:cubicBezTo>
                        <a:pt x="304" y="123"/>
                        <a:pt x="301" y="120"/>
                        <a:pt x="298" y="120"/>
                      </a:cubicBezTo>
                      <a:cubicBezTo>
                        <a:pt x="295" y="120"/>
                        <a:pt x="292" y="123"/>
                        <a:pt x="292" y="126"/>
                      </a:cubicBezTo>
                      <a:cubicBezTo>
                        <a:pt x="292" y="150"/>
                        <a:pt x="292" y="150"/>
                        <a:pt x="292" y="150"/>
                      </a:cubicBezTo>
                      <a:cubicBezTo>
                        <a:pt x="292" y="153"/>
                        <a:pt x="295" y="156"/>
                        <a:pt x="298" y="156"/>
                      </a:cubicBezTo>
                      <a:close/>
                    </a:path>
                  </a:pathLst>
                </a:custGeom>
                <a:solidFill>
                  <a:srgbClr val="AAC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grpSp>
          <p:nvGrpSpPr>
            <p:cNvPr id="21" name="그룹 16"/>
            <p:cNvGrpSpPr/>
            <p:nvPr/>
          </p:nvGrpSpPr>
          <p:grpSpPr>
            <a:xfrm>
              <a:off x="7517386" y="4452940"/>
              <a:ext cx="434844" cy="382702"/>
              <a:chOff x="7517386" y="4452940"/>
              <a:chExt cx="434844" cy="382702"/>
            </a:xfrm>
          </p:grpSpPr>
          <p:sp>
            <p:nvSpPr>
              <p:cNvPr id="34" name="Freeform 6"/>
              <p:cNvSpPr>
                <a:spLocks/>
              </p:cNvSpPr>
              <p:nvPr/>
            </p:nvSpPr>
            <p:spPr bwMode="auto">
              <a:xfrm>
                <a:off x="7555346" y="4574905"/>
                <a:ext cx="274145" cy="260737"/>
              </a:xfrm>
              <a:custGeom>
                <a:avLst/>
                <a:gdLst>
                  <a:gd name="T0" fmla="*/ 270 w 518"/>
                  <a:gd name="T1" fmla="*/ 0 h 493"/>
                  <a:gd name="T2" fmla="*/ 233 w 518"/>
                  <a:gd name="T3" fmla="*/ 23 h 493"/>
                  <a:gd name="T4" fmla="*/ 210 w 518"/>
                  <a:gd name="T5" fmla="*/ 119 h 493"/>
                  <a:gd name="T6" fmla="*/ 147 w 518"/>
                  <a:gd name="T7" fmla="*/ 119 h 493"/>
                  <a:gd name="T8" fmla="*/ 147 w 518"/>
                  <a:gd name="T9" fmla="*/ 172 h 493"/>
                  <a:gd name="T10" fmla="*/ 0 w 518"/>
                  <a:gd name="T11" fmla="*/ 172 h 493"/>
                  <a:gd name="T12" fmla="*/ 0 w 518"/>
                  <a:gd name="T13" fmla="*/ 177 h 493"/>
                  <a:gd name="T14" fmla="*/ 188 w 518"/>
                  <a:gd name="T15" fmla="*/ 489 h 493"/>
                  <a:gd name="T16" fmla="*/ 251 w 518"/>
                  <a:gd name="T17" fmla="*/ 493 h 493"/>
                  <a:gd name="T18" fmla="*/ 518 w 518"/>
                  <a:gd name="T19" fmla="*/ 420 h 493"/>
                  <a:gd name="T20" fmla="*/ 270 w 518"/>
                  <a:gd name="T21"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493">
                    <a:moveTo>
                      <a:pt x="270" y="0"/>
                    </a:moveTo>
                    <a:cubicBezTo>
                      <a:pt x="233" y="23"/>
                      <a:pt x="233" y="23"/>
                      <a:pt x="233" y="23"/>
                    </a:cubicBezTo>
                    <a:cubicBezTo>
                      <a:pt x="210" y="119"/>
                      <a:pt x="210" y="119"/>
                      <a:pt x="210" y="119"/>
                    </a:cubicBezTo>
                    <a:cubicBezTo>
                      <a:pt x="147" y="119"/>
                      <a:pt x="147" y="119"/>
                      <a:pt x="147" y="119"/>
                    </a:cubicBezTo>
                    <a:cubicBezTo>
                      <a:pt x="147" y="172"/>
                      <a:pt x="147" y="172"/>
                      <a:pt x="147" y="172"/>
                    </a:cubicBezTo>
                    <a:cubicBezTo>
                      <a:pt x="0" y="172"/>
                      <a:pt x="0" y="172"/>
                      <a:pt x="0" y="172"/>
                    </a:cubicBezTo>
                    <a:cubicBezTo>
                      <a:pt x="0" y="177"/>
                      <a:pt x="0" y="177"/>
                      <a:pt x="0" y="177"/>
                    </a:cubicBezTo>
                    <a:cubicBezTo>
                      <a:pt x="188" y="489"/>
                      <a:pt x="188" y="489"/>
                      <a:pt x="188" y="489"/>
                    </a:cubicBezTo>
                    <a:cubicBezTo>
                      <a:pt x="209" y="492"/>
                      <a:pt x="230" y="493"/>
                      <a:pt x="251" y="493"/>
                    </a:cubicBezTo>
                    <a:cubicBezTo>
                      <a:pt x="344" y="493"/>
                      <a:pt x="437" y="468"/>
                      <a:pt x="518" y="420"/>
                    </a:cubicBezTo>
                    <a:cubicBezTo>
                      <a:pt x="270" y="0"/>
                      <a:pt x="270" y="0"/>
                      <a:pt x="27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5" name="Freeform 11"/>
              <p:cNvSpPr>
                <a:spLocks/>
              </p:cNvSpPr>
              <p:nvPr/>
            </p:nvSpPr>
            <p:spPr bwMode="auto">
              <a:xfrm>
                <a:off x="7763419" y="4490681"/>
                <a:ext cx="188811" cy="294785"/>
              </a:xfrm>
              <a:custGeom>
                <a:avLst/>
                <a:gdLst>
                  <a:gd name="T0" fmla="*/ 186 w 357"/>
                  <a:gd name="T1" fmla="*/ 0 h 557"/>
                  <a:gd name="T2" fmla="*/ 186 w 357"/>
                  <a:gd name="T3" fmla="*/ 302 h 557"/>
                  <a:gd name="T4" fmla="*/ 172 w 357"/>
                  <a:gd name="T5" fmla="*/ 316 h 557"/>
                  <a:gd name="T6" fmla="*/ 13 w 357"/>
                  <a:gd name="T7" fmla="*/ 316 h 557"/>
                  <a:gd name="T8" fmla="*/ 4 w 357"/>
                  <a:gd name="T9" fmla="*/ 312 h 557"/>
                  <a:gd name="T10" fmla="*/ 0 w 357"/>
                  <a:gd name="T11" fmla="*/ 307 h 557"/>
                  <a:gd name="T12" fmla="*/ 146 w 357"/>
                  <a:gd name="T13" fmla="*/ 555 h 557"/>
                  <a:gd name="T14" fmla="*/ 158 w 357"/>
                  <a:gd name="T15" fmla="*/ 557 h 557"/>
                  <a:gd name="T16" fmla="*/ 245 w 357"/>
                  <a:gd name="T17" fmla="*/ 480 h 557"/>
                  <a:gd name="T18" fmla="*/ 357 w 357"/>
                  <a:gd name="T19" fmla="*/ 282 h 557"/>
                  <a:gd name="T20" fmla="*/ 186 w 357"/>
                  <a:gd name="T21"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557">
                    <a:moveTo>
                      <a:pt x="186" y="0"/>
                    </a:moveTo>
                    <a:cubicBezTo>
                      <a:pt x="186" y="302"/>
                      <a:pt x="186" y="302"/>
                      <a:pt x="186" y="302"/>
                    </a:cubicBezTo>
                    <a:cubicBezTo>
                      <a:pt x="186" y="309"/>
                      <a:pt x="180" y="316"/>
                      <a:pt x="172" y="316"/>
                    </a:cubicBezTo>
                    <a:cubicBezTo>
                      <a:pt x="13" y="316"/>
                      <a:pt x="13" y="316"/>
                      <a:pt x="13" y="316"/>
                    </a:cubicBezTo>
                    <a:cubicBezTo>
                      <a:pt x="10" y="316"/>
                      <a:pt x="6" y="314"/>
                      <a:pt x="4" y="312"/>
                    </a:cubicBezTo>
                    <a:cubicBezTo>
                      <a:pt x="0" y="307"/>
                      <a:pt x="0" y="307"/>
                      <a:pt x="0" y="307"/>
                    </a:cubicBezTo>
                    <a:cubicBezTo>
                      <a:pt x="146" y="555"/>
                      <a:pt x="146" y="555"/>
                      <a:pt x="146" y="555"/>
                    </a:cubicBezTo>
                    <a:cubicBezTo>
                      <a:pt x="158" y="557"/>
                      <a:pt x="158" y="557"/>
                      <a:pt x="158" y="557"/>
                    </a:cubicBezTo>
                    <a:cubicBezTo>
                      <a:pt x="189" y="535"/>
                      <a:pt x="219" y="510"/>
                      <a:pt x="245" y="480"/>
                    </a:cubicBezTo>
                    <a:cubicBezTo>
                      <a:pt x="299" y="421"/>
                      <a:pt x="336" y="353"/>
                      <a:pt x="357" y="282"/>
                    </a:cubicBezTo>
                    <a:cubicBezTo>
                      <a:pt x="186" y="0"/>
                      <a:pt x="186" y="0"/>
                      <a:pt x="186"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6" name="Freeform 146"/>
              <p:cNvSpPr>
                <a:spLocks noEditPoints="1"/>
              </p:cNvSpPr>
              <p:nvPr/>
            </p:nvSpPr>
            <p:spPr bwMode="auto">
              <a:xfrm>
                <a:off x="7517386" y="4452940"/>
                <a:ext cx="348084" cy="213753"/>
              </a:xfrm>
              <a:custGeom>
                <a:avLst/>
                <a:gdLst>
                  <a:gd name="T0" fmla="*/ 557 w 1064"/>
                  <a:gd name="T1" fmla="*/ 495 h 654"/>
                  <a:gd name="T2" fmla="*/ 581 w 1064"/>
                  <a:gd name="T3" fmla="*/ 495 h 654"/>
                  <a:gd name="T4" fmla="*/ 643 w 1064"/>
                  <a:gd name="T5" fmla="*/ 495 h 654"/>
                  <a:gd name="T6" fmla="*/ 619 w 1064"/>
                  <a:gd name="T7" fmla="*/ 495 h 654"/>
                  <a:gd name="T8" fmla="*/ 618 w 1064"/>
                  <a:gd name="T9" fmla="*/ 584 h 654"/>
                  <a:gd name="T10" fmla="*/ 652 w 1064"/>
                  <a:gd name="T11" fmla="*/ 355 h 654"/>
                  <a:gd name="T12" fmla="*/ 652 w 1064"/>
                  <a:gd name="T13" fmla="*/ 636 h 654"/>
                  <a:gd name="T14" fmla="*/ 462 w 1064"/>
                  <a:gd name="T15" fmla="*/ 568 h 654"/>
                  <a:gd name="T16" fmla="*/ 263 w 1064"/>
                  <a:gd name="T17" fmla="*/ 1 h 654"/>
                  <a:gd name="T18" fmla="*/ 118 w 1064"/>
                  <a:gd name="T19" fmla="*/ 550 h 654"/>
                  <a:gd name="T20" fmla="*/ 142 w 1064"/>
                  <a:gd name="T21" fmla="*/ 550 h 654"/>
                  <a:gd name="T22" fmla="*/ 258 w 1064"/>
                  <a:gd name="T23" fmla="*/ 24 h 654"/>
                  <a:gd name="T24" fmla="*/ 478 w 1064"/>
                  <a:gd name="T25" fmla="*/ 397 h 654"/>
                  <a:gd name="T26" fmla="*/ 142 w 1064"/>
                  <a:gd name="T27" fmla="*/ 630 h 654"/>
                  <a:gd name="T28" fmla="*/ 1041 w 1064"/>
                  <a:gd name="T29" fmla="*/ 630 h 654"/>
                  <a:gd name="T30" fmla="*/ 782 w 1064"/>
                  <a:gd name="T31" fmla="*/ 87 h 654"/>
                  <a:gd name="T32" fmla="*/ 1013 w 1064"/>
                  <a:gd name="T33" fmla="*/ 558 h 654"/>
                  <a:gd name="T34" fmla="*/ 782 w 1064"/>
                  <a:gd name="T35" fmla="*/ 618 h 654"/>
                  <a:gd name="T36" fmla="*/ 887 w 1064"/>
                  <a:gd name="T37" fmla="*/ 271 h 654"/>
                  <a:gd name="T38" fmla="*/ 857 w 1064"/>
                  <a:gd name="T39" fmla="*/ 285 h 654"/>
                  <a:gd name="T40" fmla="*/ 975 w 1064"/>
                  <a:gd name="T41" fmla="*/ 295 h 654"/>
                  <a:gd name="T42" fmla="*/ 930 w 1064"/>
                  <a:gd name="T43" fmla="*/ 271 h 654"/>
                  <a:gd name="T44" fmla="*/ 932 w 1064"/>
                  <a:gd name="T45" fmla="*/ 252 h 654"/>
                  <a:gd name="T46" fmla="*/ 939 w 1064"/>
                  <a:gd name="T47" fmla="*/ 234 h 654"/>
                  <a:gd name="T48" fmla="*/ 939 w 1064"/>
                  <a:gd name="T49" fmla="*/ 218 h 654"/>
                  <a:gd name="T50" fmla="*/ 922 w 1064"/>
                  <a:gd name="T51" fmla="*/ 197 h 654"/>
                  <a:gd name="T52" fmla="*/ 904 w 1064"/>
                  <a:gd name="T53" fmla="*/ 193 h 654"/>
                  <a:gd name="T54" fmla="*/ 887 w 1064"/>
                  <a:gd name="T55" fmla="*/ 201 h 654"/>
                  <a:gd name="T56" fmla="*/ 881 w 1064"/>
                  <a:gd name="T57" fmla="*/ 222 h 654"/>
                  <a:gd name="T58" fmla="*/ 885 w 1064"/>
                  <a:gd name="T59" fmla="*/ 248 h 654"/>
                  <a:gd name="T60" fmla="*/ 891 w 1064"/>
                  <a:gd name="T61" fmla="*/ 265 h 654"/>
                  <a:gd name="T62" fmla="*/ 907 w 1064"/>
                  <a:gd name="T63" fmla="*/ 368 h 654"/>
                  <a:gd name="T64" fmla="*/ 963 w 1064"/>
                  <a:gd name="T65" fmla="*/ 475 h 654"/>
                  <a:gd name="T66" fmla="*/ 986 w 1064"/>
                  <a:gd name="T67" fmla="*/ 411 h 654"/>
                  <a:gd name="T68" fmla="*/ 872 w 1064"/>
                  <a:gd name="T69" fmla="*/ 419 h 654"/>
                  <a:gd name="T70" fmla="*/ 858 w 1064"/>
                  <a:gd name="T71" fmla="*/ 478 h 654"/>
                  <a:gd name="T72" fmla="*/ 864 w 1064"/>
                  <a:gd name="T73" fmla="*/ 446 h 654"/>
                  <a:gd name="T74" fmla="*/ 857 w 1064"/>
                  <a:gd name="T75" fmla="*/ 499 h 654"/>
                  <a:gd name="T76" fmla="*/ 857 w 1064"/>
                  <a:gd name="T77" fmla="*/ 394 h 654"/>
                  <a:gd name="T78" fmla="*/ 1052 w 1064"/>
                  <a:gd name="T79" fmla="*/ 110 h 654"/>
                  <a:gd name="T80" fmla="*/ 771 w 1064"/>
                  <a:gd name="T81" fmla="*/ 159 h 654"/>
                  <a:gd name="T82" fmla="*/ 943 w 1064"/>
                  <a:gd name="T83" fmla="*/ 135 h 654"/>
                  <a:gd name="T84" fmla="*/ 871 w 1064"/>
                  <a:gd name="T85" fmla="*/ 126 h 654"/>
                  <a:gd name="T86" fmla="*/ 851 w 1064"/>
                  <a:gd name="T87" fmla="*/ 118 h 654"/>
                  <a:gd name="T88" fmla="*/ 833 w 1064"/>
                  <a:gd name="T89" fmla="*/ 126 h 654"/>
                  <a:gd name="T90" fmla="*/ 1000 w 1064"/>
                  <a:gd name="T91" fmla="*/ 138 h 654"/>
                  <a:gd name="T92" fmla="*/ 1000 w 1064"/>
                  <a:gd name="T93" fmla="*/ 138 h 654"/>
                  <a:gd name="T94" fmla="*/ 897 w 1064"/>
                  <a:gd name="T95" fmla="*/ 598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54">
                    <a:moveTo>
                      <a:pt x="559" y="543"/>
                    </a:moveTo>
                    <a:cubicBezTo>
                      <a:pt x="557" y="543"/>
                      <a:pt x="554" y="543"/>
                      <a:pt x="552" y="541"/>
                    </a:cubicBezTo>
                    <a:cubicBezTo>
                      <a:pt x="547" y="538"/>
                      <a:pt x="545" y="530"/>
                      <a:pt x="549" y="525"/>
                    </a:cubicBezTo>
                    <a:cubicBezTo>
                      <a:pt x="554" y="517"/>
                      <a:pt x="557" y="506"/>
                      <a:pt x="557" y="495"/>
                    </a:cubicBezTo>
                    <a:cubicBezTo>
                      <a:pt x="557" y="484"/>
                      <a:pt x="554" y="474"/>
                      <a:pt x="549" y="466"/>
                    </a:cubicBezTo>
                    <a:cubicBezTo>
                      <a:pt x="545" y="460"/>
                      <a:pt x="547" y="453"/>
                      <a:pt x="552" y="449"/>
                    </a:cubicBezTo>
                    <a:cubicBezTo>
                      <a:pt x="558" y="445"/>
                      <a:pt x="565" y="447"/>
                      <a:pt x="569" y="452"/>
                    </a:cubicBezTo>
                    <a:cubicBezTo>
                      <a:pt x="577" y="464"/>
                      <a:pt x="581" y="480"/>
                      <a:pt x="581" y="495"/>
                    </a:cubicBezTo>
                    <a:cubicBezTo>
                      <a:pt x="581" y="511"/>
                      <a:pt x="577" y="526"/>
                      <a:pt x="569" y="538"/>
                    </a:cubicBezTo>
                    <a:cubicBezTo>
                      <a:pt x="567" y="542"/>
                      <a:pt x="563" y="543"/>
                      <a:pt x="559" y="543"/>
                    </a:cubicBezTo>
                    <a:close/>
                    <a:moveTo>
                      <a:pt x="618" y="584"/>
                    </a:moveTo>
                    <a:cubicBezTo>
                      <a:pt x="634" y="559"/>
                      <a:pt x="643" y="528"/>
                      <a:pt x="643" y="495"/>
                    </a:cubicBezTo>
                    <a:cubicBezTo>
                      <a:pt x="643" y="463"/>
                      <a:pt x="634" y="431"/>
                      <a:pt x="618" y="406"/>
                    </a:cubicBezTo>
                    <a:cubicBezTo>
                      <a:pt x="614" y="401"/>
                      <a:pt x="607" y="399"/>
                      <a:pt x="601" y="403"/>
                    </a:cubicBezTo>
                    <a:cubicBezTo>
                      <a:pt x="596" y="406"/>
                      <a:pt x="594" y="414"/>
                      <a:pt x="598" y="419"/>
                    </a:cubicBezTo>
                    <a:cubicBezTo>
                      <a:pt x="611" y="440"/>
                      <a:pt x="619" y="467"/>
                      <a:pt x="619" y="495"/>
                    </a:cubicBezTo>
                    <a:cubicBezTo>
                      <a:pt x="619" y="523"/>
                      <a:pt x="611" y="550"/>
                      <a:pt x="598" y="571"/>
                    </a:cubicBezTo>
                    <a:cubicBezTo>
                      <a:pt x="594" y="577"/>
                      <a:pt x="596" y="584"/>
                      <a:pt x="601" y="588"/>
                    </a:cubicBezTo>
                    <a:cubicBezTo>
                      <a:pt x="603" y="589"/>
                      <a:pt x="605" y="590"/>
                      <a:pt x="608" y="590"/>
                    </a:cubicBezTo>
                    <a:cubicBezTo>
                      <a:pt x="612" y="590"/>
                      <a:pt x="615" y="588"/>
                      <a:pt x="618" y="584"/>
                    </a:cubicBezTo>
                    <a:close/>
                    <a:moveTo>
                      <a:pt x="669" y="632"/>
                    </a:moveTo>
                    <a:cubicBezTo>
                      <a:pt x="694" y="594"/>
                      <a:pt x="708" y="545"/>
                      <a:pt x="708" y="495"/>
                    </a:cubicBezTo>
                    <a:cubicBezTo>
                      <a:pt x="708" y="445"/>
                      <a:pt x="694" y="396"/>
                      <a:pt x="669" y="358"/>
                    </a:cubicBezTo>
                    <a:cubicBezTo>
                      <a:pt x="665" y="353"/>
                      <a:pt x="658" y="351"/>
                      <a:pt x="652" y="355"/>
                    </a:cubicBezTo>
                    <a:cubicBezTo>
                      <a:pt x="647" y="358"/>
                      <a:pt x="645" y="366"/>
                      <a:pt x="649" y="371"/>
                    </a:cubicBezTo>
                    <a:cubicBezTo>
                      <a:pt x="671" y="406"/>
                      <a:pt x="684" y="450"/>
                      <a:pt x="684" y="495"/>
                    </a:cubicBezTo>
                    <a:cubicBezTo>
                      <a:pt x="684" y="541"/>
                      <a:pt x="671" y="585"/>
                      <a:pt x="649" y="619"/>
                    </a:cubicBezTo>
                    <a:cubicBezTo>
                      <a:pt x="645" y="625"/>
                      <a:pt x="647" y="632"/>
                      <a:pt x="652" y="636"/>
                    </a:cubicBezTo>
                    <a:cubicBezTo>
                      <a:pt x="654" y="637"/>
                      <a:pt x="656" y="638"/>
                      <a:pt x="659" y="638"/>
                    </a:cubicBezTo>
                    <a:cubicBezTo>
                      <a:pt x="663" y="638"/>
                      <a:pt x="666" y="636"/>
                      <a:pt x="669" y="632"/>
                    </a:cubicBezTo>
                    <a:close/>
                    <a:moveTo>
                      <a:pt x="359" y="568"/>
                    </a:moveTo>
                    <a:cubicBezTo>
                      <a:pt x="462" y="568"/>
                      <a:pt x="462" y="568"/>
                      <a:pt x="462" y="568"/>
                    </a:cubicBezTo>
                    <a:cubicBezTo>
                      <a:pt x="499" y="412"/>
                      <a:pt x="499" y="412"/>
                      <a:pt x="499" y="412"/>
                    </a:cubicBezTo>
                    <a:cubicBezTo>
                      <a:pt x="563" y="371"/>
                      <a:pt x="563" y="371"/>
                      <a:pt x="563" y="371"/>
                    </a:cubicBezTo>
                    <a:cubicBezTo>
                      <a:pt x="500" y="244"/>
                      <a:pt x="500" y="244"/>
                      <a:pt x="500" y="244"/>
                    </a:cubicBezTo>
                    <a:cubicBezTo>
                      <a:pt x="499" y="217"/>
                      <a:pt x="480" y="14"/>
                      <a:pt x="263" y="1"/>
                    </a:cubicBezTo>
                    <a:cubicBezTo>
                      <a:pt x="258" y="0"/>
                      <a:pt x="258" y="0"/>
                      <a:pt x="258" y="0"/>
                    </a:cubicBezTo>
                    <a:cubicBezTo>
                      <a:pt x="232" y="0"/>
                      <a:pt x="4" y="8"/>
                      <a:pt x="4" y="260"/>
                    </a:cubicBezTo>
                    <a:cubicBezTo>
                      <a:pt x="4" y="263"/>
                      <a:pt x="0" y="331"/>
                      <a:pt x="68" y="411"/>
                    </a:cubicBezTo>
                    <a:cubicBezTo>
                      <a:pt x="69" y="412"/>
                      <a:pt x="117" y="483"/>
                      <a:pt x="118" y="550"/>
                    </a:cubicBezTo>
                    <a:cubicBezTo>
                      <a:pt x="118" y="654"/>
                      <a:pt x="118" y="654"/>
                      <a:pt x="118" y="654"/>
                    </a:cubicBezTo>
                    <a:cubicBezTo>
                      <a:pt x="359" y="654"/>
                      <a:pt x="359" y="654"/>
                      <a:pt x="359" y="654"/>
                    </a:cubicBezTo>
                    <a:lnTo>
                      <a:pt x="359" y="568"/>
                    </a:lnTo>
                    <a:close/>
                    <a:moveTo>
                      <a:pt x="142" y="550"/>
                    </a:moveTo>
                    <a:cubicBezTo>
                      <a:pt x="140" y="475"/>
                      <a:pt x="90" y="401"/>
                      <a:pt x="87" y="397"/>
                    </a:cubicBezTo>
                    <a:cubicBezTo>
                      <a:pt x="25" y="323"/>
                      <a:pt x="28" y="263"/>
                      <a:pt x="28" y="261"/>
                    </a:cubicBezTo>
                    <a:cubicBezTo>
                      <a:pt x="28" y="165"/>
                      <a:pt x="63" y="96"/>
                      <a:pt x="131" y="57"/>
                    </a:cubicBezTo>
                    <a:cubicBezTo>
                      <a:pt x="185" y="27"/>
                      <a:pt x="242" y="24"/>
                      <a:pt x="258" y="24"/>
                    </a:cubicBezTo>
                    <a:cubicBezTo>
                      <a:pt x="261" y="25"/>
                      <a:pt x="261" y="25"/>
                      <a:pt x="261" y="25"/>
                    </a:cubicBezTo>
                    <a:cubicBezTo>
                      <a:pt x="470" y="38"/>
                      <a:pt x="476" y="239"/>
                      <a:pt x="477" y="247"/>
                    </a:cubicBezTo>
                    <a:cubicBezTo>
                      <a:pt x="532" y="362"/>
                      <a:pt x="532" y="362"/>
                      <a:pt x="532" y="362"/>
                    </a:cubicBezTo>
                    <a:cubicBezTo>
                      <a:pt x="478" y="397"/>
                      <a:pt x="478" y="397"/>
                      <a:pt x="478" y="397"/>
                    </a:cubicBezTo>
                    <a:cubicBezTo>
                      <a:pt x="443" y="544"/>
                      <a:pt x="443" y="544"/>
                      <a:pt x="443" y="544"/>
                    </a:cubicBezTo>
                    <a:cubicBezTo>
                      <a:pt x="335" y="544"/>
                      <a:pt x="335" y="544"/>
                      <a:pt x="335" y="544"/>
                    </a:cubicBezTo>
                    <a:cubicBezTo>
                      <a:pt x="335" y="630"/>
                      <a:pt x="335" y="630"/>
                      <a:pt x="335" y="630"/>
                    </a:cubicBezTo>
                    <a:cubicBezTo>
                      <a:pt x="142" y="630"/>
                      <a:pt x="142" y="630"/>
                      <a:pt x="142" y="630"/>
                    </a:cubicBezTo>
                    <a:lnTo>
                      <a:pt x="142" y="550"/>
                    </a:lnTo>
                    <a:close/>
                    <a:moveTo>
                      <a:pt x="1064" y="110"/>
                    </a:moveTo>
                    <a:cubicBezTo>
                      <a:pt x="1064" y="607"/>
                      <a:pt x="1064" y="607"/>
                      <a:pt x="1064" y="607"/>
                    </a:cubicBezTo>
                    <a:cubicBezTo>
                      <a:pt x="1064" y="619"/>
                      <a:pt x="1054" y="630"/>
                      <a:pt x="1041" y="630"/>
                    </a:cubicBezTo>
                    <a:cubicBezTo>
                      <a:pt x="782" y="630"/>
                      <a:pt x="782" y="630"/>
                      <a:pt x="782" y="630"/>
                    </a:cubicBezTo>
                    <a:cubicBezTo>
                      <a:pt x="769" y="630"/>
                      <a:pt x="759" y="619"/>
                      <a:pt x="759" y="607"/>
                    </a:cubicBezTo>
                    <a:cubicBezTo>
                      <a:pt x="759" y="110"/>
                      <a:pt x="759" y="110"/>
                      <a:pt x="759" y="110"/>
                    </a:cubicBezTo>
                    <a:cubicBezTo>
                      <a:pt x="759" y="97"/>
                      <a:pt x="769" y="87"/>
                      <a:pt x="782" y="87"/>
                    </a:cubicBezTo>
                    <a:cubicBezTo>
                      <a:pt x="1041" y="87"/>
                      <a:pt x="1041" y="87"/>
                      <a:pt x="1041" y="87"/>
                    </a:cubicBezTo>
                    <a:cubicBezTo>
                      <a:pt x="1054" y="87"/>
                      <a:pt x="1064" y="97"/>
                      <a:pt x="1064" y="110"/>
                    </a:cubicBezTo>
                    <a:close/>
                    <a:moveTo>
                      <a:pt x="1052" y="558"/>
                    </a:moveTo>
                    <a:cubicBezTo>
                      <a:pt x="1013" y="558"/>
                      <a:pt x="1013" y="558"/>
                      <a:pt x="1013" y="558"/>
                    </a:cubicBezTo>
                    <a:cubicBezTo>
                      <a:pt x="804" y="558"/>
                      <a:pt x="804" y="558"/>
                      <a:pt x="804" y="558"/>
                    </a:cubicBezTo>
                    <a:cubicBezTo>
                      <a:pt x="771" y="558"/>
                      <a:pt x="771" y="558"/>
                      <a:pt x="771" y="558"/>
                    </a:cubicBezTo>
                    <a:cubicBezTo>
                      <a:pt x="771" y="607"/>
                      <a:pt x="771" y="607"/>
                      <a:pt x="771" y="607"/>
                    </a:cubicBezTo>
                    <a:cubicBezTo>
                      <a:pt x="771" y="613"/>
                      <a:pt x="776" y="618"/>
                      <a:pt x="782" y="618"/>
                    </a:cubicBezTo>
                    <a:cubicBezTo>
                      <a:pt x="1041" y="618"/>
                      <a:pt x="1041" y="618"/>
                      <a:pt x="1041" y="618"/>
                    </a:cubicBezTo>
                    <a:cubicBezTo>
                      <a:pt x="1047" y="618"/>
                      <a:pt x="1052" y="613"/>
                      <a:pt x="1052" y="607"/>
                    </a:cubicBezTo>
                    <a:lnTo>
                      <a:pt x="1052" y="558"/>
                    </a:lnTo>
                    <a:close/>
                    <a:moveTo>
                      <a:pt x="887" y="271"/>
                    </a:moveTo>
                    <a:cubicBezTo>
                      <a:pt x="887" y="271"/>
                      <a:pt x="887" y="271"/>
                      <a:pt x="887" y="271"/>
                    </a:cubicBezTo>
                    <a:cubicBezTo>
                      <a:pt x="886" y="273"/>
                      <a:pt x="885" y="274"/>
                      <a:pt x="884" y="275"/>
                    </a:cubicBezTo>
                    <a:cubicBezTo>
                      <a:pt x="882" y="275"/>
                      <a:pt x="880" y="276"/>
                      <a:pt x="878" y="276"/>
                    </a:cubicBezTo>
                    <a:cubicBezTo>
                      <a:pt x="871" y="279"/>
                      <a:pt x="864" y="283"/>
                      <a:pt x="857" y="285"/>
                    </a:cubicBezTo>
                    <a:cubicBezTo>
                      <a:pt x="851" y="288"/>
                      <a:pt x="843" y="289"/>
                      <a:pt x="841" y="295"/>
                    </a:cubicBezTo>
                    <a:cubicBezTo>
                      <a:pt x="841" y="298"/>
                      <a:pt x="839" y="311"/>
                      <a:pt x="838" y="323"/>
                    </a:cubicBezTo>
                    <a:cubicBezTo>
                      <a:pt x="978" y="323"/>
                      <a:pt x="978" y="323"/>
                      <a:pt x="978" y="323"/>
                    </a:cubicBezTo>
                    <a:cubicBezTo>
                      <a:pt x="977" y="311"/>
                      <a:pt x="975" y="298"/>
                      <a:pt x="975" y="295"/>
                    </a:cubicBezTo>
                    <a:cubicBezTo>
                      <a:pt x="973" y="289"/>
                      <a:pt x="966" y="288"/>
                      <a:pt x="959" y="285"/>
                    </a:cubicBezTo>
                    <a:cubicBezTo>
                      <a:pt x="953" y="283"/>
                      <a:pt x="945" y="279"/>
                      <a:pt x="938" y="276"/>
                    </a:cubicBezTo>
                    <a:cubicBezTo>
                      <a:pt x="936" y="276"/>
                      <a:pt x="934" y="275"/>
                      <a:pt x="932" y="275"/>
                    </a:cubicBezTo>
                    <a:cubicBezTo>
                      <a:pt x="931" y="274"/>
                      <a:pt x="930" y="273"/>
                      <a:pt x="930" y="271"/>
                    </a:cubicBezTo>
                    <a:cubicBezTo>
                      <a:pt x="927" y="264"/>
                      <a:pt x="927" y="264"/>
                      <a:pt x="927" y="264"/>
                    </a:cubicBezTo>
                    <a:cubicBezTo>
                      <a:pt x="927" y="264"/>
                      <a:pt x="927" y="263"/>
                      <a:pt x="928" y="262"/>
                    </a:cubicBezTo>
                    <a:cubicBezTo>
                      <a:pt x="928" y="259"/>
                      <a:pt x="928" y="259"/>
                      <a:pt x="928" y="259"/>
                    </a:cubicBezTo>
                    <a:cubicBezTo>
                      <a:pt x="929" y="256"/>
                      <a:pt x="931" y="254"/>
                      <a:pt x="932" y="252"/>
                    </a:cubicBezTo>
                    <a:cubicBezTo>
                      <a:pt x="933" y="251"/>
                      <a:pt x="933" y="250"/>
                      <a:pt x="934" y="249"/>
                    </a:cubicBezTo>
                    <a:cubicBezTo>
                      <a:pt x="934" y="248"/>
                      <a:pt x="935" y="247"/>
                      <a:pt x="935" y="246"/>
                    </a:cubicBezTo>
                    <a:cubicBezTo>
                      <a:pt x="937" y="243"/>
                      <a:pt x="938" y="240"/>
                      <a:pt x="939" y="236"/>
                    </a:cubicBezTo>
                    <a:cubicBezTo>
                      <a:pt x="939" y="234"/>
                      <a:pt x="939" y="234"/>
                      <a:pt x="939" y="234"/>
                    </a:cubicBezTo>
                    <a:cubicBezTo>
                      <a:pt x="939" y="233"/>
                      <a:pt x="937" y="232"/>
                      <a:pt x="937" y="231"/>
                    </a:cubicBezTo>
                    <a:cubicBezTo>
                      <a:pt x="937" y="230"/>
                      <a:pt x="938" y="230"/>
                      <a:pt x="938" y="229"/>
                    </a:cubicBezTo>
                    <a:cubicBezTo>
                      <a:pt x="939" y="227"/>
                      <a:pt x="939" y="224"/>
                      <a:pt x="939" y="221"/>
                    </a:cubicBezTo>
                    <a:cubicBezTo>
                      <a:pt x="939" y="220"/>
                      <a:pt x="939" y="219"/>
                      <a:pt x="939" y="218"/>
                    </a:cubicBezTo>
                    <a:cubicBezTo>
                      <a:pt x="939" y="212"/>
                      <a:pt x="937" y="207"/>
                      <a:pt x="934" y="204"/>
                    </a:cubicBezTo>
                    <a:cubicBezTo>
                      <a:pt x="934" y="204"/>
                      <a:pt x="933" y="203"/>
                      <a:pt x="932" y="202"/>
                    </a:cubicBezTo>
                    <a:cubicBezTo>
                      <a:pt x="932" y="202"/>
                      <a:pt x="932" y="202"/>
                      <a:pt x="932" y="202"/>
                    </a:cubicBezTo>
                    <a:cubicBezTo>
                      <a:pt x="929" y="200"/>
                      <a:pt x="926" y="198"/>
                      <a:pt x="922" y="197"/>
                    </a:cubicBezTo>
                    <a:cubicBezTo>
                      <a:pt x="921" y="196"/>
                      <a:pt x="919" y="196"/>
                      <a:pt x="918" y="196"/>
                    </a:cubicBezTo>
                    <a:cubicBezTo>
                      <a:pt x="915" y="194"/>
                      <a:pt x="913" y="191"/>
                      <a:pt x="911" y="189"/>
                    </a:cubicBezTo>
                    <a:cubicBezTo>
                      <a:pt x="909" y="189"/>
                      <a:pt x="908" y="191"/>
                      <a:pt x="907" y="193"/>
                    </a:cubicBezTo>
                    <a:cubicBezTo>
                      <a:pt x="906" y="192"/>
                      <a:pt x="905" y="192"/>
                      <a:pt x="904" y="193"/>
                    </a:cubicBezTo>
                    <a:cubicBezTo>
                      <a:pt x="903" y="193"/>
                      <a:pt x="902" y="193"/>
                      <a:pt x="902" y="192"/>
                    </a:cubicBezTo>
                    <a:cubicBezTo>
                      <a:pt x="900" y="192"/>
                      <a:pt x="900" y="192"/>
                      <a:pt x="900" y="192"/>
                    </a:cubicBezTo>
                    <a:cubicBezTo>
                      <a:pt x="896" y="194"/>
                      <a:pt x="893" y="196"/>
                      <a:pt x="889" y="199"/>
                    </a:cubicBezTo>
                    <a:cubicBezTo>
                      <a:pt x="889" y="200"/>
                      <a:pt x="888" y="201"/>
                      <a:pt x="887" y="201"/>
                    </a:cubicBezTo>
                    <a:cubicBezTo>
                      <a:pt x="884" y="205"/>
                      <a:pt x="881" y="209"/>
                      <a:pt x="881" y="216"/>
                    </a:cubicBezTo>
                    <a:cubicBezTo>
                      <a:pt x="881" y="219"/>
                      <a:pt x="881" y="219"/>
                      <a:pt x="881" y="219"/>
                    </a:cubicBezTo>
                    <a:cubicBezTo>
                      <a:pt x="881" y="219"/>
                      <a:pt x="881" y="220"/>
                      <a:pt x="881" y="220"/>
                    </a:cubicBezTo>
                    <a:cubicBezTo>
                      <a:pt x="881" y="222"/>
                      <a:pt x="881" y="222"/>
                      <a:pt x="881" y="222"/>
                    </a:cubicBezTo>
                    <a:cubicBezTo>
                      <a:pt x="881" y="225"/>
                      <a:pt x="882" y="228"/>
                      <a:pt x="882" y="231"/>
                    </a:cubicBezTo>
                    <a:cubicBezTo>
                      <a:pt x="881" y="232"/>
                      <a:pt x="880" y="233"/>
                      <a:pt x="880" y="234"/>
                    </a:cubicBezTo>
                    <a:cubicBezTo>
                      <a:pt x="880" y="236"/>
                      <a:pt x="880" y="236"/>
                      <a:pt x="880" y="236"/>
                    </a:cubicBezTo>
                    <a:cubicBezTo>
                      <a:pt x="881" y="240"/>
                      <a:pt x="882" y="245"/>
                      <a:pt x="885" y="248"/>
                    </a:cubicBezTo>
                    <a:cubicBezTo>
                      <a:pt x="885" y="250"/>
                      <a:pt x="886" y="252"/>
                      <a:pt x="887" y="254"/>
                    </a:cubicBezTo>
                    <a:cubicBezTo>
                      <a:pt x="888" y="256"/>
                      <a:pt x="890" y="258"/>
                      <a:pt x="890" y="260"/>
                    </a:cubicBezTo>
                    <a:cubicBezTo>
                      <a:pt x="890" y="261"/>
                      <a:pt x="890" y="262"/>
                      <a:pt x="890" y="263"/>
                    </a:cubicBezTo>
                    <a:cubicBezTo>
                      <a:pt x="890" y="263"/>
                      <a:pt x="891" y="264"/>
                      <a:pt x="891" y="265"/>
                    </a:cubicBezTo>
                    <a:cubicBezTo>
                      <a:pt x="891" y="265"/>
                      <a:pt x="891" y="265"/>
                      <a:pt x="891" y="265"/>
                    </a:cubicBezTo>
                    <a:lnTo>
                      <a:pt x="887" y="271"/>
                    </a:lnTo>
                    <a:close/>
                    <a:moveTo>
                      <a:pt x="963" y="411"/>
                    </a:moveTo>
                    <a:cubicBezTo>
                      <a:pt x="907" y="368"/>
                      <a:pt x="907" y="368"/>
                      <a:pt x="907" y="368"/>
                    </a:cubicBezTo>
                    <a:cubicBezTo>
                      <a:pt x="903" y="365"/>
                      <a:pt x="900" y="367"/>
                      <a:pt x="900" y="371"/>
                    </a:cubicBezTo>
                    <a:cubicBezTo>
                      <a:pt x="900" y="515"/>
                      <a:pt x="900" y="515"/>
                      <a:pt x="900" y="515"/>
                    </a:cubicBezTo>
                    <a:cubicBezTo>
                      <a:pt x="900" y="519"/>
                      <a:pt x="903" y="521"/>
                      <a:pt x="907" y="518"/>
                    </a:cubicBezTo>
                    <a:cubicBezTo>
                      <a:pt x="963" y="475"/>
                      <a:pt x="963" y="475"/>
                      <a:pt x="963" y="475"/>
                    </a:cubicBezTo>
                    <a:cubicBezTo>
                      <a:pt x="986" y="475"/>
                      <a:pt x="986" y="475"/>
                      <a:pt x="986" y="475"/>
                    </a:cubicBezTo>
                    <a:cubicBezTo>
                      <a:pt x="990" y="475"/>
                      <a:pt x="994" y="472"/>
                      <a:pt x="994" y="467"/>
                    </a:cubicBezTo>
                    <a:cubicBezTo>
                      <a:pt x="994" y="419"/>
                      <a:pt x="994" y="419"/>
                      <a:pt x="994" y="419"/>
                    </a:cubicBezTo>
                    <a:cubicBezTo>
                      <a:pt x="994" y="414"/>
                      <a:pt x="990" y="411"/>
                      <a:pt x="986" y="411"/>
                    </a:cubicBezTo>
                    <a:lnTo>
                      <a:pt x="963" y="411"/>
                    </a:lnTo>
                    <a:close/>
                    <a:moveTo>
                      <a:pt x="864" y="446"/>
                    </a:moveTo>
                    <a:cubicBezTo>
                      <a:pt x="864" y="435"/>
                      <a:pt x="868" y="428"/>
                      <a:pt x="871" y="424"/>
                    </a:cubicBezTo>
                    <a:cubicBezTo>
                      <a:pt x="871" y="424"/>
                      <a:pt x="872" y="422"/>
                      <a:pt x="872" y="419"/>
                    </a:cubicBezTo>
                    <a:cubicBezTo>
                      <a:pt x="872" y="415"/>
                      <a:pt x="869" y="411"/>
                      <a:pt x="865" y="411"/>
                    </a:cubicBezTo>
                    <a:cubicBezTo>
                      <a:pt x="860" y="411"/>
                      <a:pt x="858" y="415"/>
                      <a:pt x="858" y="415"/>
                    </a:cubicBezTo>
                    <a:cubicBezTo>
                      <a:pt x="852" y="423"/>
                      <a:pt x="848" y="434"/>
                      <a:pt x="848" y="446"/>
                    </a:cubicBezTo>
                    <a:cubicBezTo>
                      <a:pt x="848" y="458"/>
                      <a:pt x="852" y="470"/>
                      <a:pt x="858" y="478"/>
                    </a:cubicBezTo>
                    <a:cubicBezTo>
                      <a:pt x="858" y="478"/>
                      <a:pt x="860" y="481"/>
                      <a:pt x="865" y="481"/>
                    </a:cubicBezTo>
                    <a:cubicBezTo>
                      <a:pt x="869" y="481"/>
                      <a:pt x="872" y="478"/>
                      <a:pt x="872" y="473"/>
                    </a:cubicBezTo>
                    <a:cubicBezTo>
                      <a:pt x="872" y="471"/>
                      <a:pt x="871" y="469"/>
                      <a:pt x="871" y="469"/>
                    </a:cubicBezTo>
                    <a:cubicBezTo>
                      <a:pt x="868" y="464"/>
                      <a:pt x="864" y="458"/>
                      <a:pt x="864" y="446"/>
                    </a:cubicBezTo>
                    <a:close/>
                    <a:moveTo>
                      <a:pt x="819" y="446"/>
                    </a:moveTo>
                    <a:cubicBezTo>
                      <a:pt x="819" y="479"/>
                      <a:pt x="834" y="498"/>
                      <a:pt x="844" y="505"/>
                    </a:cubicBezTo>
                    <a:cubicBezTo>
                      <a:pt x="844" y="505"/>
                      <a:pt x="847" y="507"/>
                      <a:pt x="849" y="507"/>
                    </a:cubicBezTo>
                    <a:cubicBezTo>
                      <a:pt x="854" y="507"/>
                      <a:pt x="857" y="503"/>
                      <a:pt x="857" y="499"/>
                    </a:cubicBezTo>
                    <a:cubicBezTo>
                      <a:pt x="857" y="495"/>
                      <a:pt x="854" y="492"/>
                      <a:pt x="854" y="492"/>
                    </a:cubicBezTo>
                    <a:cubicBezTo>
                      <a:pt x="842" y="484"/>
                      <a:pt x="835" y="467"/>
                      <a:pt x="835" y="446"/>
                    </a:cubicBezTo>
                    <a:cubicBezTo>
                      <a:pt x="835" y="425"/>
                      <a:pt x="842" y="409"/>
                      <a:pt x="854" y="400"/>
                    </a:cubicBezTo>
                    <a:cubicBezTo>
                      <a:pt x="854" y="400"/>
                      <a:pt x="857" y="398"/>
                      <a:pt x="857" y="394"/>
                    </a:cubicBezTo>
                    <a:cubicBezTo>
                      <a:pt x="857" y="389"/>
                      <a:pt x="854" y="386"/>
                      <a:pt x="849" y="386"/>
                    </a:cubicBezTo>
                    <a:cubicBezTo>
                      <a:pt x="847" y="386"/>
                      <a:pt x="844" y="388"/>
                      <a:pt x="844" y="388"/>
                    </a:cubicBezTo>
                    <a:cubicBezTo>
                      <a:pt x="834" y="395"/>
                      <a:pt x="819" y="413"/>
                      <a:pt x="819" y="446"/>
                    </a:cubicBezTo>
                    <a:close/>
                    <a:moveTo>
                      <a:pt x="1052" y="110"/>
                    </a:moveTo>
                    <a:cubicBezTo>
                      <a:pt x="1052" y="104"/>
                      <a:pt x="1047" y="99"/>
                      <a:pt x="1041" y="99"/>
                    </a:cubicBezTo>
                    <a:cubicBezTo>
                      <a:pt x="782" y="99"/>
                      <a:pt x="782" y="99"/>
                      <a:pt x="782" y="99"/>
                    </a:cubicBezTo>
                    <a:cubicBezTo>
                      <a:pt x="776" y="99"/>
                      <a:pt x="771" y="104"/>
                      <a:pt x="771" y="110"/>
                    </a:cubicBezTo>
                    <a:cubicBezTo>
                      <a:pt x="771" y="159"/>
                      <a:pt x="771" y="159"/>
                      <a:pt x="771" y="159"/>
                    </a:cubicBezTo>
                    <a:cubicBezTo>
                      <a:pt x="1052" y="159"/>
                      <a:pt x="1052" y="159"/>
                      <a:pt x="1052" y="159"/>
                    </a:cubicBezTo>
                    <a:lnTo>
                      <a:pt x="1052" y="110"/>
                    </a:lnTo>
                    <a:close/>
                    <a:moveTo>
                      <a:pt x="880" y="135"/>
                    </a:moveTo>
                    <a:cubicBezTo>
                      <a:pt x="943" y="135"/>
                      <a:pt x="943" y="135"/>
                      <a:pt x="943" y="135"/>
                    </a:cubicBezTo>
                    <a:cubicBezTo>
                      <a:pt x="948" y="135"/>
                      <a:pt x="952" y="131"/>
                      <a:pt x="952" y="126"/>
                    </a:cubicBezTo>
                    <a:cubicBezTo>
                      <a:pt x="952" y="121"/>
                      <a:pt x="948" y="117"/>
                      <a:pt x="943" y="117"/>
                    </a:cubicBezTo>
                    <a:cubicBezTo>
                      <a:pt x="880" y="117"/>
                      <a:pt x="880" y="117"/>
                      <a:pt x="880" y="117"/>
                    </a:cubicBezTo>
                    <a:cubicBezTo>
                      <a:pt x="875" y="117"/>
                      <a:pt x="871" y="121"/>
                      <a:pt x="871" y="126"/>
                    </a:cubicBezTo>
                    <a:cubicBezTo>
                      <a:pt x="871" y="131"/>
                      <a:pt x="875" y="135"/>
                      <a:pt x="880" y="135"/>
                    </a:cubicBezTo>
                    <a:close/>
                    <a:moveTo>
                      <a:pt x="851" y="135"/>
                    </a:moveTo>
                    <a:cubicBezTo>
                      <a:pt x="856" y="135"/>
                      <a:pt x="859" y="131"/>
                      <a:pt x="859" y="126"/>
                    </a:cubicBezTo>
                    <a:cubicBezTo>
                      <a:pt x="859" y="122"/>
                      <a:pt x="856" y="118"/>
                      <a:pt x="851" y="118"/>
                    </a:cubicBezTo>
                    <a:cubicBezTo>
                      <a:pt x="846" y="118"/>
                      <a:pt x="842" y="122"/>
                      <a:pt x="842" y="126"/>
                    </a:cubicBezTo>
                    <a:cubicBezTo>
                      <a:pt x="842" y="131"/>
                      <a:pt x="846" y="135"/>
                      <a:pt x="851" y="135"/>
                    </a:cubicBezTo>
                    <a:close/>
                    <a:moveTo>
                      <a:pt x="824" y="135"/>
                    </a:moveTo>
                    <a:cubicBezTo>
                      <a:pt x="829" y="135"/>
                      <a:pt x="833" y="131"/>
                      <a:pt x="833" y="126"/>
                    </a:cubicBezTo>
                    <a:cubicBezTo>
                      <a:pt x="833" y="122"/>
                      <a:pt x="829" y="118"/>
                      <a:pt x="824" y="118"/>
                    </a:cubicBezTo>
                    <a:cubicBezTo>
                      <a:pt x="819" y="118"/>
                      <a:pt x="816" y="122"/>
                      <a:pt x="816" y="126"/>
                    </a:cubicBezTo>
                    <a:cubicBezTo>
                      <a:pt x="816" y="131"/>
                      <a:pt x="819" y="135"/>
                      <a:pt x="824" y="135"/>
                    </a:cubicBezTo>
                    <a:close/>
                    <a:moveTo>
                      <a:pt x="1000" y="138"/>
                    </a:moveTo>
                    <a:cubicBezTo>
                      <a:pt x="1007" y="138"/>
                      <a:pt x="1012" y="133"/>
                      <a:pt x="1012" y="126"/>
                    </a:cubicBezTo>
                    <a:cubicBezTo>
                      <a:pt x="1012" y="120"/>
                      <a:pt x="1007" y="114"/>
                      <a:pt x="1000" y="114"/>
                    </a:cubicBezTo>
                    <a:cubicBezTo>
                      <a:pt x="994" y="114"/>
                      <a:pt x="988" y="120"/>
                      <a:pt x="988" y="126"/>
                    </a:cubicBezTo>
                    <a:cubicBezTo>
                      <a:pt x="988" y="133"/>
                      <a:pt x="994" y="138"/>
                      <a:pt x="1000" y="138"/>
                    </a:cubicBezTo>
                    <a:close/>
                    <a:moveTo>
                      <a:pt x="926" y="574"/>
                    </a:moveTo>
                    <a:cubicBezTo>
                      <a:pt x="897" y="574"/>
                      <a:pt x="897" y="574"/>
                      <a:pt x="897" y="574"/>
                    </a:cubicBezTo>
                    <a:cubicBezTo>
                      <a:pt x="887" y="574"/>
                      <a:pt x="879" y="580"/>
                      <a:pt x="879" y="586"/>
                    </a:cubicBezTo>
                    <a:cubicBezTo>
                      <a:pt x="879" y="593"/>
                      <a:pt x="887" y="598"/>
                      <a:pt x="897" y="598"/>
                    </a:cubicBezTo>
                    <a:cubicBezTo>
                      <a:pt x="926" y="598"/>
                      <a:pt x="926" y="598"/>
                      <a:pt x="926" y="598"/>
                    </a:cubicBezTo>
                    <a:cubicBezTo>
                      <a:pt x="936" y="598"/>
                      <a:pt x="944" y="593"/>
                      <a:pt x="944" y="586"/>
                    </a:cubicBezTo>
                    <a:cubicBezTo>
                      <a:pt x="944" y="580"/>
                      <a:pt x="936" y="574"/>
                      <a:pt x="926" y="574"/>
                    </a:cubicBezTo>
                    <a:close/>
                  </a:path>
                </a:pathLst>
              </a:custGeom>
              <a:solidFill>
                <a:srgbClr val="D4A3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2" name="그룹 17"/>
            <p:cNvGrpSpPr/>
            <p:nvPr/>
          </p:nvGrpSpPr>
          <p:grpSpPr>
            <a:xfrm>
              <a:off x="6066160" y="3556317"/>
              <a:ext cx="432024" cy="443802"/>
              <a:chOff x="6066160" y="3556317"/>
              <a:chExt cx="432024" cy="443802"/>
            </a:xfrm>
          </p:grpSpPr>
          <p:sp>
            <p:nvSpPr>
              <p:cNvPr id="32" name="Freeform 5"/>
              <p:cNvSpPr>
                <a:spLocks/>
              </p:cNvSpPr>
              <p:nvPr/>
            </p:nvSpPr>
            <p:spPr bwMode="auto">
              <a:xfrm>
                <a:off x="6160654" y="3666582"/>
                <a:ext cx="337530" cy="333537"/>
              </a:xfrm>
              <a:custGeom>
                <a:avLst/>
                <a:gdLst>
                  <a:gd name="T0" fmla="*/ 340 w 638"/>
                  <a:gd name="T1" fmla="*/ 0 h 630"/>
                  <a:gd name="T2" fmla="*/ 340 w 638"/>
                  <a:gd name="T3" fmla="*/ 0 h 630"/>
                  <a:gd name="T4" fmla="*/ 341 w 638"/>
                  <a:gd name="T5" fmla="*/ 11 h 630"/>
                  <a:gd name="T6" fmla="*/ 341 w 638"/>
                  <a:gd name="T7" fmla="*/ 50 h 630"/>
                  <a:gd name="T8" fmla="*/ 341 w 638"/>
                  <a:gd name="T9" fmla="*/ 265 h 630"/>
                  <a:gd name="T10" fmla="*/ 326 w 638"/>
                  <a:gd name="T11" fmla="*/ 302 h 630"/>
                  <a:gd name="T12" fmla="*/ 326 w 638"/>
                  <a:gd name="T13" fmla="*/ 303 h 630"/>
                  <a:gd name="T14" fmla="*/ 325 w 638"/>
                  <a:gd name="T15" fmla="*/ 304 h 630"/>
                  <a:gd name="T16" fmla="*/ 325 w 638"/>
                  <a:gd name="T17" fmla="*/ 304 h 630"/>
                  <a:gd name="T18" fmla="*/ 306 w 638"/>
                  <a:gd name="T19" fmla="*/ 315 h 630"/>
                  <a:gd name="T20" fmla="*/ 301 w 638"/>
                  <a:gd name="T21" fmla="*/ 319 h 630"/>
                  <a:gd name="T22" fmla="*/ 288 w 638"/>
                  <a:gd name="T23" fmla="*/ 319 h 630"/>
                  <a:gd name="T24" fmla="*/ 287 w 638"/>
                  <a:gd name="T25" fmla="*/ 319 h 630"/>
                  <a:gd name="T26" fmla="*/ 34 w 638"/>
                  <a:gd name="T27" fmla="*/ 319 h 630"/>
                  <a:gd name="T28" fmla="*/ 25 w 638"/>
                  <a:gd name="T29" fmla="*/ 318 h 630"/>
                  <a:gd name="T30" fmla="*/ 17 w 638"/>
                  <a:gd name="T31" fmla="*/ 316 h 630"/>
                  <a:gd name="T32" fmla="*/ 17 w 638"/>
                  <a:gd name="T33" fmla="*/ 316 h 630"/>
                  <a:gd name="T34" fmla="*/ 16 w 638"/>
                  <a:gd name="T35" fmla="*/ 316 h 630"/>
                  <a:gd name="T36" fmla="*/ 16 w 638"/>
                  <a:gd name="T37" fmla="*/ 316 h 630"/>
                  <a:gd name="T38" fmla="*/ 7 w 638"/>
                  <a:gd name="T39" fmla="*/ 312 h 630"/>
                  <a:gd name="T40" fmla="*/ 7 w 638"/>
                  <a:gd name="T41" fmla="*/ 312 h 630"/>
                  <a:gd name="T42" fmla="*/ 0 w 638"/>
                  <a:gd name="T43" fmla="*/ 307 h 630"/>
                  <a:gd name="T44" fmla="*/ 266 w 638"/>
                  <a:gd name="T45" fmla="*/ 630 h 630"/>
                  <a:gd name="T46" fmla="*/ 292 w 638"/>
                  <a:gd name="T47" fmla="*/ 623 h 630"/>
                  <a:gd name="T48" fmla="*/ 638 w 638"/>
                  <a:gd name="T49" fmla="*/ 309 h 630"/>
                  <a:gd name="T50" fmla="*/ 340 w 638"/>
                  <a:gd name="T51"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630">
                    <a:moveTo>
                      <a:pt x="340" y="0"/>
                    </a:moveTo>
                    <a:cubicBezTo>
                      <a:pt x="340" y="0"/>
                      <a:pt x="340" y="0"/>
                      <a:pt x="340" y="0"/>
                    </a:cubicBezTo>
                    <a:cubicBezTo>
                      <a:pt x="341" y="3"/>
                      <a:pt x="341" y="7"/>
                      <a:pt x="341" y="11"/>
                    </a:cubicBezTo>
                    <a:cubicBezTo>
                      <a:pt x="341" y="50"/>
                      <a:pt x="341" y="50"/>
                      <a:pt x="341" y="50"/>
                    </a:cubicBezTo>
                    <a:cubicBezTo>
                      <a:pt x="341" y="265"/>
                      <a:pt x="341" y="265"/>
                      <a:pt x="341" y="265"/>
                    </a:cubicBezTo>
                    <a:cubicBezTo>
                      <a:pt x="341" y="279"/>
                      <a:pt x="335" y="293"/>
                      <a:pt x="326" y="302"/>
                    </a:cubicBezTo>
                    <a:cubicBezTo>
                      <a:pt x="326" y="303"/>
                      <a:pt x="326" y="303"/>
                      <a:pt x="326" y="303"/>
                    </a:cubicBezTo>
                    <a:cubicBezTo>
                      <a:pt x="325" y="304"/>
                      <a:pt x="325" y="304"/>
                      <a:pt x="325" y="304"/>
                    </a:cubicBezTo>
                    <a:cubicBezTo>
                      <a:pt x="325" y="304"/>
                      <a:pt x="325" y="304"/>
                      <a:pt x="325" y="304"/>
                    </a:cubicBezTo>
                    <a:cubicBezTo>
                      <a:pt x="319" y="309"/>
                      <a:pt x="313" y="312"/>
                      <a:pt x="306" y="315"/>
                    </a:cubicBezTo>
                    <a:cubicBezTo>
                      <a:pt x="301" y="319"/>
                      <a:pt x="301" y="319"/>
                      <a:pt x="301" y="319"/>
                    </a:cubicBezTo>
                    <a:cubicBezTo>
                      <a:pt x="288" y="319"/>
                      <a:pt x="288" y="319"/>
                      <a:pt x="288" y="319"/>
                    </a:cubicBezTo>
                    <a:cubicBezTo>
                      <a:pt x="288" y="319"/>
                      <a:pt x="288" y="319"/>
                      <a:pt x="287" y="319"/>
                    </a:cubicBezTo>
                    <a:cubicBezTo>
                      <a:pt x="34" y="319"/>
                      <a:pt x="34" y="319"/>
                      <a:pt x="34" y="319"/>
                    </a:cubicBezTo>
                    <a:cubicBezTo>
                      <a:pt x="30" y="319"/>
                      <a:pt x="28" y="318"/>
                      <a:pt x="25" y="318"/>
                    </a:cubicBezTo>
                    <a:cubicBezTo>
                      <a:pt x="22" y="317"/>
                      <a:pt x="20" y="317"/>
                      <a:pt x="17" y="316"/>
                    </a:cubicBezTo>
                    <a:cubicBezTo>
                      <a:pt x="17" y="316"/>
                      <a:pt x="17" y="316"/>
                      <a:pt x="17" y="316"/>
                    </a:cubicBezTo>
                    <a:cubicBezTo>
                      <a:pt x="16" y="316"/>
                      <a:pt x="16" y="316"/>
                      <a:pt x="16" y="316"/>
                    </a:cubicBezTo>
                    <a:cubicBezTo>
                      <a:pt x="16" y="316"/>
                      <a:pt x="16" y="316"/>
                      <a:pt x="16" y="316"/>
                    </a:cubicBezTo>
                    <a:cubicBezTo>
                      <a:pt x="13" y="315"/>
                      <a:pt x="10" y="313"/>
                      <a:pt x="7" y="312"/>
                    </a:cubicBezTo>
                    <a:cubicBezTo>
                      <a:pt x="7" y="312"/>
                      <a:pt x="7" y="312"/>
                      <a:pt x="7" y="312"/>
                    </a:cubicBezTo>
                    <a:cubicBezTo>
                      <a:pt x="5" y="310"/>
                      <a:pt x="2" y="308"/>
                      <a:pt x="0" y="307"/>
                    </a:cubicBezTo>
                    <a:cubicBezTo>
                      <a:pt x="266" y="630"/>
                      <a:pt x="266" y="630"/>
                      <a:pt x="266" y="630"/>
                    </a:cubicBezTo>
                    <a:cubicBezTo>
                      <a:pt x="275" y="628"/>
                      <a:pt x="283" y="626"/>
                      <a:pt x="292" y="623"/>
                    </a:cubicBezTo>
                    <a:cubicBezTo>
                      <a:pt x="456" y="577"/>
                      <a:pt x="580" y="457"/>
                      <a:pt x="638" y="309"/>
                    </a:cubicBezTo>
                    <a:cubicBezTo>
                      <a:pt x="340" y="0"/>
                      <a:pt x="340" y="0"/>
                      <a:pt x="34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3" name="Freeform 148"/>
              <p:cNvSpPr>
                <a:spLocks noEditPoints="1"/>
              </p:cNvSpPr>
              <p:nvPr/>
            </p:nvSpPr>
            <p:spPr bwMode="auto">
              <a:xfrm>
                <a:off x="6066160" y="3556317"/>
                <a:ext cx="368378" cy="368377"/>
              </a:xfrm>
              <a:custGeom>
                <a:avLst/>
                <a:gdLst>
                  <a:gd name="T0" fmla="*/ 342 w 1052"/>
                  <a:gd name="T1" fmla="*/ 417 h 1052"/>
                  <a:gd name="T2" fmla="*/ 698 w 1052"/>
                  <a:gd name="T3" fmla="*/ 737 h 1052"/>
                  <a:gd name="T4" fmla="*/ 721 w 1052"/>
                  <a:gd name="T5" fmla="*/ 596 h 1052"/>
                  <a:gd name="T6" fmla="*/ 345 w 1052"/>
                  <a:gd name="T7" fmla="*/ 611 h 1052"/>
                  <a:gd name="T8" fmla="*/ 686 w 1052"/>
                  <a:gd name="T9" fmla="*/ 339 h 1052"/>
                  <a:gd name="T10" fmla="*/ 440 w 1052"/>
                  <a:gd name="T11" fmla="*/ 162 h 1052"/>
                  <a:gd name="T12" fmla="*/ 446 w 1052"/>
                  <a:gd name="T13" fmla="*/ 180 h 1052"/>
                  <a:gd name="T14" fmla="*/ 446 w 1052"/>
                  <a:gd name="T15" fmla="*/ 180 h 1052"/>
                  <a:gd name="T16" fmla="*/ 488 w 1052"/>
                  <a:gd name="T17" fmla="*/ 48 h 1052"/>
                  <a:gd name="T18" fmla="*/ 440 w 1052"/>
                  <a:gd name="T19" fmla="*/ 72 h 1052"/>
                  <a:gd name="T20" fmla="*/ 606 w 1052"/>
                  <a:gd name="T21" fmla="*/ 132 h 1052"/>
                  <a:gd name="T22" fmla="*/ 612 w 1052"/>
                  <a:gd name="T23" fmla="*/ 210 h 1052"/>
                  <a:gd name="T24" fmla="*/ 606 w 1052"/>
                  <a:gd name="T25" fmla="*/ 108 h 1052"/>
                  <a:gd name="T26" fmla="*/ 564 w 1052"/>
                  <a:gd name="T27" fmla="*/ 48 h 1052"/>
                  <a:gd name="T28" fmla="*/ 612 w 1052"/>
                  <a:gd name="T29" fmla="*/ 24 h 1052"/>
                  <a:gd name="T30" fmla="*/ 434 w 1052"/>
                  <a:gd name="T31" fmla="*/ 920 h 1052"/>
                  <a:gd name="T32" fmla="*/ 446 w 1052"/>
                  <a:gd name="T33" fmla="*/ 872 h 1052"/>
                  <a:gd name="T34" fmla="*/ 434 w 1052"/>
                  <a:gd name="T35" fmla="*/ 944 h 1052"/>
                  <a:gd name="T36" fmla="*/ 440 w 1052"/>
                  <a:gd name="T37" fmla="*/ 1028 h 1052"/>
                  <a:gd name="T38" fmla="*/ 612 w 1052"/>
                  <a:gd name="T39" fmla="*/ 890 h 1052"/>
                  <a:gd name="T40" fmla="*/ 606 w 1052"/>
                  <a:gd name="T41" fmla="*/ 872 h 1052"/>
                  <a:gd name="T42" fmla="*/ 606 w 1052"/>
                  <a:gd name="T43" fmla="*/ 872 h 1052"/>
                  <a:gd name="T44" fmla="*/ 564 w 1052"/>
                  <a:gd name="T45" fmla="*/ 1004 h 1052"/>
                  <a:gd name="T46" fmla="*/ 612 w 1052"/>
                  <a:gd name="T47" fmla="*/ 980 h 1052"/>
                  <a:gd name="T48" fmla="*/ 842 w 1052"/>
                  <a:gd name="T49" fmla="*/ 440 h 1052"/>
                  <a:gd name="T50" fmla="*/ 896 w 1052"/>
                  <a:gd name="T51" fmla="*/ 446 h 1052"/>
                  <a:gd name="T52" fmla="*/ 830 w 1052"/>
                  <a:gd name="T53" fmla="*/ 440 h 1052"/>
                  <a:gd name="T54" fmla="*/ 618 w 1052"/>
                  <a:gd name="T55" fmla="*/ 228 h 1052"/>
                  <a:gd name="T56" fmla="*/ 440 w 1052"/>
                  <a:gd name="T57" fmla="*/ 222 h 1052"/>
                  <a:gd name="T58" fmla="*/ 228 w 1052"/>
                  <a:gd name="T59" fmla="*/ 434 h 1052"/>
                  <a:gd name="T60" fmla="*/ 222 w 1052"/>
                  <a:gd name="T61" fmla="*/ 612 h 1052"/>
                  <a:gd name="T62" fmla="*/ 434 w 1052"/>
                  <a:gd name="T63" fmla="*/ 824 h 1052"/>
                  <a:gd name="T64" fmla="*/ 612 w 1052"/>
                  <a:gd name="T65" fmla="*/ 830 h 1052"/>
                  <a:gd name="T66" fmla="*/ 824 w 1052"/>
                  <a:gd name="T67" fmla="*/ 618 h 1052"/>
                  <a:gd name="T68" fmla="*/ 773 w 1052"/>
                  <a:gd name="T69" fmla="*/ 719 h 1052"/>
                  <a:gd name="T70" fmla="*/ 719 w 1052"/>
                  <a:gd name="T71" fmla="*/ 279 h 1052"/>
                  <a:gd name="T72" fmla="*/ 1052 w 1052"/>
                  <a:gd name="T73" fmla="*/ 440 h 1052"/>
                  <a:gd name="T74" fmla="*/ 1004 w 1052"/>
                  <a:gd name="T75" fmla="*/ 416 h 1052"/>
                  <a:gd name="T76" fmla="*/ 872 w 1052"/>
                  <a:gd name="T77" fmla="*/ 618 h 1052"/>
                  <a:gd name="T78" fmla="*/ 926 w 1052"/>
                  <a:gd name="T79" fmla="*/ 612 h 1052"/>
                  <a:gd name="T80" fmla="*/ 926 w 1052"/>
                  <a:gd name="T81" fmla="*/ 612 h 1052"/>
                  <a:gd name="T82" fmla="*/ 956 w 1052"/>
                  <a:gd name="T83" fmla="*/ 618 h 1052"/>
                  <a:gd name="T84" fmla="*/ 1004 w 1052"/>
                  <a:gd name="T85" fmla="*/ 588 h 1052"/>
                  <a:gd name="T86" fmla="*/ 126 w 1052"/>
                  <a:gd name="T87" fmla="*/ 440 h 1052"/>
                  <a:gd name="T88" fmla="*/ 48 w 1052"/>
                  <a:gd name="T89" fmla="*/ 392 h 1052"/>
                  <a:gd name="T90" fmla="*/ 108 w 1052"/>
                  <a:gd name="T91" fmla="*/ 434 h 1052"/>
                  <a:gd name="T92" fmla="*/ 210 w 1052"/>
                  <a:gd name="T93" fmla="*/ 440 h 1052"/>
                  <a:gd name="T94" fmla="*/ 210 w 1052"/>
                  <a:gd name="T95" fmla="*/ 440 h 1052"/>
                  <a:gd name="T96" fmla="*/ 95 w 1052"/>
                  <a:gd name="T97" fmla="*/ 618 h 1052"/>
                  <a:gd name="T98" fmla="*/ 48 w 1052"/>
                  <a:gd name="T99" fmla="*/ 588 h 1052"/>
                  <a:gd name="T100" fmla="*/ 174 w 1052"/>
                  <a:gd name="T101" fmla="*/ 612 h 1052"/>
                  <a:gd name="T102" fmla="*/ 132 w 1052"/>
                  <a:gd name="T103" fmla="*/ 618 h 1052"/>
                  <a:gd name="T104" fmla="*/ 479 w 1052"/>
                  <a:gd name="T105" fmla="*/ 489 h 1052"/>
                  <a:gd name="T106" fmla="*/ 499 w 1052"/>
                  <a:gd name="T107" fmla="*/ 540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2" h="1052">
                    <a:moveTo>
                      <a:pt x="710" y="417"/>
                    </a:moveTo>
                    <a:cubicBezTo>
                      <a:pt x="710" y="327"/>
                      <a:pt x="710" y="327"/>
                      <a:pt x="710" y="327"/>
                    </a:cubicBezTo>
                    <a:cubicBezTo>
                      <a:pt x="710" y="321"/>
                      <a:pt x="705" y="315"/>
                      <a:pt x="698" y="315"/>
                    </a:cubicBezTo>
                    <a:cubicBezTo>
                      <a:pt x="354" y="315"/>
                      <a:pt x="354" y="315"/>
                      <a:pt x="354" y="315"/>
                    </a:cubicBezTo>
                    <a:cubicBezTo>
                      <a:pt x="347" y="315"/>
                      <a:pt x="342" y="321"/>
                      <a:pt x="342" y="327"/>
                    </a:cubicBezTo>
                    <a:cubicBezTo>
                      <a:pt x="342" y="417"/>
                      <a:pt x="342" y="417"/>
                      <a:pt x="342" y="417"/>
                    </a:cubicBezTo>
                    <a:cubicBezTo>
                      <a:pt x="322" y="419"/>
                      <a:pt x="306" y="436"/>
                      <a:pt x="306" y="456"/>
                    </a:cubicBezTo>
                    <a:cubicBezTo>
                      <a:pt x="306" y="596"/>
                      <a:pt x="306" y="596"/>
                      <a:pt x="306" y="596"/>
                    </a:cubicBezTo>
                    <a:cubicBezTo>
                      <a:pt x="306" y="616"/>
                      <a:pt x="322" y="633"/>
                      <a:pt x="342" y="635"/>
                    </a:cubicBezTo>
                    <a:cubicBezTo>
                      <a:pt x="342" y="725"/>
                      <a:pt x="342" y="725"/>
                      <a:pt x="342" y="725"/>
                    </a:cubicBezTo>
                    <a:cubicBezTo>
                      <a:pt x="342" y="731"/>
                      <a:pt x="347" y="737"/>
                      <a:pt x="354" y="737"/>
                    </a:cubicBezTo>
                    <a:cubicBezTo>
                      <a:pt x="698" y="737"/>
                      <a:pt x="698" y="737"/>
                      <a:pt x="698" y="737"/>
                    </a:cubicBezTo>
                    <a:cubicBezTo>
                      <a:pt x="705" y="737"/>
                      <a:pt x="710" y="731"/>
                      <a:pt x="710" y="725"/>
                    </a:cubicBezTo>
                    <a:cubicBezTo>
                      <a:pt x="710" y="635"/>
                      <a:pt x="710" y="635"/>
                      <a:pt x="710" y="635"/>
                    </a:cubicBezTo>
                    <a:cubicBezTo>
                      <a:pt x="730" y="633"/>
                      <a:pt x="745" y="616"/>
                      <a:pt x="745" y="596"/>
                    </a:cubicBezTo>
                    <a:cubicBezTo>
                      <a:pt x="745" y="456"/>
                      <a:pt x="745" y="456"/>
                      <a:pt x="745" y="456"/>
                    </a:cubicBezTo>
                    <a:cubicBezTo>
                      <a:pt x="745" y="436"/>
                      <a:pt x="730" y="419"/>
                      <a:pt x="710" y="417"/>
                    </a:cubicBezTo>
                    <a:close/>
                    <a:moveTo>
                      <a:pt x="721" y="596"/>
                    </a:moveTo>
                    <a:cubicBezTo>
                      <a:pt x="721" y="604"/>
                      <a:pt x="715" y="611"/>
                      <a:pt x="707" y="611"/>
                    </a:cubicBezTo>
                    <a:cubicBezTo>
                      <a:pt x="695" y="611"/>
                      <a:pt x="686" y="620"/>
                      <a:pt x="686" y="632"/>
                    </a:cubicBezTo>
                    <a:cubicBezTo>
                      <a:pt x="686" y="713"/>
                      <a:pt x="686" y="713"/>
                      <a:pt x="686" y="713"/>
                    </a:cubicBezTo>
                    <a:cubicBezTo>
                      <a:pt x="366" y="713"/>
                      <a:pt x="366" y="713"/>
                      <a:pt x="366" y="713"/>
                    </a:cubicBezTo>
                    <a:cubicBezTo>
                      <a:pt x="366" y="632"/>
                      <a:pt x="366" y="632"/>
                      <a:pt x="366" y="632"/>
                    </a:cubicBezTo>
                    <a:cubicBezTo>
                      <a:pt x="366" y="620"/>
                      <a:pt x="356" y="611"/>
                      <a:pt x="345" y="611"/>
                    </a:cubicBezTo>
                    <a:cubicBezTo>
                      <a:pt x="337" y="611"/>
                      <a:pt x="330" y="604"/>
                      <a:pt x="330" y="596"/>
                    </a:cubicBezTo>
                    <a:cubicBezTo>
                      <a:pt x="330" y="456"/>
                      <a:pt x="330" y="456"/>
                      <a:pt x="330" y="456"/>
                    </a:cubicBezTo>
                    <a:cubicBezTo>
                      <a:pt x="330" y="448"/>
                      <a:pt x="337" y="441"/>
                      <a:pt x="345" y="441"/>
                    </a:cubicBezTo>
                    <a:cubicBezTo>
                      <a:pt x="356" y="441"/>
                      <a:pt x="366" y="432"/>
                      <a:pt x="366" y="421"/>
                    </a:cubicBezTo>
                    <a:cubicBezTo>
                      <a:pt x="366" y="339"/>
                      <a:pt x="366" y="339"/>
                      <a:pt x="366" y="339"/>
                    </a:cubicBezTo>
                    <a:cubicBezTo>
                      <a:pt x="686" y="339"/>
                      <a:pt x="686" y="339"/>
                      <a:pt x="686" y="339"/>
                    </a:cubicBezTo>
                    <a:cubicBezTo>
                      <a:pt x="686" y="421"/>
                      <a:pt x="686" y="421"/>
                      <a:pt x="686" y="421"/>
                    </a:cubicBezTo>
                    <a:cubicBezTo>
                      <a:pt x="686" y="432"/>
                      <a:pt x="695" y="441"/>
                      <a:pt x="707" y="441"/>
                    </a:cubicBezTo>
                    <a:cubicBezTo>
                      <a:pt x="715" y="441"/>
                      <a:pt x="721" y="448"/>
                      <a:pt x="721" y="456"/>
                    </a:cubicBezTo>
                    <a:lnTo>
                      <a:pt x="721" y="596"/>
                    </a:lnTo>
                    <a:close/>
                    <a:moveTo>
                      <a:pt x="446" y="156"/>
                    </a:moveTo>
                    <a:cubicBezTo>
                      <a:pt x="446" y="159"/>
                      <a:pt x="443" y="162"/>
                      <a:pt x="440" y="162"/>
                    </a:cubicBezTo>
                    <a:cubicBezTo>
                      <a:pt x="436" y="162"/>
                      <a:pt x="434" y="159"/>
                      <a:pt x="434" y="156"/>
                    </a:cubicBezTo>
                    <a:cubicBezTo>
                      <a:pt x="434" y="132"/>
                      <a:pt x="434" y="132"/>
                      <a:pt x="434" y="132"/>
                    </a:cubicBezTo>
                    <a:cubicBezTo>
                      <a:pt x="434" y="129"/>
                      <a:pt x="436" y="126"/>
                      <a:pt x="440" y="126"/>
                    </a:cubicBezTo>
                    <a:cubicBezTo>
                      <a:pt x="443" y="126"/>
                      <a:pt x="446" y="129"/>
                      <a:pt x="446" y="132"/>
                    </a:cubicBezTo>
                    <a:lnTo>
                      <a:pt x="446" y="156"/>
                    </a:lnTo>
                    <a:close/>
                    <a:moveTo>
                      <a:pt x="446" y="180"/>
                    </a:moveTo>
                    <a:cubicBezTo>
                      <a:pt x="446" y="204"/>
                      <a:pt x="446" y="204"/>
                      <a:pt x="446" y="204"/>
                    </a:cubicBezTo>
                    <a:cubicBezTo>
                      <a:pt x="446" y="207"/>
                      <a:pt x="443" y="210"/>
                      <a:pt x="440" y="210"/>
                    </a:cubicBezTo>
                    <a:cubicBezTo>
                      <a:pt x="436" y="210"/>
                      <a:pt x="434" y="207"/>
                      <a:pt x="434" y="204"/>
                    </a:cubicBezTo>
                    <a:cubicBezTo>
                      <a:pt x="434" y="180"/>
                      <a:pt x="434" y="180"/>
                      <a:pt x="434" y="180"/>
                    </a:cubicBezTo>
                    <a:cubicBezTo>
                      <a:pt x="434" y="177"/>
                      <a:pt x="436" y="174"/>
                      <a:pt x="440" y="174"/>
                    </a:cubicBezTo>
                    <a:cubicBezTo>
                      <a:pt x="443" y="174"/>
                      <a:pt x="446" y="177"/>
                      <a:pt x="446" y="180"/>
                    </a:cubicBezTo>
                    <a:close/>
                    <a:moveTo>
                      <a:pt x="434" y="96"/>
                    </a:moveTo>
                    <a:cubicBezTo>
                      <a:pt x="434" y="108"/>
                      <a:pt x="434" y="108"/>
                      <a:pt x="434" y="108"/>
                    </a:cubicBezTo>
                    <a:cubicBezTo>
                      <a:pt x="434" y="111"/>
                      <a:pt x="436" y="114"/>
                      <a:pt x="440" y="114"/>
                    </a:cubicBezTo>
                    <a:cubicBezTo>
                      <a:pt x="443" y="114"/>
                      <a:pt x="446" y="111"/>
                      <a:pt x="446" y="108"/>
                    </a:cubicBezTo>
                    <a:cubicBezTo>
                      <a:pt x="446" y="96"/>
                      <a:pt x="446" y="96"/>
                      <a:pt x="446" y="96"/>
                    </a:cubicBezTo>
                    <a:cubicBezTo>
                      <a:pt x="469" y="93"/>
                      <a:pt x="488" y="72"/>
                      <a:pt x="488" y="48"/>
                    </a:cubicBezTo>
                    <a:cubicBezTo>
                      <a:pt x="488" y="21"/>
                      <a:pt x="466" y="0"/>
                      <a:pt x="440" y="0"/>
                    </a:cubicBezTo>
                    <a:cubicBezTo>
                      <a:pt x="413" y="0"/>
                      <a:pt x="391" y="21"/>
                      <a:pt x="391" y="48"/>
                    </a:cubicBezTo>
                    <a:cubicBezTo>
                      <a:pt x="391" y="72"/>
                      <a:pt x="410" y="93"/>
                      <a:pt x="434" y="96"/>
                    </a:cubicBezTo>
                    <a:close/>
                    <a:moveTo>
                      <a:pt x="440" y="24"/>
                    </a:moveTo>
                    <a:cubicBezTo>
                      <a:pt x="453" y="24"/>
                      <a:pt x="464" y="35"/>
                      <a:pt x="464" y="48"/>
                    </a:cubicBezTo>
                    <a:cubicBezTo>
                      <a:pt x="464" y="61"/>
                      <a:pt x="453" y="72"/>
                      <a:pt x="440" y="72"/>
                    </a:cubicBezTo>
                    <a:cubicBezTo>
                      <a:pt x="426" y="72"/>
                      <a:pt x="415" y="61"/>
                      <a:pt x="415" y="48"/>
                    </a:cubicBezTo>
                    <a:cubicBezTo>
                      <a:pt x="415" y="35"/>
                      <a:pt x="426" y="24"/>
                      <a:pt x="440" y="24"/>
                    </a:cubicBezTo>
                    <a:close/>
                    <a:moveTo>
                      <a:pt x="618" y="156"/>
                    </a:moveTo>
                    <a:cubicBezTo>
                      <a:pt x="618" y="159"/>
                      <a:pt x="615" y="162"/>
                      <a:pt x="612" y="162"/>
                    </a:cubicBezTo>
                    <a:cubicBezTo>
                      <a:pt x="609" y="162"/>
                      <a:pt x="606" y="159"/>
                      <a:pt x="606" y="156"/>
                    </a:cubicBezTo>
                    <a:cubicBezTo>
                      <a:pt x="606" y="132"/>
                      <a:pt x="606" y="132"/>
                      <a:pt x="606" y="132"/>
                    </a:cubicBezTo>
                    <a:cubicBezTo>
                      <a:pt x="606" y="129"/>
                      <a:pt x="609" y="126"/>
                      <a:pt x="612" y="126"/>
                    </a:cubicBezTo>
                    <a:cubicBezTo>
                      <a:pt x="615" y="126"/>
                      <a:pt x="618" y="129"/>
                      <a:pt x="618" y="132"/>
                    </a:cubicBezTo>
                    <a:lnTo>
                      <a:pt x="618" y="156"/>
                    </a:lnTo>
                    <a:close/>
                    <a:moveTo>
                      <a:pt x="618" y="180"/>
                    </a:moveTo>
                    <a:cubicBezTo>
                      <a:pt x="618" y="204"/>
                      <a:pt x="618" y="204"/>
                      <a:pt x="618" y="204"/>
                    </a:cubicBezTo>
                    <a:cubicBezTo>
                      <a:pt x="618" y="207"/>
                      <a:pt x="615" y="210"/>
                      <a:pt x="612" y="210"/>
                    </a:cubicBezTo>
                    <a:cubicBezTo>
                      <a:pt x="609" y="210"/>
                      <a:pt x="606" y="207"/>
                      <a:pt x="606" y="204"/>
                    </a:cubicBezTo>
                    <a:cubicBezTo>
                      <a:pt x="606" y="180"/>
                      <a:pt x="606" y="180"/>
                      <a:pt x="606" y="180"/>
                    </a:cubicBezTo>
                    <a:cubicBezTo>
                      <a:pt x="606" y="177"/>
                      <a:pt x="609" y="174"/>
                      <a:pt x="612" y="174"/>
                    </a:cubicBezTo>
                    <a:cubicBezTo>
                      <a:pt x="615" y="174"/>
                      <a:pt x="618" y="177"/>
                      <a:pt x="618" y="180"/>
                    </a:cubicBezTo>
                    <a:close/>
                    <a:moveTo>
                      <a:pt x="606" y="96"/>
                    </a:moveTo>
                    <a:cubicBezTo>
                      <a:pt x="606" y="108"/>
                      <a:pt x="606" y="108"/>
                      <a:pt x="606" y="108"/>
                    </a:cubicBezTo>
                    <a:cubicBezTo>
                      <a:pt x="606" y="111"/>
                      <a:pt x="609" y="114"/>
                      <a:pt x="612" y="114"/>
                    </a:cubicBezTo>
                    <a:cubicBezTo>
                      <a:pt x="615" y="114"/>
                      <a:pt x="618" y="111"/>
                      <a:pt x="618" y="108"/>
                    </a:cubicBezTo>
                    <a:cubicBezTo>
                      <a:pt x="618" y="96"/>
                      <a:pt x="618" y="96"/>
                      <a:pt x="618" y="96"/>
                    </a:cubicBezTo>
                    <a:cubicBezTo>
                      <a:pt x="642" y="93"/>
                      <a:pt x="660" y="72"/>
                      <a:pt x="660" y="48"/>
                    </a:cubicBezTo>
                    <a:cubicBezTo>
                      <a:pt x="660" y="21"/>
                      <a:pt x="639" y="0"/>
                      <a:pt x="612" y="0"/>
                    </a:cubicBezTo>
                    <a:cubicBezTo>
                      <a:pt x="586" y="0"/>
                      <a:pt x="564" y="21"/>
                      <a:pt x="564" y="48"/>
                    </a:cubicBezTo>
                    <a:cubicBezTo>
                      <a:pt x="564" y="72"/>
                      <a:pt x="582" y="93"/>
                      <a:pt x="606" y="96"/>
                    </a:cubicBezTo>
                    <a:close/>
                    <a:moveTo>
                      <a:pt x="612" y="24"/>
                    </a:moveTo>
                    <a:cubicBezTo>
                      <a:pt x="626" y="24"/>
                      <a:pt x="636" y="35"/>
                      <a:pt x="636" y="48"/>
                    </a:cubicBezTo>
                    <a:cubicBezTo>
                      <a:pt x="636" y="61"/>
                      <a:pt x="626" y="72"/>
                      <a:pt x="612" y="72"/>
                    </a:cubicBezTo>
                    <a:cubicBezTo>
                      <a:pt x="599" y="72"/>
                      <a:pt x="588" y="61"/>
                      <a:pt x="588" y="48"/>
                    </a:cubicBezTo>
                    <a:cubicBezTo>
                      <a:pt x="588" y="35"/>
                      <a:pt x="599" y="24"/>
                      <a:pt x="612" y="24"/>
                    </a:cubicBezTo>
                    <a:close/>
                    <a:moveTo>
                      <a:pt x="434" y="896"/>
                    </a:moveTo>
                    <a:cubicBezTo>
                      <a:pt x="434" y="893"/>
                      <a:pt x="436" y="890"/>
                      <a:pt x="440" y="890"/>
                    </a:cubicBezTo>
                    <a:cubicBezTo>
                      <a:pt x="443" y="890"/>
                      <a:pt x="446" y="893"/>
                      <a:pt x="446" y="896"/>
                    </a:cubicBezTo>
                    <a:cubicBezTo>
                      <a:pt x="446" y="920"/>
                      <a:pt x="446" y="920"/>
                      <a:pt x="446" y="920"/>
                    </a:cubicBezTo>
                    <a:cubicBezTo>
                      <a:pt x="446" y="923"/>
                      <a:pt x="443" y="926"/>
                      <a:pt x="440" y="926"/>
                    </a:cubicBezTo>
                    <a:cubicBezTo>
                      <a:pt x="436" y="926"/>
                      <a:pt x="434" y="923"/>
                      <a:pt x="434" y="920"/>
                    </a:cubicBezTo>
                    <a:lnTo>
                      <a:pt x="434" y="896"/>
                    </a:lnTo>
                    <a:close/>
                    <a:moveTo>
                      <a:pt x="434" y="872"/>
                    </a:moveTo>
                    <a:cubicBezTo>
                      <a:pt x="434" y="848"/>
                      <a:pt x="434" y="848"/>
                      <a:pt x="434" y="848"/>
                    </a:cubicBezTo>
                    <a:cubicBezTo>
                      <a:pt x="434" y="845"/>
                      <a:pt x="436" y="842"/>
                      <a:pt x="440" y="842"/>
                    </a:cubicBezTo>
                    <a:cubicBezTo>
                      <a:pt x="443" y="842"/>
                      <a:pt x="446" y="845"/>
                      <a:pt x="446" y="848"/>
                    </a:cubicBezTo>
                    <a:cubicBezTo>
                      <a:pt x="446" y="872"/>
                      <a:pt x="446" y="872"/>
                      <a:pt x="446" y="872"/>
                    </a:cubicBezTo>
                    <a:cubicBezTo>
                      <a:pt x="446" y="875"/>
                      <a:pt x="443" y="878"/>
                      <a:pt x="440" y="878"/>
                    </a:cubicBezTo>
                    <a:cubicBezTo>
                      <a:pt x="436" y="878"/>
                      <a:pt x="434" y="875"/>
                      <a:pt x="434" y="872"/>
                    </a:cubicBezTo>
                    <a:close/>
                    <a:moveTo>
                      <a:pt x="446" y="957"/>
                    </a:moveTo>
                    <a:cubicBezTo>
                      <a:pt x="446" y="944"/>
                      <a:pt x="446" y="944"/>
                      <a:pt x="446" y="944"/>
                    </a:cubicBezTo>
                    <a:cubicBezTo>
                      <a:pt x="446" y="941"/>
                      <a:pt x="443" y="938"/>
                      <a:pt x="440" y="938"/>
                    </a:cubicBezTo>
                    <a:cubicBezTo>
                      <a:pt x="436" y="938"/>
                      <a:pt x="434" y="941"/>
                      <a:pt x="434" y="944"/>
                    </a:cubicBezTo>
                    <a:cubicBezTo>
                      <a:pt x="434" y="957"/>
                      <a:pt x="434" y="957"/>
                      <a:pt x="434" y="957"/>
                    </a:cubicBezTo>
                    <a:cubicBezTo>
                      <a:pt x="410" y="960"/>
                      <a:pt x="391" y="980"/>
                      <a:pt x="391" y="1004"/>
                    </a:cubicBezTo>
                    <a:cubicBezTo>
                      <a:pt x="391" y="1031"/>
                      <a:pt x="413" y="1052"/>
                      <a:pt x="440" y="1052"/>
                    </a:cubicBezTo>
                    <a:cubicBezTo>
                      <a:pt x="466" y="1052"/>
                      <a:pt x="488" y="1031"/>
                      <a:pt x="488" y="1004"/>
                    </a:cubicBezTo>
                    <a:cubicBezTo>
                      <a:pt x="488" y="980"/>
                      <a:pt x="469" y="960"/>
                      <a:pt x="446" y="957"/>
                    </a:cubicBezTo>
                    <a:close/>
                    <a:moveTo>
                      <a:pt x="440" y="1028"/>
                    </a:moveTo>
                    <a:cubicBezTo>
                      <a:pt x="426" y="1028"/>
                      <a:pt x="415" y="1018"/>
                      <a:pt x="415" y="1004"/>
                    </a:cubicBezTo>
                    <a:cubicBezTo>
                      <a:pt x="415" y="991"/>
                      <a:pt x="426" y="980"/>
                      <a:pt x="440" y="980"/>
                    </a:cubicBezTo>
                    <a:cubicBezTo>
                      <a:pt x="453" y="980"/>
                      <a:pt x="464" y="991"/>
                      <a:pt x="464" y="1004"/>
                    </a:cubicBezTo>
                    <a:cubicBezTo>
                      <a:pt x="464" y="1018"/>
                      <a:pt x="453" y="1028"/>
                      <a:pt x="440" y="1028"/>
                    </a:cubicBezTo>
                    <a:close/>
                    <a:moveTo>
                      <a:pt x="606" y="896"/>
                    </a:moveTo>
                    <a:cubicBezTo>
                      <a:pt x="606" y="893"/>
                      <a:pt x="609" y="890"/>
                      <a:pt x="612" y="890"/>
                    </a:cubicBezTo>
                    <a:cubicBezTo>
                      <a:pt x="615" y="890"/>
                      <a:pt x="618" y="893"/>
                      <a:pt x="618" y="896"/>
                    </a:cubicBezTo>
                    <a:cubicBezTo>
                      <a:pt x="618" y="920"/>
                      <a:pt x="618" y="920"/>
                      <a:pt x="618" y="920"/>
                    </a:cubicBezTo>
                    <a:cubicBezTo>
                      <a:pt x="618" y="923"/>
                      <a:pt x="615" y="926"/>
                      <a:pt x="612" y="926"/>
                    </a:cubicBezTo>
                    <a:cubicBezTo>
                      <a:pt x="609" y="926"/>
                      <a:pt x="606" y="923"/>
                      <a:pt x="606" y="920"/>
                    </a:cubicBezTo>
                    <a:lnTo>
                      <a:pt x="606" y="896"/>
                    </a:lnTo>
                    <a:close/>
                    <a:moveTo>
                      <a:pt x="606" y="872"/>
                    </a:moveTo>
                    <a:cubicBezTo>
                      <a:pt x="606" y="848"/>
                      <a:pt x="606" y="848"/>
                      <a:pt x="606" y="848"/>
                    </a:cubicBezTo>
                    <a:cubicBezTo>
                      <a:pt x="606" y="845"/>
                      <a:pt x="609" y="842"/>
                      <a:pt x="612" y="842"/>
                    </a:cubicBezTo>
                    <a:cubicBezTo>
                      <a:pt x="615" y="842"/>
                      <a:pt x="618" y="845"/>
                      <a:pt x="618" y="848"/>
                    </a:cubicBezTo>
                    <a:cubicBezTo>
                      <a:pt x="618" y="872"/>
                      <a:pt x="618" y="872"/>
                      <a:pt x="618" y="872"/>
                    </a:cubicBezTo>
                    <a:cubicBezTo>
                      <a:pt x="618" y="875"/>
                      <a:pt x="615" y="878"/>
                      <a:pt x="612" y="878"/>
                    </a:cubicBezTo>
                    <a:cubicBezTo>
                      <a:pt x="609" y="878"/>
                      <a:pt x="606" y="875"/>
                      <a:pt x="606" y="872"/>
                    </a:cubicBezTo>
                    <a:close/>
                    <a:moveTo>
                      <a:pt x="618" y="957"/>
                    </a:moveTo>
                    <a:cubicBezTo>
                      <a:pt x="618" y="944"/>
                      <a:pt x="618" y="944"/>
                      <a:pt x="618" y="944"/>
                    </a:cubicBezTo>
                    <a:cubicBezTo>
                      <a:pt x="618" y="941"/>
                      <a:pt x="615" y="938"/>
                      <a:pt x="612" y="938"/>
                    </a:cubicBezTo>
                    <a:cubicBezTo>
                      <a:pt x="609" y="938"/>
                      <a:pt x="606" y="941"/>
                      <a:pt x="606" y="944"/>
                    </a:cubicBezTo>
                    <a:cubicBezTo>
                      <a:pt x="606" y="957"/>
                      <a:pt x="606" y="957"/>
                      <a:pt x="606" y="957"/>
                    </a:cubicBezTo>
                    <a:cubicBezTo>
                      <a:pt x="582" y="960"/>
                      <a:pt x="564" y="980"/>
                      <a:pt x="564" y="1004"/>
                    </a:cubicBezTo>
                    <a:cubicBezTo>
                      <a:pt x="564" y="1031"/>
                      <a:pt x="586" y="1052"/>
                      <a:pt x="612" y="1052"/>
                    </a:cubicBezTo>
                    <a:cubicBezTo>
                      <a:pt x="639" y="1052"/>
                      <a:pt x="660" y="1031"/>
                      <a:pt x="660" y="1004"/>
                    </a:cubicBezTo>
                    <a:cubicBezTo>
                      <a:pt x="660" y="980"/>
                      <a:pt x="642" y="960"/>
                      <a:pt x="618" y="957"/>
                    </a:cubicBezTo>
                    <a:close/>
                    <a:moveTo>
                      <a:pt x="612" y="1028"/>
                    </a:moveTo>
                    <a:cubicBezTo>
                      <a:pt x="599" y="1028"/>
                      <a:pt x="588" y="1018"/>
                      <a:pt x="588" y="1004"/>
                    </a:cubicBezTo>
                    <a:cubicBezTo>
                      <a:pt x="588" y="991"/>
                      <a:pt x="599" y="980"/>
                      <a:pt x="612" y="980"/>
                    </a:cubicBezTo>
                    <a:cubicBezTo>
                      <a:pt x="626" y="980"/>
                      <a:pt x="636" y="991"/>
                      <a:pt x="636" y="1004"/>
                    </a:cubicBezTo>
                    <a:cubicBezTo>
                      <a:pt x="636" y="1018"/>
                      <a:pt x="626" y="1028"/>
                      <a:pt x="612" y="1028"/>
                    </a:cubicBezTo>
                    <a:close/>
                    <a:moveTo>
                      <a:pt x="878" y="440"/>
                    </a:moveTo>
                    <a:cubicBezTo>
                      <a:pt x="878" y="443"/>
                      <a:pt x="875" y="446"/>
                      <a:pt x="872" y="446"/>
                    </a:cubicBezTo>
                    <a:cubicBezTo>
                      <a:pt x="848" y="446"/>
                      <a:pt x="848" y="446"/>
                      <a:pt x="848" y="446"/>
                    </a:cubicBezTo>
                    <a:cubicBezTo>
                      <a:pt x="844" y="446"/>
                      <a:pt x="842" y="443"/>
                      <a:pt x="842" y="440"/>
                    </a:cubicBezTo>
                    <a:cubicBezTo>
                      <a:pt x="842" y="437"/>
                      <a:pt x="844" y="434"/>
                      <a:pt x="848" y="434"/>
                    </a:cubicBezTo>
                    <a:cubicBezTo>
                      <a:pt x="872" y="434"/>
                      <a:pt x="872" y="434"/>
                      <a:pt x="872" y="434"/>
                    </a:cubicBezTo>
                    <a:cubicBezTo>
                      <a:pt x="875" y="434"/>
                      <a:pt x="878" y="437"/>
                      <a:pt x="878" y="440"/>
                    </a:cubicBezTo>
                    <a:close/>
                    <a:moveTo>
                      <a:pt x="926" y="440"/>
                    </a:moveTo>
                    <a:cubicBezTo>
                      <a:pt x="926" y="443"/>
                      <a:pt x="923" y="446"/>
                      <a:pt x="920" y="446"/>
                    </a:cubicBezTo>
                    <a:cubicBezTo>
                      <a:pt x="896" y="446"/>
                      <a:pt x="896" y="446"/>
                      <a:pt x="896" y="446"/>
                    </a:cubicBezTo>
                    <a:cubicBezTo>
                      <a:pt x="892" y="446"/>
                      <a:pt x="890" y="443"/>
                      <a:pt x="890" y="440"/>
                    </a:cubicBezTo>
                    <a:cubicBezTo>
                      <a:pt x="890" y="437"/>
                      <a:pt x="892" y="434"/>
                      <a:pt x="896" y="434"/>
                    </a:cubicBezTo>
                    <a:cubicBezTo>
                      <a:pt x="920" y="434"/>
                      <a:pt x="920" y="434"/>
                      <a:pt x="920" y="434"/>
                    </a:cubicBezTo>
                    <a:cubicBezTo>
                      <a:pt x="923" y="434"/>
                      <a:pt x="926" y="437"/>
                      <a:pt x="926" y="440"/>
                    </a:cubicBezTo>
                    <a:close/>
                    <a:moveTo>
                      <a:pt x="824" y="446"/>
                    </a:moveTo>
                    <a:cubicBezTo>
                      <a:pt x="827" y="446"/>
                      <a:pt x="830" y="443"/>
                      <a:pt x="830" y="440"/>
                    </a:cubicBezTo>
                    <a:cubicBezTo>
                      <a:pt x="830" y="437"/>
                      <a:pt x="827" y="434"/>
                      <a:pt x="824" y="434"/>
                    </a:cubicBezTo>
                    <a:cubicBezTo>
                      <a:pt x="802" y="434"/>
                      <a:pt x="802" y="434"/>
                      <a:pt x="802" y="434"/>
                    </a:cubicBezTo>
                    <a:cubicBezTo>
                      <a:pt x="802" y="333"/>
                      <a:pt x="802" y="333"/>
                      <a:pt x="802" y="333"/>
                    </a:cubicBezTo>
                    <a:cubicBezTo>
                      <a:pt x="802" y="287"/>
                      <a:pt x="765" y="250"/>
                      <a:pt x="719" y="250"/>
                    </a:cubicBezTo>
                    <a:cubicBezTo>
                      <a:pt x="618" y="250"/>
                      <a:pt x="618" y="250"/>
                      <a:pt x="618" y="250"/>
                    </a:cubicBezTo>
                    <a:cubicBezTo>
                      <a:pt x="618" y="228"/>
                      <a:pt x="618" y="228"/>
                      <a:pt x="618" y="228"/>
                    </a:cubicBezTo>
                    <a:cubicBezTo>
                      <a:pt x="618" y="225"/>
                      <a:pt x="615" y="222"/>
                      <a:pt x="612" y="222"/>
                    </a:cubicBezTo>
                    <a:cubicBezTo>
                      <a:pt x="609" y="222"/>
                      <a:pt x="606" y="225"/>
                      <a:pt x="606" y="228"/>
                    </a:cubicBezTo>
                    <a:cubicBezTo>
                      <a:pt x="606" y="250"/>
                      <a:pt x="606" y="250"/>
                      <a:pt x="606" y="250"/>
                    </a:cubicBezTo>
                    <a:cubicBezTo>
                      <a:pt x="446" y="250"/>
                      <a:pt x="446" y="250"/>
                      <a:pt x="446" y="250"/>
                    </a:cubicBezTo>
                    <a:cubicBezTo>
                      <a:pt x="446" y="228"/>
                      <a:pt x="446" y="228"/>
                      <a:pt x="446" y="228"/>
                    </a:cubicBezTo>
                    <a:cubicBezTo>
                      <a:pt x="446" y="225"/>
                      <a:pt x="443" y="222"/>
                      <a:pt x="440" y="222"/>
                    </a:cubicBezTo>
                    <a:cubicBezTo>
                      <a:pt x="436" y="222"/>
                      <a:pt x="434" y="225"/>
                      <a:pt x="434" y="228"/>
                    </a:cubicBezTo>
                    <a:cubicBezTo>
                      <a:pt x="434" y="250"/>
                      <a:pt x="434" y="250"/>
                      <a:pt x="434" y="250"/>
                    </a:cubicBezTo>
                    <a:cubicBezTo>
                      <a:pt x="333" y="250"/>
                      <a:pt x="333" y="250"/>
                      <a:pt x="333" y="250"/>
                    </a:cubicBezTo>
                    <a:cubicBezTo>
                      <a:pt x="287" y="250"/>
                      <a:pt x="250" y="287"/>
                      <a:pt x="250" y="333"/>
                    </a:cubicBezTo>
                    <a:cubicBezTo>
                      <a:pt x="250" y="434"/>
                      <a:pt x="250" y="434"/>
                      <a:pt x="250" y="434"/>
                    </a:cubicBezTo>
                    <a:cubicBezTo>
                      <a:pt x="228" y="434"/>
                      <a:pt x="228" y="434"/>
                      <a:pt x="228" y="434"/>
                    </a:cubicBezTo>
                    <a:cubicBezTo>
                      <a:pt x="225" y="434"/>
                      <a:pt x="222" y="437"/>
                      <a:pt x="222" y="440"/>
                    </a:cubicBezTo>
                    <a:cubicBezTo>
                      <a:pt x="222" y="443"/>
                      <a:pt x="225" y="446"/>
                      <a:pt x="228" y="446"/>
                    </a:cubicBezTo>
                    <a:cubicBezTo>
                      <a:pt x="250" y="446"/>
                      <a:pt x="250" y="446"/>
                      <a:pt x="250" y="446"/>
                    </a:cubicBezTo>
                    <a:cubicBezTo>
                      <a:pt x="250" y="606"/>
                      <a:pt x="250" y="606"/>
                      <a:pt x="250" y="606"/>
                    </a:cubicBezTo>
                    <a:cubicBezTo>
                      <a:pt x="228" y="606"/>
                      <a:pt x="228" y="606"/>
                      <a:pt x="228" y="606"/>
                    </a:cubicBezTo>
                    <a:cubicBezTo>
                      <a:pt x="225" y="606"/>
                      <a:pt x="222" y="609"/>
                      <a:pt x="222" y="612"/>
                    </a:cubicBezTo>
                    <a:cubicBezTo>
                      <a:pt x="222" y="616"/>
                      <a:pt x="225" y="618"/>
                      <a:pt x="228" y="618"/>
                    </a:cubicBezTo>
                    <a:cubicBezTo>
                      <a:pt x="250" y="618"/>
                      <a:pt x="250" y="618"/>
                      <a:pt x="250" y="618"/>
                    </a:cubicBezTo>
                    <a:cubicBezTo>
                      <a:pt x="250" y="719"/>
                      <a:pt x="250" y="719"/>
                      <a:pt x="250" y="719"/>
                    </a:cubicBezTo>
                    <a:cubicBezTo>
                      <a:pt x="250" y="765"/>
                      <a:pt x="287" y="802"/>
                      <a:pt x="333" y="802"/>
                    </a:cubicBezTo>
                    <a:cubicBezTo>
                      <a:pt x="434" y="802"/>
                      <a:pt x="434" y="802"/>
                      <a:pt x="434" y="802"/>
                    </a:cubicBezTo>
                    <a:cubicBezTo>
                      <a:pt x="434" y="824"/>
                      <a:pt x="434" y="824"/>
                      <a:pt x="434" y="824"/>
                    </a:cubicBezTo>
                    <a:cubicBezTo>
                      <a:pt x="434" y="827"/>
                      <a:pt x="436" y="830"/>
                      <a:pt x="440" y="830"/>
                    </a:cubicBezTo>
                    <a:cubicBezTo>
                      <a:pt x="443" y="830"/>
                      <a:pt x="446" y="827"/>
                      <a:pt x="446" y="824"/>
                    </a:cubicBezTo>
                    <a:cubicBezTo>
                      <a:pt x="446" y="802"/>
                      <a:pt x="446" y="802"/>
                      <a:pt x="446" y="802"/>
                    </a:cubicBezTo>
                    <a:cubicBezTo>
                      <a:pt x="606" y="802"/>
                      <a:pt x="606" y="802"/>
                      <a:pt x="606" y="802"/>
                    </a:cubicBezTo>
                    <a:cubicBezTo>
                      <a:pt x="606" y="824"/>
                      <a:pt x="606" y="824"/>
                      <a:pt x="606" y="824"/>
                    </a:cubicBezTo>
                    <a:cubicBezTo>
                      <a:pt x="606" y="827"/>
                      <a:pt x="609" y="830"/>
                      <a:pt x="612" y="830"/>
                    </a:cubicBezTo>
                    <a:cubicBezTo>
                      <a:pt x="615" y="830"/>
                      <a:pt x="618" y="827"/>
                      <a:pt x="618" y="824"/>
                    </a:cubicBezTo>
                    <a:cubicBezTo>
                      <a:pt x="618" y="802"/>
                      <a:pt x="618" y="802"/>
                      <a:pt x="618" y="802"/>
                    </a:cubicBezTo>
                    <a:cubicBezTo>
                      <a:pt x="719" y="802"/>
                      <a:pt x="719" y="802"/>
                      <a:pt x="719" y="802"/>
                    </a:cubicBezTo>
                    <a:cubicBezTo>
                      <a:pt x="765" y="802"/>
                      <a:pt x="802" y="765"/>
                      <a:pt x="802" y="719"/>
                    </a:cubicBezTo>
                    <a:cubicBezTo>
                      <a:pt x="802" y="618"/>
                      <a:pt x="802" y="618"/>
                      <a:pt x="802" y="618"/>
                    </a:cubicBezTo>
                    <a:cubicBezTo>
                      <a:pt x="824" y="618"/>
                      <a:pt x="824" y="618"/>
                      <a:pt x="824" y="618"/>
                    </a:cubicBezTo>
                    <a:cubicBezTo>
                      <a:pt x="827" y="618"/>
                      <a:pt x="830" y="616"/>
                      <a:pt x="830" y="612"/>
                    </a:cubicBezTo>
                    <a:cubicBezTo>
                      <a:pt x="830" y="609"/>
                      <a:pt x="827" y="606"/>
                      <a:pt x="824" y="606"/>
                    </a:cubicBezTo>
                    <a:cubicBezTo>
                      <a:pt x="802" y="606"/>
                      <a:pt x="802" y="606"/>
                      <a:pt x="802" y="606"/>
                    </a:cubicBezTo>
                    <a:cubicBezTo>
                      <a:pt x="802" y="446"/>
                      <a:pt x="802" y="446"/>
                      <a:pt x="802" y="446"/>
                    </a:cubicBezTo>
                    <a:lnTo>
                      <a:pt x="824" y="446"/>
                    </a:lnTo>
                    <a:close/>
                    <a:moveTo>
                      <a:pt x="773" y="719"/>
                    </a:moveTo>
                    <a:cubicBezTo>
                      <a:pt x="773" y="749"/>
                      <a:pt x="749" y="773"/>
                      <a:pt x="719" y="773"/>
                    </a:cubicBezTo>
                    <a:cubicBezTo>
                      <a:pt x="333" y="773"/>
                      <a:pt x="333" y="773"/>
                      <a:pt x="333" y="773"/>
                    </a:cubicBezTo>
                    <a:cubicBezTo>
                      <a:pt x="303" y="773"/>
                      <a:pt x="279" y="749"/>
                      <a:pt x="279" y="719"/>
                    </a:cubicBezTo>
                    <a:cubicBezTo>
                      <a:pt x="279" y="333"/>
                      <a:pt x="279" y="333"/>
                      <a:pt x="279" y="333"/>
                    </a:cubicBezTo>
                    <a:cubicBezTo>
                      <a:pt x="279" y="303"/>
                      <a:pt x="303" y="279"/>
                      <a:pt x="333" y="279"/>
                    </a:cubicBezTo>
                    <a:cubicBezTo>
                      <a:pt x="719" y="279"/>
                      <a:pt x="719" y="279"/>
                      <a:pt x="719" y="279"/>
                    </a:cubicBezTo>
                    <a:cubicBezTo>
                      <a:pt x="749" y="279"/>
                      <a:pt x="773" y="303"/>
                      <a:pt x="773" y="333"/>
                    </a:cubicBezTo>
                    <a:lnTo>
                      <a:pt x="773" y="719"/>
                    </a:lnTo>
                    <a:close/>
                    <a:moveTo>
                      <a:pt x="944" y="446"/>
                    </a:moveTo>
                    <a:cubicBezTo>
                      <a:pt x="956" y="446"/>
                      <a:pt x="956" y="446"/>
                      <a:pt x="956" y="446"/>
                    </a:cubicBezTo>
                    <a:cubicBezTo>
                      <a:pt x="959" y="470"/>
                      <a:pt x="979" y="488"/>
                      <a:pt x="1004" y="488"/>
                    </a:cubicBezTo>
                    <a:cubicBezTo>
                      <a:pt x="1031" y="488"/>
                      <a:pt x="1052" y="466"/>
                      <a:pt x="1052" y="440"/>
                    </a:cubicBezTo>
                    <a:cubicBezTo>
                      <a:pt x="1052" y="413"/>
                      <a:pt x="1031" y="392"/>
                      <a:pt x="1004" y="392"/>
                    </a:cubicBezTo>
                    <a:cubicBezTo>
                      <a:pt x="979" y="392"/>
                      <a:pt x="959" y="410"/>
                      <a:pt x="956" y="434"/>
                    </a:cubicBezTo>
                    <a:cubicBezTo>
                      <a:pt x="944" y="434"/>
                      <a:pt x="944" y="434"/>
                      <a:pt x="944" y="434"/>
                    </a:cubicBezTo>
                    <a:cubicBezTo>
                      <a:pt x="940" y="434"/>
                      <a:pt x="938" y="437"/>
                      <a:pt x="938" y="440"/>
                    </a:cubicBezTo>
                    <a:cubicBezTo>
                      <a:pt x="938" y="443"/>
                      <a:pt x="940" y="446"/>
                      <a:pt x="944" y="446"/>
                    </a:cubicBezTo>
                    <a:close/>
                    <a:moveTo>
                      <a:pt x="1004" y="416"/>
                    </a:moveTo>
                    <a:cubicBezTo>
                      <a:pt x="1017" y="416"/>
                      <a:pt x="1028" y="426"/>
                      <a:pt x="1028" y="440"/>
                    </a:cubicBezTo>
                    <a:cubicBezTo>
                      <a:pt x="1028" y="453"/>
                      <a:pt x="1017" y="464"/>
                      <a:pt x="1004" y="464"/>
                    </a:cubicBezTo>
                    <a:cubicBezTo>
                      <a:pt x="991" y="464"/>
                      <a:pt x="980" y="453"/>
                      <a:pt x="980" y="440"/>
                    </a:cubicBezTo>
                    <a:cubicBezTo>
                      <a:pt x="980" y="426"/>
                      <a:pt x="991" y="416"/>
                      <a:pt x="1004" y="416"/>
                    </a:cubicBezTo>
                    <a:close/>
                    <a:moveTo>
                      <a:pt x="878" y="612"/>
                    </a:moveTo>
                    <a:cubicBezTo>
                      <a:pt x="878" y="616"/>
                      <a:pt x="875" y="618"/>
                      <a:pt x="872" y="618"/>
                    </a:cubicBezTo>
                    <a:cubicBezTo>
                      <a:pt x="848" y="618"/>
                      <a:pt x="848" y="618"/>
                      <a:pt x="848" y="618"/>
                    </a:cubicBezTo>
                    <a:cubicBezTo>
                      <a:pt x="844" y="618"/>
                      <a:pt x="842" y="616"/>
                      <a:pt x="842" y="612"/>
                    </a:cubicBezTo>
                    <a:cubicBezTo>
                      <a:pt x="842" y="609"/>
                      <a:pt x="844" y="606"/>
                      <a:pt x="848" y="606"/>
                    </a:cubicBezTo>
                    <a:cubicBezTo>
                      <a:pt x="872" y="606"/>
                      <a:pt x="872" y="606"/>
                      <a:pt x="872" y="606"/>
                    </a:cubicBezTo>
                    <a:cubicBezTo>
                      <a:pt x="875" y="606"/>
                      <a:pt x="878" y="609"/>
                      <a:pt x="878" y="612"/>
                    </a:cubicBezTo>
                    <a:close/>
                    <a:moveTo>
                      <a:pt x="926" y="612"/>
                    </a:moveTo>
                    <a:cubicBezTo>
                      <a:pt x="926" y="616"/>
                      <a:pt x="923" y="618"/>
                      <a:pt x="920" y="618"/>
                    </a:cubicBezTo>
                    <a:cubicBezTo>
                      <a:pt x="896" y="618"/>
                      <a:pt x="896" y="618"/>
                      <a:pt x="896" y="618"/>
                    </a:cubicBezTo>
                    <a:cubicBezTo>
                      <a:pt x="892" y="618"/>
                      <a:pt x="890" y="616"/>
                      <a:pt x="890" y="612"/>
                    </a:cubicBezTo>
                    <a:cubicBezTo>
                      <a:pt x="890" y="609"/>
                      <a:pt x="892" y="606"/>
                      <a:pt x="896" y="606"/>
                    </a:cubicBezTo>
                    <a:cubicBezTo>
                      <a:pt x="920" y="606"/>
                      <a:pt x="920" y="606"/>
                      <a:pt x="920" y="606"/>
                    </a:cubicBezTo>
                    <a:cubicBezTo>
                      <a:pt x="923" y="606"/>
                      <a:pt x="926" y="609"/>
                      <a:pt x="926" y="612"/>
                    </a:cubicBezTo>
                    <a:close/>
                    <a:moveTo>
                      <a:pt x="1004" y="564"/>
                    </a:moveTo>
                    <a:cubicBezTo>
                      <a:pt x="979" y="564"/>
                      <a:pt x="959" y="583"/>
                      <a:pt x="956" y="606"/>
                    </a:cubicBezTo>
                    <a:cubicBezTo>
                      <a:pt x="944" y="606"/>
                      <a:pt x="944" y="606"/>
                      <a:pt x="944" y="606"/>
                    </a:cubicBezTo>
                    <a:cubicBezTo>
                      <a:pt x="940" y="606"/>
                      <a:pt x="938" y="609"/>
                      <a:pt x="938" y="612"/>
                    </a:cubicBezTo>
                    <a:cubicBezTo>
                      <a:pt x="938" y="616"/>
                      <a:pt x="940" y="618"/>
                      <a:pt x="944" y="618"/>
                    </a:cubicBezTo>
                    <a:cubicBezTo>
                      <a:pt x="956" y="618"/>
                      <a:pt x="956" y="618"/>
                      <a:pt x="956" y="618"/>
                    </a:cubicBezTo>
                    <a:cubicBezTo>
                      <a:pt x="959" y="642"/>
                      <a:pt x="979" y="661"/>
                      <a:pt x="1004" y="661"/>
                    </a:cubicBezTo>
                    <a:cubicBezTo>
                      <a:pt x="1031" y="661"/>
                      <a:pt x="1052" y="639"/>
                      <a:pt x="1052" y="612"/>
                    </a:cubicBezTo>
                    <a:cubicBezTo>
                      <a:pt x="1052" y="586"/>
                      <a:pt x="1031" y="564"/>
                      <a:pt x="1004" y="564"/>
                    </a:cubicBezTo>
                    <a:close/>
                    <a:moveTo>
                      <a:pt x="1004" y="637"/>
                    </a:moveTo>
                    <a:cubicBezTo>
                      <a:pt x="991" y="637"/>
                      <a:pt x="980" y="626"/>
                      <a:pt x="980" y="612"/>
                    </a:cubicBezTo>
                    <a:cubicBezTo>
                      <a:pt x="980" y="599"/>
                      <a:pt x="991" y="588"/>
                      <a:pt x="1004" y="588"/>
                    </a:cubicBezTo>
                    <a:cubicBezTo>
                      <a:pt x="1017" y="588"/>
                      <a:pt x="1028" y="599"/>
                      <a:pt x="1028" y="612"/>
                    </a:cubicBezTo>
                    <a:cubicBezTo>
                      <a:pt x="1028" y="626"/>
                      <a:pt x="1017" y="637"/>
                      <a:pt x="1004" y="637"/>
                    </a:cubicBezTo>
                    <a:close/>
                    <a:moveTo>
                      <a:pt x="162" y="440"/>
                    </a:moveTo>
                    <a:cubicBezTo>
                      <a:pt x="162" y="443"/>
                      <a:pt x="159" y="446"/>
                      <a:pt x="156" y="446"/>
                    </a:cubicBezTo>
                    <a:cubicBezTo>
                      <a:pt x="132" y="446"/>
                      <a:pt x="132" y="446"/>
                      <a:pt x="132" y="446"/>
                    </a:cubicBezTo>
                    <a:cubicBezTo>
                      <a:pt x="129" y="446"/>
                      <a:pt x="126" y="443"/>
                      <a:pt x="126" y="440"/>
                    </a:cubicBezTo>
                    <a:cubicBezTo>
                      <a:pt x="126" y="437"/>
                      <a:pt x="129" y="434"/>
                      <a:pt x="132" y="434"/>
                    </a:cubicBezTo>
                    <a:cubicBezTo>
                      <a:pt x="156" y="434"/>
                      <a:pt x="156" y="434"/>
                      <a:pt x="156" y="434"/>
                    </a:cubicBezTo>
                    <a:cubicBezTo>
                      <a:pt x="159" y="434"/>
                      <a:pt x="162" y="437"/>
                      <a:pt x="162" y="440"/>
                    </a:cubicBezTo>
                    <a:close/>
                    <a:moveTo>
                      <a:pt x="108" y="434"/>
                    </a:moveTo>
                    <a:cubicBezTo>
                      <a:pt x="95" y="434"/>
                      <a:pt x="95" y="434"/>
                      <a:pt x="95" y="434"/>
                    </a:cubicBezTo>
                    <a:cubicBezTo>
                      <a:pt x="92" y="410"/>
                      <a:pt x="72" y="392"/>
                      <a:pt x="48" y="392"/>
                    </a:cubicBezTo>
                    <a:cubicBezTo>
                      <a:pt x="21" y="392"/>
                      <a:pt x="0" y="413"/>
                      <a:pt x="0" y="440"/>
                    </a:cubicBezTo>
                    <a:cubicBezTo>
                      <a:pt x="0" y="466"/>
                      <a:pt x="21" y="488"/>
                      <a:pt x="48" y="488"/>
                    </a:cubicBezTo>
                    <a:cubicBezTo>
                      <a:pt x="72" y="488"/>
                      <a:pt x="92" y="470"/>
                      <a:pt x="95" y="446"/>
                    </a:cubicBezTo>
                    <a:cubicBezTo>
                      <a:pt x="108" y="446"/>
                      <a:pt x="108" y="446"/>
                      <a:pt x="108" y="446"/>
                    </a:cubicBezTo>
                    <a:cubicBezTo>
                      <a:pt x="111" y="446"/>
                      <a:pt x="114" y="443"/>
                      <a:pt x="114" y="440"/>
                    </a:cubicBezTo>
                    <a:cubicBezTo>
                      <a:pt x="114" y="437"/>
                      <a:pt x="111" y="434"/>
                      <a:pt x="108" y="434"/>
                    </a:cubicBezTo>
                    <a:close/>
                    <a:moveTo>
                      <a:pt x="48" y="464"/>
                    </a:moveTo>
                    <a:cubicBezTo>
                      <a:pt x="34" y="464"/>
                      <a:pt x="24" y="453"/>
                      <a:pt x="24" y="440"/>
                    </a:cubicBezTo>
                    <a:cubicBezTo>
                      <a:pt x="24" y="426"/>
                      <a:pt x="34" y="416"/>
                      <a:pt x="48" y="416"/>
                    </a:cubicBezTo>
                    <a:cubicBezTo>
                      <a:pt x="61" y="416"/>
                      <a:pt x="72" y="426"/>
                      <a:pt x="72" y="440"/>
                    </a:cubicBezTo>
                    <a:cubicBezTo>
                      <a:pt x="72" y="453"/>
                      <a:pt x="61" y="464"/>
                      <a:pt x="48" y="464"/>
                    </a:cubicBezTo>
                    <a:close/>
                    <a:moveTo>
                      <a:pt x="210" y="440"/>
                    </a:moveTo>
                    <a:cubicBezTo>
                      <a:pt x="210" y="443"/>
                      <a:pt x="207" y="446"/>
                      <a:pt x="204" y="446"/>
                    </a:cubicBezTo>
                    <a:cubicBezTo>
                      <a:pt x="180" y="446"/>
                      <a:pt x="180" y="446"/>
                      <a:pt x="180" y="446"/>
                    </a:cubicBezTo>
                    <a:cubicBezTo>
                      <a:pt x="177" y="446"/>
                      <a:pt x="174" y="443"/>
                      <a:pt x="174" y="440"/>
                    </a:cubicBezTo>
                    <a:cubicBezTo>
                      <a:pt x="174" y="437"/>
                      <a:pt x="177" y="434"/>
                      <a:pt x="180" y="434"/>
                    </a:cubicBezTo>
                    <a:cubicBezTo>
                      <a:pt x="204" y="434"/>
                      <a:pt x="204" y="434"/>
                      <a:pt x="204" y="434"/>
                    </a:cubicBezTo>
                    <a:cubicBezTo>
                      <a:pt x="207" y="434"/>
                      <a:pt x="210" y="437"/>
                      <a:pt x="210" y="440"/>
                    </a:cubicBezTo>
                    <a:close/>
                    <a:moveTo>
                      <a:pt x="108" y="606"/>
                    </a:moveTo>
                    <a:cubicBezTo>
                      <a:pt x="95" y="606"/>
                      <a:pt x="95" y="606"/>
                      <a:pt x="95" y="606"/>
                    </a:cubicBezTo>
                    <a:cubicBezTo>
                      <a:pt x="92" y="583"/>
                      <a:pt x="72" y="564"/>
                      <a:pt x="48" y="564"/>
                    </a:cubicBezTo>
                    <a:cubicBezTo>
                      <a:pt x="21" y="564"/>
                      <a:pt x="0" y="586"/>
                      <a:pt x="0" y="612"/>
                    </a:cubicBezTo>
                    <a:cubicBezTo>
                      <a:pt x="0" y="639"/>
                      <a:pt x="21" y="661"/>
                      <a:pt x="48" y="661"/>
                    </a:cubicBezTo>
                    <a:cubicBezTo>
                      <a:pt x="72" y="661"/>
                      <a:pt x="92" y="642"/>
                      <a:pt x="95" y="618"/>
                    </a:cubicBezTo>
                    <a:cubicBezTo>
                      <a:pt x="108" y="618"/>
                      <a:pt x="108" y="618"/>
                      <a:pt x="108" y="618"/>
                    </a:cubicBezTo>
                    <a:cubicBezTo>
                      <a:pt x="111" y="618"/>
                      <a:pt x="114" y="616"/>
                      <a:pt x="114" y="612"/>
                    </a:cubicBezTo>
                    <a:cubicBezTo>
                      <a:pt x="114" y="609"/>
                      <a:pt x="111" y="606"/>
                      <a:pt x="108" y="606"/>
                    </a:cubicBezTo>
                    <a:close/>
                    <a:moveTo>
                      <a:pt x="48" y="637"/>
                    </a:moveTo>
                    <a:cubicBezTo>
                      <a:pt x="34" y="637"/>
                      <a:pt x="24" y="626"/>
                      <a:pt x="24" y="612"/>
                    </a:cubicBezTo>
                    <a:cubicBezTo>
                      <a:pt x="24" y="599"/>
                      <a:pt x="34" y="588"/>
                      <a:pt x="48" y="588"/>
                    </a:cubicBezTo>
                    <a:cubicBezTo>
                      <a:pt x="61" y="588"/>
                      <a:pt x="72" y="599"/>
                      <a:pt x="72" y="612"/>
                    </a:cubicBezTo>
                    <a:cubicBezTo>
                      <a:pt x="72" y="626"/>
                      <a:pt x="61" y="637"/>
                      <a:pt x="48" y="637"/>
                    </a:cubicBezTo>
                    <a:close/>
                    <a:moveTo>
                      <a:pt x="210" y="612"/>
                    </a:moveTo>
                    <a:cubicBezTo>
                      <a:pt x="210" y="616"/>
                      <a:pt x="207" y="618"/>
                      <a:pt x="204" y="618"/>
                    </a:cubicBezTo>
                    <a:cubicBezTo>
                      <a:pt x="180" y="618"/>
                      <a:pt x="180" y="618"/>
                      <a:pt x="180" y="618"/>
                    </a:cubicBezTo>
                    <a:cubicBezTo>
                      <a:pt x="177" y="618"/>
                      <a:pt x="174" y="616"/>
                      <a:pt x="174" y="612"/>
                    </a:cubicBezTo>
                    <a:cubicBezTo>
                      <a:pt x="174" y="609"/>
                      <a:pt x="177" y="606"/>
                      <a:pt x="180" y="606"/>
                    </a:cubicBezTo>
                    <a:cubicBezTo>
                      <a:pt x="204" y="606"/>
                      <a:pt x="204" y="606"/>
                      <a:pt x="204" y="606"/>
                    </a:cubicBezTo>
                    <a:cubicBezTo>
                      <a:pt x="207" y="606"/>
                      <a:pt x="210" y="609"/>
                      <a:pt x="210" y="612"/>
                    </a:cubicBezTo>
                    <a:close/>
                    <a:moveTo>
                      <a:pt x="162" y="612"/>
                    </a:moveTo>
                    <a:cubicBezTo>
                      <a:pt x="162" y="616"/>
                      <a:pt x="159" y="618"/>
                      <a:pt x="156" y="618"/>
                    </a:cubicBezTo>
                    <a:cubicBezTo>
                      <a:pt x="132" y="618"/>
                      <a:pt x="132" y="618"/>
                      <a:pt x="132" y="618"/>
                    </a:cubicBezTo>
                    <a:cubicBezTo>
                      <a:pt x="129" y="618"/>
                      <a:pt x="126" y="616"/>
                      <a:pt x="126" y="612"/>
                    </a:cubicBezTo>
                    <a:cubicBezTo>
                      <a:pt x="126" y="609"/>
                      <a:pt x="129" y="606"/>
                      <a:pt x="132" y="606"/>
                    </a:cubicBezTo>
                    <a:cubicBezTo>
                      <a:pt x="156" y="606"/>
                      <a:pt x="156" y="606"/>
                      <a:pt x="156" y="606"/>
                    </a:cubicBezTo>
                    <a:cubicBezTo>
                      <a:pt x="159" y="606"/>
                      <a:pt x="162" y="609"/>
                      <a:pt x="162" y="612"/>
                    </a:cubicBezTo>
                    <a:close/>
                    <a:moveTo>
                      <a:pt x="516" y="392"/>
                    </a:moveTo>
                    <a:cubicBezTo>
                      <a:pt x="519" y="396"/>
                      <a:pt x="512" y="456"/>
                      <a:pt x="479" y="489"/>
                    </a:cubicBezTo>
                    <a:cubicBezTo>
                      <a:pt x="446" y="522"/>
                      <a:pt x="453" y="558"/>
                      <a:pt x="453" y="558"/>
                    </a:cubicBezTo>
                    <a:cubicBezTo>
                      <a:pt x="453" y="599"/>
                      <a:pt x="486" y="632"/>
                      <a:pt x="526" y="632"/>
                    </a:cubicBezTo>
                    <a:cubicBezTo>
                      <a:pt x="567" y="632"/>
                      <a:pt x="600" y="599"/>
                      <a:pt x="600" y="558"/>
                    </a:cubicBezTo>
                    <a:cubicBezTo>
                      <a:pt x="600" y="555"/>
                      <a:pt x="600" y="555"/>
                      <a:pt x="600" y="555"/>
                    </a:cubicBezTo>
                    <a:cubicBezTo>
                      <a:pt x="600" y="470"/>
                      <a:pt x="516" y="392"/>
                      <a:pt x="516" y="392"/>
                    </a:cubicBezTo>
                    <a:close/>
                    <a:moveTo>
                      <a:pt x="499" y="540"/>
                    </a:moveTo>
                    <a:cubicBezTo>
                      <a:pt x="493" y="554"/>
                      <a:pt x="482" y="563"/>
                      <a:pt x="474" y="560"/>
                    </a:cubicBezTo>
                    <a:cubicBezTo>
                      <a:pt x="466" y="557"/>
                      <a:pt x="464" y="543"/>
                      <a:pt x="470" y="529"/>
                    </a:cubicBezTo>
                    <a:cubicBezTo>
                      <a:pt x="475" y="514"/>
                      <a:pt x="486" y="505"/>
                      <a:pt x="494" y="509"/>
                    </a:cubicBezTo>
                    <a:cubicBezTo>
                      <a:pt x="502" y="512"/>
                      <a:pt x="504" y="526"/>
                      <a:pt x="499" y="540"/>
                    </a:cubicBezTo>
                    <a:close/>
                  </a:path>
                </a:pathLst>
              </a:custGeom>
              <a:solidFill>
                <a:srgbClr val="96C4DB"/>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3" name="그룹 18"/>
            <p:cNvGrpSpPr/>
            <p:nvPr/>
          </p:nvGrpSpPr>
          <p:grpSpPr>
            <a:xfrm>
              <a:off x="8035806" y="3566555"/>
              <a:ext cx="354742" cy="413852"/>
              <a:chOff x="8035806" y="3566555"/>
              <a:chExt cx="354742" cy="413852"/>
            </a:xfrm>
          </p:grpSpPr>
          <p:sp>
            <p:nvSpPr>
              <p:cNvPr id="30" name="Freeform 13"/>
              <p:cNvSpPr>
                <a:spLocks/>
              </p:cNvSpPr>
              <p:nvPr/>
            </p:nvSpPr>
            <p:spPr bwMode="auto">
              <a:xfrm>
                <a:off x="8052346" y="3578102"/>
                <a:ext cx="338202" cy="402305"/>
              </a:xfrm>
              <a:custGeom>
                <a:avLst/>
                <a:gdLst>
                  <a:gd name="T0" fmla="*/ 290 w 639"/>
                  <a:gd name="T1" fmla="*/ 0 h 760"/>
                  <a:gd name="T2" fmla="*/ 296 w 639"/>
                  <a:gd name="T3" fmla="*/ 22 h 760"/>
                  <a:gd name="T4" fmla="*/ 296 w 639"/>
                  <a:gd name="T5" fmla="*/ 189 h 760"/>
                  <a:gd name="T6" fmla="*/ 299 w 639"/>
                  <a:gd name="T7" fmla="*/ 189 h 760"/>
                  <a:gd name="T8" fmla="*/ 299 w 639"/>
                  <a:gd name="T9" fmla="*/ 233 h 760"/>
                  <a:gd name="T10" fmla="*/ 296 w 639"/>
                  <a:gd name="T11" fmla="*/ 233 h 760"/>
                  <a:gd name="T12" fmla="*/ 296 w 639"/>
                  <a:gd name="T13" fmla="*/ 288 h 760"/>
                  <a:gd name="T14" fmla="*/ 307 w 639"/>
                  <a:gd name="T15" fmla="*/ 288 h 760"/>
                  <a:gd name="T16" fmla="*/ 307 w 639"/>
                  <a:gd name="T17" fmla="*/ 332 h 760"/>
                  <a:gd name="T18" fmla="*/ 296 w 639"/>
                  <a:gd name="T19" fmla="*/ 332 h 760"/>
                  <a:gd name="T20" fmla="*/ 296 w 639"/>
                  <a:gd name="T21" fmla="*/ 513 h 760"/>
                  <a:gd name="T22" fmla="*/ 251 w 639"/>
                  <a:gd name="T23" fmla="*/ 557 h 760"/>
                  <a:gd name="T24" fmla="*/ 13 w 639"/>
                  <a:gd name="T25" fmla="*/ 557 h 760"/>
                  <a:gd name="T26" fmla="*/ 0 w 639"/>
                  <a:gd name="T27" fmla="*/ 555 h 760"/>
                  <a:gd name="T28" fmla="*/ 241 w 639"/>
                  <a:gd name="T29" fmla="*/ 760 h 760"/>
                  <a:gd name="T30" fmla="*/ 284 w 639"/>
                  <a:gd name="T31" fmla="*/ 749 h 760"/>
                  <a:gd name="T32" fmla="*/ 639 w 639"/>
                  <a:gd name="T33" fmla="*/ 342 h 760"/>
                  <a:gd name="T34" fmla="*/ 290 w 639"/>
                  <a:gd name="T35"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9" h="760">
                    <a:moveTo>
                      <a:pt x="290" y="0"/>
                    </a:moveTo>
                    <a:cubicBezTo>
                      <a:pt x="294" y="7"/>
                      <a:pt x="296" y="14"/>
                      <a:pt x="296" y="22"/>
                    </a:cubicBezTo>
                    <a:cubicBezTo>
                      <a:pt x="296" y="189"/>
                      <a:pt x="296" y="189"/>
                      <a:pt x="296" y="189"/>
                    </a:cubicBezTo>
                    <a:cubicBezTo>
                      <a:pt x="299" y="189"/>
                      <a:pt x="299" y="189"/>
                      <a:pt x="299" y="189"/>
                    </a:cubicBezTo>
                    <a:cubicBezTo>
                      <a:pt x="299" y="233"/>
                      <a:pt x="299" y="233"/>
                      <a:pt x="299" y="233"/>
                    </a:cubicBezTo>
                    <a:cubicBezTo>
                      <a:pt x="296" y="233"/>
                      <a:pt x="296" y="233"/>
                      <a:pt x="296" y="233"/>
                    </a:cubicBezTo>
                    <a:cubicBezTo>
                      <a:pt x="296" y="288"/>
                      <a:pt x="296" y="288"/>
                      <a:pt x="296" y="288"/>
                    </a:cubicBezTo>
                    <a:cubicBezTo>
                      <a:pt x="307" y="288"/>
                      <a:pt x="307" y="288"/>
                      <a:pt x="307" y="288"/>
                    </a:cubicBezTo>
                    <a:cubicBezTo>
                      <a:pt x="307" y="332"/>
                      <a:pt x="307" y="332"/>
                      <a:pt x="307" y="332"/>
                    </a:cubicBezTo>
                    <a:cubicBezTo>
                      <a:pt x="296" y="332"/>
                      <a:pt x="296" y="332"/>
                      <a:pt x="296" y="332"/>
                    </a:cubicBezTo>
                    <a:cubicBezTo>
                      <a:pt x="296" y="513"/>
                      <a:pt x="296" y="513"/>
                      <a:pt x="296" y="513"/>
                    </a:cubicBezTo>
                    <a:cubicBezTo>
                      <a:pt x="296" y="537"/>
                      <a:pt x="276" y="557"/>
                      <a:pt x="251" y="557"/>
                    </a:cubicBezTo>
                    <a:cubicBezTo>
                      <a:pt x="13" y="557"/>
                      <a:pt x="13" y="557"/>
                      <a:pt x="13" y="557"/>
                    </a:cubicBezTo>
                    <a:cubicBezTo>
                      <a:pt x="8" y="557"/>
                      <a:pt x="4" y="557"/>
                      <a:pt x="0" y="555"/>
                    </a:cubicBezTo>
                    <a:cubicBezTo>
                      <a:pt x="241" y="760"/>
                      <a:pt x="241" y="760"/>
                      <a:pt x="241" y="760"/>
                    </a:cubicBezTo>
                    <a:cubicBezTo>
                      <a:pt x="255" y="757"/>
                      <a:pt x="270" y="753"/>
                      <a:pt x="284" y="749"/>
                    </a:cubicBezTo>
                    <a:cubicBezTo>
                      <a:pt x="475" y="687"/>
                      <a:pt x="606" y="527"/>
                      <a:pt x="639" y="342"/>
                    </a:cubicBezTo>
                    <a:cubicBezTo>
                      <a:pt x="290" y="0"/>
                      <a:pt x="290" y="0"/>
                      <a:pt x="290"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31" name="Freeform 249"/>
              <p:cNvSpPr>
                <a:spLocks noEditPoints="1"/>
              </p:cNvSpPr>
              <p:nvPr/>
            </p:nvSpPr>
            <p:spPr bwMode="auto">
              <a:xfrm>
                <a:off x="8035806" y="3566555"/>
                <a:ext cx="231179" cy="308238"/>
              </a:xfrm>
              <a:custGeom>
                <a:avLst/>
                <a:gdLst>
                  <a:gd name="T0" fmla="*/ 608 w 799"/>
                  <a:gd name="T1" fmla="*/ 388 h 1067"/>
                  <a:gd name="T2" fmla="*/ 519 w 799"/>
                  <a:gd name="T3" fmla="*/ 0 h 1067"/>
                  <a:gd name="T4" fmla="*/ 0 w 799"/>
                  <a:gd name="T5" fmla="*/ 984 h 1067"/>
                  <a:gd name="T6" fmla="*/ 602 w 799"/>
                  <a:gd name="T7" fmla="*/ 984 h 1067"/>
                  <a:gd name="T8" fmla="*/ 622 w 799"/>
                  <a:gd name="T9" fmla="*/ 571 h 1067"/>
                  <a:gd name="T10" fmla="*/ 29 w 799"/>
                  <a:gd name="T11" fmla="*/ 82 h 1067"/>
                  <a:gd name="T12" fmla="*/ 573 w 799"/>
                  <a:gd name="T13" fmla="*/ 82 h 1067"/>
                  <a:gd name="T14" fmla="*/ 29 w 799"/>
                  <a:gd name="T15" fmla="*/ 82 h 1067"/>
                  <a:gd name="T16" fmla="*/ 410 w 799"/>
                  <a:gd name="T17" fmla="*/ 429 h 1067"/>
                  <a:gd name="T18" fmla="*/ 563 w 799"/>
                  <a:gd name="T19" fmla="*/ 388 h 1067"/>
                  <a:gd name="T20" fmla="*/ 540 w 799"/>
                  <a:gd name="T21" fmla="*/ 571 h 1067"/>
                  <a:gd name="T22" fmla="*/ 519 w 799"/>
                  <a:gd name="T23" fmla="*/ 571 h 1067"/>
                  <a:gd name="T24" fmla="*/ 499 w 799"/>
                  <a:gd name="T25" fmla="*/ 652 h 1067"/>
                  <a:gd name="T26" fmla="*/ 499 w 799"/>
                  <a:gd name="T27" fmla="*/ 571 h 1067"/>
                  <a:gd name="T28" fmla="*/ 148 w 799"/>
                  <a:gd name="T29" fmla="*/ 592 h 1067"/>
                  <a:gd name="T30" fmla="*/ 182 w 799"/>
                  <a:gd name="T31" fmla="*/ 517 h 1067"/>
                  <a:gd name="T32" fmla="*/ 172 w 799"/>
                  <a:gd name="T33" fmla="*/ 541 h 1067"/>
                  <a:gd name="T34" fmla="*/ 333 w 799"/>
                  <a:gd name="T35" fmla="*/ 684 h 1067"/>
                  <a:gd name="T36" fmla="*/ 410 w 799"/>
                  <a:gd name="T37" fmla="*/ 541 h 1067"/>
                  <a:gd name="T38" fmla="*/ 430 w 799"/>
                  <a:gd name="T39" fmla="*/ 517 h 1067"/>
                  <a:gd name="T40" fmla="*/ 333 w 799"/>
                  <a:gd name="T41" fmla="*/ 708 h 1067"/>
                  <a:gd name="T42" fmla="*/ 214 w 799"/>
                  <a:gd name="T43" fmla="*/ 773 h 1067"/>
                  <a:gd name="T44" fmla="*/ 376 w 799"/>
                  <a:gd name="T45" fmla="*/ 749 h 1067"/>
                  <a:gd name="T46" fmla="*/ 378 w 799"/>
                  <a:gd name="T47" fmla="*/ 590 h 1067"/>
                  <a:gd name="T48" fmla="*/ 211 w 799"/>
                  <a:gd name="T49" fmla="*/ 590 h 1067"/>
                  <a:gd name="T50" fmla="*/ 211 w 799"/>
                  <a:gd name="T51" fmla="*/ 467 h 1067"/>
                  <a:gd name="T52" fmla="*/ 333 w 799"/>
                  <a:gd name="T53" fmla="*/ 308 h 1067"/>
                  <a:gd name="T54" fmla="*/ 211 w 799"/>
                  <a:gd name="T55" fmla="*/ 467 h 1067"/>
                  <a:gd name="T56" fmla="*/ 82 w 799"/>
                  <a:gd name="T57" fmla="*/ 1038 h 1067"/>
                  <a:gd name="T58" fmla="*/ 573 w 799"/>
                  <a:gd name="T59" fmla="*/ 923 h 1067"/>
                  <a:gd name="T60" fmla="*/ 560 w 799"/>
                  <a:gd name="T61" fmla="*/ 652 h 1067"/>
                  <a:gd name="T62" fmla="*/ 581 w 799"/>
                  <a:gd name="T63" fmla="*/ 652 h 1067"/>
                  <a:gd name="T64" fmla="*/ 670 w 799"/>
                  <a:gd name="T65" fmla="*/ 469 h 1067"/>
                  <a:gd name="T66" fmla="*/ 474 w 799"/>
                  <a:gd name="T67" fmla="*/ 57 h 1067"/>
                  <a:gd name="T68" fmla="*/ 498 w 799"/>
                  <a:gd name="T69" fmla="*/ 80 h 1067"/>
                  <a:gd name="T70" fmla="*/ 711 w 799"/>
                  <a:gd name="T71" fmla="*/ 388 h 1067"/>
                  <a:gd name="T72" fmla="*/ 731 w 799"/>
                  <a:gd name="T73" fmla="*/ 388 h 1067"/>
                  <a:gd name="T74" fmla="*/ 224 w 799"/>
                  <a:gd name="T75" fmla="*/ 80 h 1067"/>
                  <a:gd name="T76" fmla="*/ 377 w 799"/>
                  <a:gd name="T77" fmla="*/ 80 h 1067"/>
                  <a:gd name="T78" fmla="*/ 114 w 799"/>
                  <a:gd name="T79" fmla="*/ 80 h 1067"/>
                  <a:gd name="T80" fmla="*/ 130 w 799"/>
                  <a:gd name="T81" fmla="*/ 63 h 1067"/>
                  <a:gd name="T82" fmla="*/ 182 w 799"/>
                  <a:gd name="T83" fmla="*/ 97 h 1067"/>
                  <a:gd name="T84" fmla="*/ 799 w 799"/>
                  <a:gd name="T85" fmla="*/ 611 h 1067"/>
                  <a:gd name="T86" fmla="*/ 647 w 799"/>
                  <a:gd name="T87" fmla="*/ 571 h 1067"/>
                  <a:gd name="T88" fmla="*/ 722 w 799"/>
                  <a:gd name="T89" fmla="*/ 704 h 1067"/>
                  <a:gd name="T90" fmla="*/ 629 w 799"/>
                  <a:gd name="T91" fmla="*/ 388 h 1067"/>
                  <a:gd name="T92" fmla="*/ 649 w 799"/>
                  <a:gd name="T93" fmla="*/ 388 h 1067"/>
                  <a:gd name="T94" fmla="*/ 364 w 799"/>
                  <a:gd name="T95" fmla="*/ 988 h 1067"/>
                  <a:gd name="T96" fmla="*/ 251 w 799"/>
                  <a:gd name="T97" fmla="*/ 956 h 1067"/>
                  <a:gd name="T98" fmla="*/ 251 w 799"/>
                  <a:gd name="T99" fmla="*/ 100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9" h="1067">
                    <a:moveTo>
                      <a:pt x="602" y="469"/>
                    </a:moveTo>
                    <a:cubicBezTo>
                      <a:pt x="608" y="469"/>
                      <a:pt x="608" y="469"/>
                      <a:pt x="608" y="469"/>
                    </a:cubicBezTo>
                    <a:cubicBezTo>
                      <a:pt x="608" y="388"/>
                      <a:pt x="608" y="388"/>
                      <a:pt x="608" y="388"/>
                    </a:cubicBezTo>
                    <a:cubicBezTo>
                      <a:pt x="602" y="388"/>
                      <a:pt x="602" y="388"/>
                      <a:pt x="602" y="388"/>
                    </a:cubicBezTo>
                    <a:cubicBezTo>
                      <a:pt x="602" y="82"/>
                      <a:pt x="602" y="82"/>
                      <a:pt x="602" y="82"/>
                    </a:cubicBezTo>
                    <a:cubicBezTo>
                      <a:pt x="602" y="37"/>
                      <a:pt x="565" y="0"/>
                      <a:pt x="519" y="0"/>
                    </a:cubicBezTo>
                    <a:cubicBezTo>
                      <a:pt x="82" y="0"/>
                      <a:pt x="82" y="0"/>
                      <a:pt x="82" y="0"/>
                    </a:cubicBezTo>
                    <a:cubicBezTo>
                      <a:pt x="37" y="0"/>
                      <a:pt x="0" y="37"/>
                      <a:pt x="0" y="82"/>
                    </a:cubicBezTo>
                    <a:cubicBezTo>
                      <a:pt x="0" y="984"/>
                      <a:pt x="0" y="984"/>
                      <a:pt x="0" y="984"/>
                    </a:cubicBezTo>
                    <a:cubicBezTo>
                      <a:pt x="0" y="1030"/>
                      <a:pt x="37" y="1067"/>
                      <a:pt x="82" y="1067"/>
                    </a:cubicBezTo>
                    <a:cubicBezTo>
                      <a:pt x="519" y="1067"/>
                      <a:pt x="519" y="1067"/>
                      <a:pt x="519" y="1067"/>
                    </a:cubicBezTo>
                    <a:cubicBezTo>
                      <a:pt x="565" y="1067"/>
                      <a:pt x="602" y="1030"/>
                      <a:pt x="602" y="984"/>
                    </a:cubicBezTo>
                    <a:cubicBezTo>
                      <a:pt x="602" y="652"/>
                      <a:pt x="602" y="652"/>
                      <a:pt x="602" y="652"/>
                    </a:cubicBezTo>
                    <a:cubicBezTo>
                      <a:pt x="622" y="652"/>
                      <a:pt x="622" y="652"/>
                      <a:pt x="622" y="652"/>
                    </a:cubicBezTo>
                    <a:cubicBezTo>
                      <a:pt x="622" y="571"/>
                      <a:pt x="622" y="571"/>
                      <a:pt x="622" y="571"/>
                    </a:cubicBezTo>
                    <a:cubicBezTo>
                      <a:pt x="602" y="571"/>
                      <a:pt x="602" y="571"/>
                      <a:pt x="602" y="571"/>
                    </a:cubicBezTo>
                    <a:lnTo>
                      <a:pt x="602" y="469"/>
                    </a:lnTo>
                    <a:close/>
                    <a:moveTo>
                      <a:pt x="29" y="82"/>
                    </a:moveTo>
                    <a:cubicBezTo>
                      <a:pt x="29" y="53"/>
                      <a:pt x="53" y="29"/>
                      <a:pt x="82" y="29"/>
                    </a:cubicBezTo>
                    <a:cubicBezTo>
                      <a:pt x="519" y="29"/>
                      <a:pt x="519" y="29"/>
                      <a:pt x="519" y="29"/>
                    </a:cubicBezTo>
                    <a:cubicBezTo>
                      <a:pt x="549" y="29"/>
                      <a:pt x="573" y="53"/>
                      <a:pt x="573" y="82"/>
                    </a:cubicBezTo>
                    <a:cubicBezTo>
                      <a:pt x="573" y="143"/>
                      <a:pt x="573" y="143"/>
                      <a:pt x="573" y="143"/>
                    </a:cubicBezTo>
                    <a:cubicBezTo>
                      <a:pt x="29" y="143"/>
                      <a:pt x="29" y="143"/>
                      <a:pt x="29" y="143"/>
                    </a:cubicBezTo>
                    <a:lnTo>
                      <a:pt x="29" y="82"/>
                    </a:lnTo>
                    <a:close/>
                    <a:moveTo>
                      <a:pt x="488" y="469"/>
                    </a:moveTo>
                    <a:cubicBezTo>
                      <a:pt x="488" y="521"/>
                      <a:pt x="488" y="521"/>
                      <a:pt x="488" y="521"/>
                    </a:cubicBezTo>
                    <a:cubicBezTo>
                      <a:pt x="410" y="429"/>
                      <a:pt x="410" y="429"/>
                      <a:pt x="410" y="429"/>
                    </a:cubicBezTo>
                    <a:cubicBezTo>
                      <a:pt x="488" y="336"/>
                      <a:pt x="488" y="336"/>
                      <a:pt x="488" y="336"/>
                    </a:cubicBezTo>
                    <a:cubicBezTo>
                      <a:pt x="488" y="388"/>
                      <a:pt x="488" y="388"/>
                      <a:pt x="488" y="388"/>
                    </a:cubicBezTo>
                    <a:cubicBezTo>
                      <a:pt x="563" y="388"/>
                      <a:pt x="563" y="388"/>
                      <a:pt x="563" y="388"/>
                    </a:cubicBezTo>
                    <a:cubicBezTo>
                      <a:pt x="563" y="469"/>
                      <a:pt x="563" y="469"/>
                      <a:pt x="563" y="469"/>
                    </a:cubicBezTo>
                    <a:lnTo>
                      <a:pt x="488" y="469"/>
                    </a:lnTo>
                    <a:close/>
                    <a:moveTo>
                      <a:pt x="540" y="571"/>
                    </a:moveTo>
                    <a:cubicBezTo>
                      <a:pt x="540" y="652"/>
                      <a:pt x="540" y="652"/>
                      <a:pt x="540" y="652"/>
                    </a:cubicBezTo>
                    <a:cubicBezTo>
                      <a:pt x="519" y="652"/>
                      <a:pt x="519" y="652"/>
                      <a:pt x="519" y="652"/>
                    </a:cubicBezTo>
                    <a:cubicBezTo>
                      <a:pt x="519" y="571"/>
                      <a:pt x="519" y="571"/>
                      <a:pt x="519" y="571"/>
                    </a:cubicBezTo>
                    <a:lnTo>
                      <a:pt x="540" y="571"/>
                    </a:lnTo>
                    <a:close/>
                    <a:moveTo>
                      <a:pt x="499" y="571"/>
                    </a:moveTo>
                    <a:cubicBezTo>
                      <a:pt x="499" y="652"/>
                      <a:pt x="499" y="652"/>
                      <a:pt x="499" y="652"/>
                    </a:cubicBezTo>
                    <a:cubicBezTo>
                      <a:pt x="479" y="652"/>
                      <a:pt x="479" y="652"/>
                      <a:pt x="479" y="652"/>
                    </a:cubicBezTo>
                    <a:cubicBezTo>
                      <a:pt x="479" y="571"/>
                      <a:pt x="479" y="571"/>
                      <a:pt x="479" y="571"/>
                    </a:cubicBezTo>
                    <a:lnTo>
                      <a:pt x="499" y="571"/>
                    </a:lnTo>
                    <a:close/>
                    <a:moveTo>
                      <a:pt x="333" y="708"/>
                    </a:moveTo>
                    <a:cubicBezTo>
                      <a:pt x="257" y="708"/>
                      <a:pt x="257" y="708"/>
                      <a:pt x="257" y="708"/>
                    </a:cubicBezTo>
                    <a:cubicBezTo>
                      <a:pt x="195" y="708"/>
                      <a:pt x="148" y="658"/>
                      <a:pt x="148" y="592"/>
                    </a:cubicBezTo>
                    <a:cubicBezTo>
                      <a:pt x="148" y="529"/>
                      <a:pt x="148" y="529"/>
                      <a:pt x="148" y="529"/>
                    </a:cubicBezTo>
                    <a:cubicBezTo>
                      <a:pt x="148" y="523"/>
                      <a:pt x="153" y="517"/>
                      <a:pt x="160" y="517"/>
                    </a:cubicBezTo>
                    <a:cubicBezTo>
                      <a:pt x="182" y="517"/>
                      <a:pt x="182" y="517"/>
                      <a:pt x="182" y="517"/>
                    </a:cubicBezTo>
                    <a:cubicBezTo>
                      <a:pt x="189" y="517"/>
                      <a:pt x="194" y="523"/>
                      <a:pt x="194" y="529"/>
                    </a:cubicBezTo>
                    <a:cubicBezTo>
                      <a:pt x="194" y="536"/>
                      <a:pt x="189" y="541"/>
                      <a:pt x="182" y="541"/>
                    </a:cubicBezTo>
                    <a:cubicBezTo>
                      <a:pt x="172" y="541"/>
                      <a:pt x="172" y="541"/>
                      <a:pt x="172" y="541"/>
                    </a:cubicBezTo>
                    <a:cubicBezTo>
                      <a:pt x="172" y="592"/>
                      <a:pt x="172" y="592"/>
                      <a:pt x="172" y="592"/>
                    </a:cubicBezTo>
                    <a:cubicBezTo>
                      <a:pt x="172" y="645"/>
                      <a:pt x="209" y="684"/>
                      <a:pt x="257" y="684"/>
                    </a:cubicBezTo>
                    <a:cubicBezTo>
                      <a:pt x="333" y="684"/>
                      <a:pt x="333" y="684"/>
                      <a:pt x="333" y="684"/>
                    </a:cubicBezTo>
                    <a:cubicBezTo>
                      <a:pt x="381" y="684"/>
                      <a:pt x="418" y="645"/>
                      <a:pt x="418" y="592"/>
                    </a:cubicBezTo>
                    <a:cubicBezTo>
                      <a:pt x="418" y="541"/>
                      <a:pt x="418" y="541"/>
                      <a:pt x="418" y="541"/>
                    </a:cubicBezTo>
                    <a:cubicBezTo>
                      <a:pt x="410" y="541"/>
                      <a:pt x="410" y="541"/>
                      <a:pt x="410" y="541"/>
                    </a:cubicBezTo>
                    <a:cubicBezTo>
                      <a:pt x="403" y="541"/>
                      <a:pt x="398" y="536"/>
                      <a:pt x="398" y="529"/>
                    </a:cubicBezTo>
                    <a:cubicBezTo>
                      <a:pt x="398" y="523"/>
                      <a:pt x="403" y="517"/>
                      <a:pt x="410" y="517"/>
                    </a:cubicBezTo>
                    <a:cubicBezTo>
                      <a:pt x="430" y="517"/>
                      <a:pt x="430" y="517"/>
                      <a:pt x="430" y="517"/>
                    </a:cubicBezTo>
                    <a:cubicBezTo>
                      <a:pt x="436" y="517"/>
                      <a:pt x="442" y="523"/>
                      <a:pt x="442" y="529"/>
                    </a:cubicBezTo>
                    <a:cubicBezTo>
                      <a:pt x="442" y="592"/>
                      <a:pt x="442" y="592"/>
                      <a:pt x="442" y="592"/>
                    </a:cubicBezTo>
                    <a:cubicBezTo>
                      <a:pt x="442" y="658"/>
                      <a:pt x="395" y="708"/>
                      <a:pt x="333" y="708"/>
                    </a:cubicBezTo>
                    <a:close/>
                    <a:moveTo>
                      <a:pt x="388" y="761"/>
                    </a:moveTo>
                    <a:cubicBezTo>
                      <a:pt x="388" y="767"/>
                      <a:pt x="382" y="773"/>
                      <a:pt x="376" y="773"/>
                    </a:cubicBezTo>
                    <a:cubicBezTo>
                      <a:pt x="214" y="773"/>
                      <a:pt x="214" y="773"/>
                      <a:pt x="214" y="773"/>
                    </a:cubicBezTo>
                    <a:cubicBezTo>
                      <a:pt x="207" y="773"/>
                      <a:pt x="202" y="767"/>
                      <a:pt x="202" y="761"/>
                    </a:cubicBezTo>
                    <a:cubicBezTo>
                      <a:pt x="202" y="754"/>
                      <a:pt x="207" y="749"/>
                      <a:pt x="214" y="749"/>
                    </a:cubicBezTo>
                    <a:cubicBezTo>
                      <a:pt x="376" y="749"/>
                      <a:pt x="376" y="749"/>
                      <a:pt x="376" y="749"/>
                    </a:cubicBezTo>
                    <a:cubicBezTo>
                      <a:pt x="382" y="749"/>
                      <a:pt x="388" y="754"/>
                      <a:pt x="388" y="761"/>
                    </a:cubicBezTo>
                    <a:close/>
                    <a:moveTo>
                      <a:pt x="378" y="495"/>
                    </a:moveTo>
                    <a:cubicBezTo>
                      <a:pt x="378" y="590"/>
                      <a:pt x="378" y="590"/>
                      <a:pt x="378" y="590"/>
                    </a:cubicBezTo>
                    <a:cubicBezTo>
                      <a:pt x="378" y="628"/>
                      <a:pt x="351" y="659"/>
                      <a:pt x="317" y="659"/>
                    </a:cubicBezTo>
                    <a:cubicBezTo>
                      <a:pt x="273" y="659"/>
                      <a:pt x="273" y="659"/>
                      <a:pt x="273" y="659"/>
                    </a:cubicBezTo>
                    <a:cubicBezTo>
                      <a:pt x="239" y="659"/>
                      <a:pt x="211" y="628"/>
                      <a:pt x="211" y="590"/>
                    </a:cubicBezTo>
                    <a:cubicBezTo>
                      <a:pt x="211" y="495"/>
                      <a:pt x="211" y="495"/>
                      <a:pt x="211" y="495"/>
                    </a:cubicBezTo>
                    <a:lnTo>
                      <a:pt x="378" y="495"/>
                    </a:lnTo>
                    <a:close/>
                    <a:moveTo>
                      <a:pt x="211" y="467"/>
                    </a:moveTo>
                    <a:cubicBezTo>
                      <a:pt x="211" y="364"/>
                      <a:pt x="211" y="364"/>
                      <a:pt x="211" y="364"/>
                    </a:cubicBezTo>
                    <a:cubicBezTo>
                      <a:pt x="211" y="326"/>
                      <a:pt x="223" y="308"/>
                      <a:pt x="257" y="308"/>
                    </a:cubicBezTo>
                    <a:cubicBezTo>
                      <a:pt x="333" y="308"/>
                      <a:pt x="333" y="308"/>
                      <a:pt x="333" y="308"/>
                    </a:cubicBezTo>
                    <a:cubicBezTo>
                      <a:pt x="367" y="308"/>
                      <a:pt x="378" y="326"/>
                      <a:pt x="378" y="364"/>
                    </a:cubicBezTo>
                    <a:cubicBezTo>
                      <a:pt x="378" y="467"/>
                      <a:pt x="378" y="467"/>
                      <a:pt x="378" y="467"/>
                    </a:cubicBezTo>
                    <a:lnTo>
                      <a:pt x="211" y="467"/>
                    </a:lnTo>
                    <a:close/>
                    <a:moveTo>
                      <a:pt x="573" y="984"/>
                    </a:moveTo>
                    <a:cubicBezTo>
                      <a:pt x="573" y="1014"/>
                      <a:pt x="549" y="1038"/>
                      <a:pt x="519" y="1038"/>
                    </a:cubicBezTo>
                    <a:cubicBezTo>
                      <a:pt x="82" y="1038"/>
                      <a:pt x="82" y="1038"/>
                      <a:pt x="82" y="1038"/>
                    </a:cubicBezTo>
                    <a:cubicBezTo>
                      <a:pt x="53" y="1038"/>
                      <a:pt x="29" y="1014"/>
                      <a:pt x="29" y="984"/>
                    </a:cubicBezTo>
                    <a:cubicBezTo>
                      <a:pt x="29" y="923"/>
                      <a:pt x="29" y="923"/>
                      <a:pt x="29" y="923"/>
                    </a:cubicBezTo>
                    <a:cubicBezTo>
                      <a:pt x="573" y="923"/>
                      <a:pt x="573" y="923"/>
                      <a:pt x="573" y="923"/>
                    </a:cubicBezTo>
                    <a:lnTo>
                      <a:pt x="573" y="984"/>
                    </a:lnTo>
                    <a:close/>
                    <a:moveTo>
                      <a:pt x="581" y="652"/>
                    </a:moveTo>
                    <a:cubicBezTo>
                      <a:pt x="560" y="652"/>
                      <a:pt x="560" y="652"/>
                      <a:pt x="560" y="652"/>
                    </a:cubicBezTo>
                    <a:cubicBezTo>
                      <a:pt x="560" y="571"/>
                      <a:pt x="560" y="571"/>
                      <a:pt x="560" y="571"/>
                    </a:cubicBezTo>
                    <a:cubicBezTo>
                      <a:pt x="581" y="571"/>
                      <a:pt x="581" y="571"/>
                      <a:pt x="581" y="571"/>
                    </a:cubicBezTo>
                    <a:lnTo>
                      <a:pt x="581" y="652"/>
                    </a:lnTo>
                    <a:close/>
                    <a:moveTo>
                      <a:pt x="690" y="388"/>
                    </a:moveTo>
                    <a:cubicBezTo>
                      <a:pt x="670" y="388"/>
                      <a:pt x="670" y="388"/>
                      <a:pt x="670" y="388"/>
                    </a:cubicBezTo>
                    <a:cubicBezTo>
                      <a:pt x="670" y="469"/>
                      <a:pt x="670" y="469"/>
                      <a:pt x="670" y="469"/>
                    </a:cubicBezTo>
                    <a:cubicBezTo>
                      <a:pt x="690" y="469"/>
                      <a:pt x="690" y="469"/>
                      <a:pt x="690" y="469"/>
                    </a:cubicBezTo>
                    <a:lnTo>
                      <a:pt x="690" y="388"/>
                    </a:lnTo>
                    <a:close/>
                    <a:moveTo>
                      <a:pt x="474" y="57"/>
                    </a:moveTo>
                    <a:cubicBezTo>
                      <a:pt x="462" y="57"/>
                      <a:pt x="451" y="67"/>
                      <a:pt x="451" y="80"/>
                    </a:cubicBezTo>
                    <a:cubicBezTo>
                      <a:pt x="451" y="93"/>
                      <a:pt x="462" y="103"/>
                      <a:pt x="474" y="103"/>
                    </a:cubicBezTo>
                    <a:cubicBezTo>
                      <a:pt x="487" y="103"/>
                      <a:pt x="498" y="93"/>
                      <a:pt x="498" y="80"/>
                    </a:cubicBezTo>
                    <a:cubicBezTo>
                      <a:pt x="498" y="67"/>
                      <a:pt x="487" y="57"/>
                      <a:pt x="474" y="57"/>
                    </a:cubicBezTo>
                    <a:close/>
                    <a:moveTo>
                      <a:pt x="731" y="388"/>
                    </a:moveTo>
                    <a:cubicBezTo>
                      <a:pt x="711" y="388"/>
                      <a:pt x="711" y="388"/>
                      <a:pt x="711" y="388"/>
                    </a:cubicBezTo>
                    <a:cubicBezTo>
                      <a:pt x="711" y="469"/>
                      <a:pt x="711" y="469"/>
                      <a:pt x="711" y="469"/>
                    </a:cubicBezTo>
                    <a:cubicBezTo>
                      <a:pt x="731" y="469"/>
                      <a:pt x="731" y="469"/>
                      <a:pt x="731" y="469"/>
                    </a:cubicBezTo>
                    <a:lnTo>
                      <a:pt x="731" y="388"/>
                    </a:lnTo>
                    <a:close/>
                    <a:moveTo>
                      <a:pt x="363" y="66"/>
                    </a:moveTo>
                    <a:cubicBezTo>
                      <a:pt x="238" y="66"/>
                      <a:pt x="238" y="66"/>
                      <a:pt x="238" y="66"/>
                    </a:cubicBezTo>
                    <a:cubicBezTo>
                      <a:pt x="230" y="66"/>
                      <a:pt x="224" y="72"/>
                      <a:pt x="224" y="80"/>
                    </a:cubicBezTo>
                    <a:cubicBezTo>
                      <a:pt x="224" y="88"/>
                      <a:pt x="230" y="95"/>
                      <a:pt x="238" y="95"/>
                    </a:cubicBezTo>
                    <a:cubicBezTo>
                      <a:pt x="363" y="95"/>
                      <a:pt x="363" y="95"/>
                      <a:pt x="363" y="95"/>
                    </a:cubicBezTo>
                    <a:cubicBezTo>
                      <a:pt x="371" y="95"/>
                      <a:pt x="377" y="88"/>
                      <a:pt x="377" y="80"/>
                    </a:cubicBezTo>
                    <a:cubicBezTo>
                      <a:pt x="377" y="72"/>
                      <a:pt x="371" y="66"/>
                      <a:pt x="363" y="66"/>
                    </a:cubicBezTo>
                    <a:close/>
                    <a:moveTo>
                      <a:pt x="130" y="63"/>
                    </a:moveTo>
                    <a:cubicBezTo>
                      <a:pt x="121" y="63"/>
                      <a:pt x="114" y="71"/>
                      <a:pt x="114" y="80"/>
                    </a:cubicBezTo>
                    <a:cubicBezTo>
                      <a:pt x="114" y="89"/>
                      <a:pt x="121" y="97"/>
                      <a:pt x="130" y="97"/>
                    </a:cubicBezTo>
                    <a:cubicBezTo>
                      <a:pt x="140" y="97"/>
                      <a:pt x="147" y="89"/>
                      <a:pt x="147" y="80"/>
                    </a:cubicBezTo>
                    <a:cubicBezTo>
                      <a:pt x="147" y="71"/>
                      <a:pt x="140" y="63"/>
                      <a:pt x="130" y="63"/>
                    </a:cubicBezTo>
                    <a:close/>
                    <a:moveTo>
                      <a:pt x="182" y="63"/>
                    </a:moveTo>
                    <a:cubicBezTo>
                      <a:pt x="173" y="63"/>
                      <a:pt x="166" y="71"/>
                      <a:pt x="166" y="80"/>
                    </a:cubicBezTo>
                    <a:cubicBezTo>
                      <a:pt x="166" y="89"/>
                      <a:pt x="173" y="97"/>
                      <a:pt x="182" y="97"/>
                    </a:cubicBezTo>
                    <a:cubicBezTo>
                      <a:pt x="192" y="97"/>
                      <a:pt x="199" y="89"/>
                      <a:pt x="199" y="80"/>
                    </a:cubicBezTo>
                    <a:cubicBezTo>
                      <a:pt x="199" y="71"/>
                      <a:pt x="192" y="63"/>
                      <a:pt x="182" y="63"/>
                    </a:cubicBezTo>
                    <a:close/>
                    <a:moveTo>
                      <a:pt x="799" y="611"/>
                    </a:moveTo>
                    <a:cubicBezTo>
                      <a:pt x="722" y="519"/>
                      <a:pt x="722" y="519"/>
                      <a:pt x="722" y="519"/>
                    </a:cubicBezTo>
                    <a:cubicBezTo>
                      <a:pt x="722" y="571"/>
                      <a:pt x="722" y="571"/>
                      <a:pt x="722" y="571"/>
                    </a:cubicBezTo>
                    <a:cubicBezTo>
                      <a:pt x="647" y="571"/>
                      <a:pt x="647" y="571"/>
                      <a:pt x="647" y="571"/>
                    </a:cubicBezTo>
                    <a:cubicBezTo>
                      <a:pt x="647" y="652"/>
                      <a:pt x="647" y="652"/>
                      <a:pt x="647" y="652"/>
                    </a:cubicBezTo>
                    <a:cubicBezTo>
                      <a:pt x="722" y="652"/>
                      <a:pt x="722" y="652"/>
                      <a:pt x="722" y="652"/>
                    </a:cubicBezTo>
                    <a:cubicBezTo>
                      <a:pt x="722" y="704"/>
                      <a:pt x="722" y="704"/>
                      <a:pt x="722" y="704"/>
                    </a:cubicBezTo>
                    <a:lnTo>
                      <a:pt x="799" y="611"/>
                    </a:lnTo>
                    <a:close/>
                    <a:moveTo>
                      <a:pt x="649" y="388"/>
                    </a:moveTo>
                    <a:cubicBezTo>
                      <a:pt x="629" y="388"/>
                      <a:pt x="629" y="388"/>
                      <a:pt x="629" y="388"/>
                    </a:cubicBezTo>
                    <a:cubicBezTo>
                      <a:pt x="629" y="469"/>
                      <a:pt x="629" y="469"/>
                      <a:pt x="629" y="469"/>
                    </a:cubicBezTo>
                    <a:cubicBezTo>
                      <a:pt x="649" y="469"/>
                      <a:pt x="649" y="469"/>
                      <a:pt x="649" y="469"/>
                    </a:cubicBezTo>
                    <a:lnTo>
                      <a:pt x="649" y="388"/>
                    </a:lnTo>
                    <a:close/>
                    <a:moveTo>
                      <a:pt x="251" y="1002"/>
                    </a:moveTo>
                    <a:cubicBezTo>
                      <a:pt x="350" y="1002"/>
                      <a:pt x="350" y="1002"/>
                      <a:pt x="350" y="1002"/>
                    </a:cubicBezTo>
                    <a:cubicBezTo>
                      <a:pt x="357" y="1002"/>
                      <a:pt x="364" y="996"/>
                      <a:pt x="364" y="988"/>
                    </a:cubicBezTo>
                    <a:cubicBezTo>
                      <a:pt x="364" y="970"/>
                      <a:pt x="364" y="970"/>
                      <a:pt x="364" y="970"/>
                    </a:cubicBezTo>
                    <a:cubicBezTo>
                      <a:pt x="364" y="962"/>
                      <a:pt x="357" y="956"/>
                      <a:pt x="350" y="956"/>
                    </a:cubicBezTo>
                    <a:cubicBezTo>
                      <a:pt x="251" y="956"/>
                      <a:pt x="251" y="956"/>
                      <a:pt x="251" y="956"/>
                    </a:cubicBezTo>
                    <a:cubicBezTo>
                      <a:pt x="244" y="956"/>
                      <a:pt x="238" y="962"/>
                      <a:pt x="238" y="970"/>
                    </a:cubicBezTo>
                    <a:cubicBezTo>
                      <a:pt x="238" y="988"/>
                      <a:pt x="238" y="988"/>
                      <a:pt x="238" y="988"/>
                    </a:cubicBezTo>
                    <a:cubicBezTo>
                      <a:pt x="238" y="996"/>
                      <a:pt x="244" y="1002"/>
                      <a:pt x="251" y="1002"/>
                    </a:cubicBezTo>
                    <a:close/>
                  </a:path>
                </a:pathLst>
              </a:custGeom>
              <a:solidFill>
                <a:srgbClr val="CBA188"/>
              </a:solidFill>
              <a:ln>
                <a:noFill/>
              </a:ln>
              <a:extLst/>
            </p:spPr>
            <p:txBody>
              <a:bodyPr vert="horz" wrap="square" lIns="91440" tIns="45720" rIns="91440" bIns="45720" numCol="1" anchor="t" anchorCtr="0" compatLnSpc="1">
                <a:prstTxWarp prst="textNoShape">
                  <a:avLst/>
                </a:prstTxWarp>
              </a:bodyPr>
              <a:lstStyle/>
              <a:p>
                <a:endParaRPr lang="ko-KR" altLang="en-US">
                  <a:solidFill>
                    <a:prstClr val="black"/>
                  </a:solidFill>
                  <a:latin typeface="SamsungOne 400" panose="020B0503030303020204" pitchFamily="34" charset="0"/>
                </a:endParaRPr>
              </a:p>
            </p:txBody>
          </p:sp>
        </p:grpSp>
        <p:grpSp>
          <p:nvGrpSpPr>
            <p:cNvPr id="24" name="그룹 19"/>
            <p:cNvGrpSpPr/>
            <p:nvPr/>
          </p:nvGrpSpPr>
          <p:grpSpPr>
            <a:xfrm>
              <a:off x="7506336" y="2769486"/>
              <a:ext cx="427976" cy="436103"/>
              <a:chOff x="7506336" y="2769486"/>
              <a:chExt cx="427976" cy="436103"/>
            </a:xfrm>
          </p:grpSpPr>
          <p:sp>
            <p:nvSpPr>
              <p:cNvPr id="28" name="Freeform 7"/>
              <p:cNvSpPr>
                <a:spLocks/>
              </p:cNvSpPr>
              <p:nvPr/>
            </p:nvSpPr>
            <p:spPr bwMode="auto">
              <a:xfrm>
                <a:off x="7565425" y="2823444"/>
                <a:ext cx="368887" cy="382145"/>
              </a:xfrm>
              <a:custGeom>
                <a:avLst/>
                <a:gdLst>
                  <a:gd name="T0" fmla="*/ 483 w 697"/>
                  <a:gd name="T1" fmla="*/ 0 h 722"/>
                  <a:gd name="T2" fmla="*/ 483 w 697"/>
                  <a:gd name="T3" fmla="*/ 6 h 722"/>
                  <a:gd name="T4" fmla="*/ 485 w 697"/>
                  <a:gd name="T5" fmla="*/ 17 h 722"/>
                  <a:gd name="T6" fmla="*/ 485 w 697"/>
                  <a:gd name="T7" fmla="*/ 359 h 722"/>
                  <a:gd name="T8" fmla="*/ 477 w 697"/>
                  <a:gd name="T9" fmla="*/ 378 h 722"/>
                  <a:gd name="T10" fmla="*/ 477 w 697"/>
                  <a:gd name="T11" fmla="*/ 380 h 722"/>
                  <a:gd name="T12" fmla="*/ 476 w 697"/>
                  <a:gd name="T13" fmla="*/ 380 h 722"/>
                  <a:gd name="T14" fmla="*/ 455 w 697"/>
                  <a:gd name="T15" fmla="*/ 388 h 722"/>
                  <a:gd name="T16" fmla="*/ 438 w 697"/>
                  <a:gd name="T17" fmla="*/ 388 h 722"/>
                  <a:gd name="T18" fmla="*/ 438 w 697"/>
                  <a:gd name="T19" fmla="*/ 411 h 722"/>
                  <a:gd name="T20" fmla="*/ 389 w 697"/>
                  <a:gd name="T21" fmla="*/ 383 h 722"/>
                  <a:gd name="T22" fmla="*/ 389 w 697"/>
                  <a:gd name="T23" fmla="*/ 457 h 722"/>
                  <a:gd name="T24" fmla="*/ 384 w 697"/>
                  <a:gd name="T25" fmla="*/ 470 h 722"/>
                  <a:gd name="T26" fmla="*/ 372 w 697"/>
                  <a:gd name="T27" fmla="*/ 475 h 722"/>
                  <a:gd name="T28" fmla="*/ 307 w 697"/>
                  <a:gd name="T29" fmla="*/ 475 h 722"/>
                  <a:gd name="T30" fmla="*/ 295 w 697"/>
                  <a:gd name="T31" fmla="*/ 471 h 722"/>
                  <a:gd name="T32" fmla="*/ 291 w 697"/>
                  <a:gd name="T33" fmla="*/ 459 h 722"/>
                  <a:gd name="T34" fmla="*/ 291 w 697"/>
                  <a:gd name="T35" fmla="*/ 452 h 722"/>
                  <a:gd name="T36" fmla="*/ 84 w 697"/>
                  <a:gd name="T37" fmla="*/ 452 h 722"/>
                  <a:gd name="T38" fmla="*/ 84 w 697"/>
                  <a:gd name="T39" fmla="*/ 459 h 722"/>
                  <a:gd name="T40" fmla="*/ 80 w 697"/>
                  <a:gd name="T41" fmla="*/ 471 h 722"/>
                  <a:gd name="T42" fmla="*/ 68 w 697"/>
                  <a:gd name="T43" fmla="*/ 475 h 722"/>
                  <a:gd name="T44" fmla="*/ 4 w 697"/>
                  <a:gd name="T45" fmla="*/ 475 h 722"/>
                  <a:gd name="T46" fmla="*/ 0 w 697"/>
                  <a:gd name="T47" fmla="*/ 475 h 722"/>
                  <a:gd name="T48" fmla="*/ 229 w 697"/>
                  <a:gd name="T49" fmla="*/ 722 h 722"/>
                  <a:gd name="T50" fmla="*/ 682 w 697"/>
                  <a:gd name="T51" fmla="*/ 332 h 722"/>
                  <a:gd name="T52" fmla="*/ 697 w 697"/>
                  <a:gd name="T53" fmla="*/ 230 h 722"/>
                  <a:gd name="T54" fmla="*/ 483 w 697"/>
                  <a:gd name="T55"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7" h="722">
                    <a:moveTo>
                      <a:pt x="483" y="0"/>
                    </a:moveTo>
                    <a:cubicBezTo>
                      <a:pt x="483" y="6"/>
                      <a:pt x="483" y="6"/>
                      <a:pt x="483" y="6"/>
                    </a:cubicBezTo>
                    <a:cubicBezTo>
                      <a:pt x="484" y="10"/>
                      <a:pt x="485" y="13"/>
                      <a:pt x="485" y="17"/>
                    </a:cubicBezTo>
                    <a:cubicBezTo>
                      <a:pt x="485" y="359"/>
                      <a:pt x="485" y="359"/>
                      <a:pt x="485" y="359"/>
                    </a:cubicBezTo>
                    <a:cubicBezTo>
                      <a:pt x="485" y="366"/>
                      <a:pt x="482" y="373"/>
                      <a:pt x="477" y="378"/>
                    </a:cubicBezTo>
                    <a:cubicBezTo>
                      <a:pt x="477" y="380"/>
                      <a:pt x="477" y="380"/>
                      <a:pt x="477" y="380"/>
                    </a:cubicBezTo>
                    <a:cubicBezTo>
                      <a:pt x="476" y="380"/>
                      <a:pt x="476" y="380"/>
                      <a:pt x="476" y="380"/>
                    </a:cubicBezTo>
                    <a:cubicBezTo>
                      <a:pt x="470" y="385"/>
                      <a:pt x="463" y="388"/>
                      <a:pt x="455" y="388"/>
                    </a:cubicBezTo>
                    <a:cubicBezTo>
                      <a:pt x="438" y="388"/>
                      <a:pt x="438" y="388"/>
                      <a:pt x="438" y="388"/>
                    </a:cubicBezTo>
                    <a:cubicBezTo>
                      <a:pt x="438" y="411"/>
                      <a:pt x="438" y="411"/>
                      <a:pt x="438" y="411"/>
                    </a:cubicBezTo>
                    <a:cubicBezTo>
                      <a:pt x="389" y="383"/>
                      <a:pt x="389" y="383"/>
                      <a:pt x="389" y="383"/>
                    </a:cubicBezTo>
                    <a:cubicBezTo>
                      <a:pt x="389" y="457"/>
                      <a:pt x="389" y="457"/>
                      <a:pt x="389" y="457"/>
                    </a:cubicBezTo>
                    <a:cubicBezTo>
                      <a:pt x="389" y="458"/>
                      <a:pt x="389" y="465"/>
                      <a:pt x="384" y="470"/>
                    </a:cubicBezTo>
                    <a:cubicBezTo>
                      <a:pt x="382" y="473"/>
                      <a:pt x="378" y="475"/>
                      <a:pt x="372" y="475"/>
                    </a:cubicBezTo>
                    <a:cubicBezTo>
                      <a:pt x="307" y="475"/>
                      <a:pt x="307" y="475"/>
                      <a:pt x="307" y="475"/>
                    </a:cubicBezTo>
                    <a:cubicBezTo>
                      <a:pt x="301" y="475"/>
                      <a:pt x="297" y="473"/>
                      <a:pt x="295" y="471"/>
                    </a:cubicBezTo>
                    <a:cubicBezTo>
                      <a:pt x="291" y="466"/>
                      <a:pt x="291" y="460"/>
                      <a:pt x="291" y="459"/>
                    </a:cubicBezTo>
                    <a:cubicBezTo>
                      <a:pt x="291" y="452"/>
                      <a:pt x="291" y="452"/>
                      <a:pt x="291" y="452"/>
                    </a:cubicBezTo>
                    <a:cubicBezTo>
                      <a:pt x="84" y="452"/>
                      <a:pt x="84" y="452"/>
                      <a:pt x="84" y="452"/>
                    </a:cubicBezTo>
                    <a:cubicBezTo>
                      <a:pt x="84" y="459"/>
                      <a:pt x="84" y="459"/>
                      <a:pt x="84" y="459"/>
                    </a:cubicBezTo>
                    <a:cubicBezTo>
                      <a:pt x="84" y="460"/>
                      <a:pt x="84" y="466"/>
                      <a:pt x="80" y="471"/>
                    </a:cubicBezTo>
                    <a:cubicBezTo>
                      <a:pt x="78" y="473"/>
                      <a:pt x="74" y="475"/>
                      <a:pt x="68" y="475"/>
                    </a:cubicBezTo>
                    <a:cubicBezTo>
                      <a:pt x="4" y="475"/>
                      <a:pt x="4" y="475"/>
                      <a:pt x="4" y="475"/>
                    </a:cubicBezTo>
                    <a:cubicBezTo>
                      <a:pt x="2" y="475"/>
                      <a:pt x="1" y="475"/>
                      <a:pt x="0" y="475"/>
                    </a:cubicBezTo>
                    <a:cubicBezTo>
                      <a:pt x="229" y="722"/>
                      <a:pt x="229" y="722"/>
                      <a:pt x="229" y="722"/>
                    </a:cubicBezTo>
                    <a:cubicBezTo>
                      <a:pt x="441" y="700"/>
                      <a:pt x="626" y="550"/>
                      <a:pt x="682" y="332"/>
                    </a:cubicBezTo>
                    <a:cubicBezTo>
                      <a:pt x="690" y="298"/>
                      <a:pt x="695" y="264"/>
                      <a:pt x="697" y="230"/>
                    </a:cubicBezTo>
                    <a:cubicBezTo>
                      <a:pt x="483" y="0"/>
                      <a:pt x="483" y="0"/>
                      <a:pt x="483"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9" name="Freeform 147"/>
              <p:cNvSpPr>
                <a:spLocks noEditPoints="1"/>
              </p:cNvSpPr>
              <p:nvPr/>
            </p:nvSpPr>
            <p:spPr bwMode="auto">
              <a:xfrm>
                <a:off x="7506336" y="2769486"/>
                <a:ext cx="316071" cy="303914"/>
              </a:xfrm>
              <a:custGeom>
                <a:avLst/>
                <a:gdLst>
                  <a:gd name="T0" fmla="*/ 637 w 935"/>
                  <a:gd name="T1" fmla="*/ 471 h 900"/>
                  <a:gd name="T2" fmla="*/ 252 w 935"/>
                  <a:gd name="T3" fmla="*/ 599 h 900"/>
                  <a:gd name="T4" fmla="*/ 676 w 935"/>
                  <a:gd name="T5" fmla="*/ 613 h 900"/>
                  <a:gd name="T6" fmla="*/ 303 w 935"/>
                  <a:gd name="T7" fmla="*/ 505 h 900"/>
                  <a:gd name="T8" fmla="*/ 639 w 935"/>
                  <a:gd name="T9" fmla="*/ 505 h 900"/>
                  <a:gd name="T10" fmla="*/ 266 w 935"/>
                  <a:gd name="T11" fmla="*/ 757 h 900"/>
                  <a:gd name="T12" fmla="*/ 266 w 935"/>
                  <a:gd name="T13" fmla="*/ 682 h 900"/>
                  <a:gd name="T14" fmla="*/ 675 w 935"/>
                  <a:gd name="T15" fmla="*/ 757 h 900"/>
                  <a:gd name="T16" fmla="*/ 675 w 935"/>
                  <a:gd name="T17" fmla="*/ 682 h 900"/>
                  <a:gd name="T18" fmla="*/ 487 w 935"/>
                  <a:gd name="T19" fmla="*/ 700 h 900"/>
                  <a:gd name="T20" fmla="*/ 477 w 935"/>
                  <a:gd name="T21" fmla="*/ 719 h 900"/>
                  <a:gd name="T22" fmla="*/ 700 w 935"/>
                  <a:gd name="T23" fmla="*/ 106 h 900"/>
                  <a:gd name="T24" fmla="*/ 692 w 935"/>
                  <a:gd name="T25" fmla="*/ 87 h 900"/>
                  <a:gd name="T26" fmla="*/ 692 w 935"/>
                  <a:gd name="T27" fmla="*/ 60 h 900"/>
                  <a:gd name="T28" fmla="*/ 712 w 935"/>
                  <a:gd name="T29" fmla="*/ 233 h 900"/>
                  <a:gd name="T30" fmla="*/ 238 w 935"/>
                  <a:gd name="T31" fmla="*/ 114 h 900"/>
                  <a:gd name="T32" fmla="*/ 46 w 935"/>
                  <a:gd name="T33" fmla="*/ 740 h 900"/>
                  <a:gd name="T34" fmla="*/ 0 w 935"/>
                  <a:gd name="T35" fmla="*/ 184 h 900"/>
                  <a:gd name="T36" fmla="*/ 120 w 935"/>
                  <a:gd name="T37" fmla="*/ 197 h 900"/>
                  <a:gd name="T38" fmla="*/ 46 w 935"/>
                  <a:gd name="T39" fmla="*/ 740 h 900"/>
                  <a:gd name="T40" fmla="*/ 247 w 935"/>
                  <a:gd name="T41" fmla="*/ 0 h 900"/>
                  <a:gd name="T42" fmla="*/ 738 w 935"/>
                  <a:gd name="T43" fmla="*/ 260 h 900"/>
                  <a:gd name="T44" fmla="*/ 889 w 935"/>
                  <a:gd name="T45" fmla="*/ 740 h 900"/>
                  <a:gd name="T46" fmla="*/ 777 w 935"/>
                  <a:gd name="T47" fmla="*/ 658 h 900"/>
                  <a:gd name="T48" fmla="*/ 725 w 935"/>
                  <a:gd name="T49" fmla="*/ 570 h 900"/>
                  <a:gd name="T50" fmla="*/ 301 w 935"/>
                  <a:gd name="T51" fmla="*/ 440 h 900"/>
                  <a:gd name="T52" fmla="*/ 122 w 935"/>
                  <a:gd name="T53" fmla="*/ 617 h 900"/>
                  <a:gd name="T54" fmla="*/ 157 w 935"/>
                  <a:gd name="T55" fmla="*/ 871 h 900"/>
                  <a:gd name="T56" fmla="*/ 309 w 935"/>
                  <a:gd name="T57" fmla="*/ 875 h 900"/>
                  <a:gd name="T58" fmla="*/ 658 w 935"/>
                  <a:gd name="T59" fmla="*/ 900 h 900"/>
                  <a:gd name="T60" fmla="*/ 862 w 935"/>
                  <a:gd name="T61" fmla="*/ 800 h 900"/>
                  <a:gd name="T62" fmla="*/ 889 w 935"/>
                  <a:gd name="T63" fmla="*/ 138 h 900"/>
                  <a:gd name="T64" fmla="*/ 644 w 935"/>
                  <a:gd name="T65" fmla="*/ 18 h 900"/>
                  <a:gd name="T66" fmla="*/ 278 w 935"/>
                  <a:gd name="T67" fmla="*/ 285 h 900"/>
                  <a:gd name="T68" fmla="*/ 695 w 935"/>
                  <a:gd name="T69" fmla="*/ 18 h 900"/>
                  <a:gd name="T70" fmla="*/ 487 w 935"/>
                  <a:gd name="T71" fmla="*/ 756 h 900"/>
                  <a:gd name="T72" fmla="*/ 477 w 935"/>
                  <a:gd name="T73" fmla="*/ 841 h 900"/>
                  <a:gd name="T74" fmla="*/ 505 w 935"/>
                  <a:gd name="T75" fmla="*/ 681 h 900"/>
                  <a:gd name="T76" fmla="*/ 515 w 935"/>
                  <a:gd name="T77" fmla="*/ 747 h 900"/>
                  <a:gd name="T78" fmla="*/ 534 w 935"/>
                  <a:gd name="T79" fmla="*/ 728 h 900"/>
                  <a:gd name="T80" fmla="*/ 534 w 935"/>
                  <a:gd name="T81" fmla="*/ 700 h 900"/>
                  <a:gd name="T82" fmla="*/ 515 w 935"/>
                  <a:gd name="T83" fmla="*/ 681 h 900"/>
                  <a:gd name="T84" fmla="*/ 496 w 935"/>
                  <a:gd name="T85" fmla="*/ 672 h 900"/>
                  <a:gd name="T86" fmla="*/ 468 w 935"/>
                  <a:gd name="T87" fmla="*/ 672 h 900"/>
                  <a:gd name="T88" fmla="*/ 449 w 935"/>
                  <a:gd name="T89" fmla="*/ 653 h 900"/>
                  <a:gd name="T90" fmla="*/ 411 w 935"/>
                  <a:gd name="T91" fmla="*/ 681 h 900"/>
                  <a:gd name="T92" fmla="*/ 411 w 935"/>
                  <a:gd name="T93" fmla="*/ 709 h 900"/>
                  <a:gd name="T94" fmla="*/ 430 w 935"/>
                  <a:gd name="T95" fmla="*/ 728 h 900"/>
                  <a:gd name="T96" fmla="*/ 430 w 935"/>
                  <a:gd name="T97" fmla="*/ 756 h 900"/>
                  <a:gd name="T98" fmla="*/ 578 w 935"/>
                  <a:gd name="T99" fmla="*/ 645 h 900"/>
                  <a:gd name="T100" fmla="*/ 468 w 935"/>
                  <a:gd name="T101" fmla="*/ 756 h 900"/>
                  <a:gd name="T102" fmla="*/ 468 w 935"/>
                  <a:gd name="T103" fmla="*/ 841 h 900"/>
                  <a:gd name="T104" fmla="*/ 759 w 935"/>
                  <a:gd name="T105" fmla="*/ 876 h 900"/>
                  <a:gd name="T106" fmla="*/ 497 w 935"/>
                  <a:gd name="T107" fmla="*/ 793 h 900"/>
                  <a:gd name="T108" fmla="*/ 352 w 935"/>
                  <a:gd name="T109" fmla="*/ 621 h 900"/>
                  <a:gd name="T110" fmla="*/ 448 w 935"/>
                  <a:gd name="T111" fmla="*/ 841 h 900"/>
                  <a:gd name="T112" fmla="*/ 181 w 935"/>
                  <a:gd name="T113" fmla="*/ 872 h 900"/>
                  <a:gd name="T114" fmla="*/ 163 w 935"/>
                  <a:gd name="T115" fmla="*/ 634 h 900"/>
                  <a:gd name="T116" fmla="*/ 237 w 935"/>
                  <a:gd name="T117" fmla="*/ 606 h 900"/>
                  <a:gd name="T118" fmla="*/ 471 w 935"/>
                  <a:gd name="T119" fmla="*/ 454 h 900"/>
                  <a:gd name="T120" fmla="*/ 705 w 935"/>
                  <a:gd name="T121" fmla="*/ 606 h 900"/>
                  <a:gd name="T122" fmla="*/ 779 w 935"/>
                  <a:gd name="T123" fmla="*/ 634 h 900"/>
                  <a:gd name="T124" fmla="*/ 761 w 935"/>
                  <a:gd name="T125" fmla="*/ 87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0">
                    <a:moveTo>
                      <a:pt x="678" y="613"/>
                    </a:moveTo>
                    <a:cubicBezTo>
                      <a:pt x="681" y="613"/>
                      <a:pt x="684" y="612"/>
                      <a:pt x="686" y="609"/>
                    </a:cubicBezTo>
                    <a:cubicBezTo>
                      <a:pt x="689" y="607"/>
                      <a:pt x="691" y="603"/>
                      <a:pt x="690" y="599"/>
                    </a:cubicBezTo>
                    <a:cubicBezTo>
                      <a:pt x="686" y="573"/>
                      <a:pt x="663" y="501"/>
                      <a:pt x="662" y="497"/>
                    </a:cubicBezTo>
                    <a:cubicBezTo>
                      <a:pt x="654" y="474"/>
                      <a:pt x="638" y="471"/>
                      <a:pt x="637" y="471"/>
                    </a:cubicBezTo>
                    <a:cubicBezTo>
                      <a:pt x="602" y="464"/>
                      <a:pt x="485" y="463"/>
                      <a:pt x="472" y="463"/>
                    </a:cubicBezTo>
                    <a:cubicBezTo>
                      <a:pt x="472" y="463"/>
                      <a:pt x="471" y="463"/>
                      <a:pt x="471" y="463"/>
                    </a:cubicBezTo>
                    <a:cubicBezTo>
                      <a:pt x="466" y="463"/>
                      <a:pt x="341" y="463"/>
                      <a:pt x="306" y="471"/>
                    </a:cubicBezTo>
                    <a:cubicBezTo>
                      <a:pt x="304" y="471"/>
                      <a:pt x="288" y="474"/>
                      <a:pt x="280" y="497"/>
                    </a:cubicBezTo>
                    <a:cubicBezTo>
                      <a:pt x="279" y="501"/>
                      <a:pt x="256" y="573"/>
                      <a:pt x="252" y="599"/>
                    </a:cubicBezTo>
                    <a:cubicBezTo>
                      <a:pt x="251" y="603"/>
                      <a:pt x="253" y="607"/>
                      <a:pt x="255" y="609"/>
                    </a:cubicBezTo>
                    <a:cubicBezTo>
                      <a:pt x="258" y="612"/>
                      <a:pt x="262" y="613"/>
                      <a:pt x="266" y="613"/>
                    </a:cubicBezTo>
                    <a:cubicBezTo>
                      <a:pt x="267" y="612"/>
                      <a:pt x="375" y="595"/>
                      <a:pt x="458" y="595"/>
                    </a:cubicBezTo>
                    <a:cubicBezTo>
                      <a:pt x="462" y="595"/>
                      <a:pt x="466" y="595"/>
                      <a:pt x="471" y="595"/>
                    </a:cubicBezTo>
                    <a:cubicBezTo>
                      <a:pt x="556" y="593"/>
                      <a:pt x="675" y="612"/>
                      <a:pt x="676" y="613"/>
                    </a:cubicBezTo>
                    <a:cubicBezTo>
                      <a:pt x="677" y="613"/>
                      <a:pt x="677" y="613"/>
                      <a:pt x="678" y="613"/>
                    </a:cubicBezTo>
                    <a:close/>
                    <a:moveTo>
                      <a:pt x="484" y="571"/>
                    </a:moveTo>
                    <a:cubicBezTo>
                      <a:pt x="479" y="571"/>
                      <a:pt x="475" y="571"/>
                      <a:pt x="471" y="571"/>
                    </a:cubicBezTo>
                    <a:cubicBezTo>
                      <a:pt x="403" y="569"/>
                      <a:pt x="316" y="581"/>
                      <a:pt x="279" y="586"/>
                    </a:cubicBezTo>
                    <a:cubicBezTo>
                      <a:pt x="286" y="555"/>
                      <a:pt x="303" y="505"/>
                      <a:pt x="303" y="505"/>
                    </a:cubicBezTo>
                    <a:cubicBezTo>
                      <a:pt x="306" y="496"/>
                      <a:pt x="310" y="495"/>
                      <a:pt x="310" y="495"/>
                    </a:cubicBezTo>
                    <a:cubicBezTo>
                      <a:pt x="342" y="488"/>
                      <a:pt x="457" y="487"/>
                      <a:pt x="470" y="487"/>
                    </a:cubicBezTo>
                    <a:cubicBezTo>
                      <a:pt x="470" y="487"/>
                      <a:pt x="471" y="487"/>
                      <a:pt x="471" y="487"/>
                    </a:cubicBezTo>
                    <a:cubicBezTo>
                      <a:pt x="496" y="487"/>
                      <a:pt x="602" y="488"/>
                      <a:pt x="632" y="495"/>
                    </a:cubicBezTo>
                    <a:cubicBezTo>
                      <a:pt x="632" y="495"/>
                      <a:pt x="636" y="496"/>
                      <a:pt x="639" y="505"/>
                    </a:cubicBezTo>
                    <a:cubicBezTo>
                      <a:pt x="639" y="505"/>
                      <a:pt x="655" y="555"/>
                      <a:pt x="663" y="586"/>
                    </a:cubicBezTo>
                    <a:cubicBezTo>
                      <a:pt x="629" y="581"/>
                      <a:pt x="550" y="571"/>
                      <a:pt x="484" y="571"/>
                    </a:cubicBezTo>
                    <a:close/>
                    <a:moveTo>
                      <a:pt x="266" y="658"/>
                    </a:moveTo>
                    <a:cubicBezTo>
                      <a:pt x="239" y="658"/>
                      <a:pt x="217" y="680"/>
                      <a:pt x="217" y="707"/>
                    </a:cubicBezTo>
                    <a:cubicBezTo>
                      <a:pt x="217" y="735"/>
                      <a:pt x="239" y="757"/>
                      <a:pt x="266" y="757"/>
                    </a:cubicBezTo>
                    <a:cubicBezTo>
                      <a:pt x="294" y="757"/>
                      <a:pt x="316" y="735"/>
                      <a:pt x="316" y="707"/>
                    </a:cubicBezTo>
                    <a:cubicBezTo>
                      <a:pt x="316" y="680"/>
                      <a:pt x="294" y="658"/>
                      <a:pt x="266" y="658"/>
                    </a:cubicBezTo>
                    <a:close/>
                    <a:moveTo>
                      <a:pt x="266" y="733"/>
                    </a:moveTo>
                    <a:cubicBezTo>
                      <a:pt x="252" y="733"/>
                      <a:pt x="241" y="721"/>
                      <a:pt x="241" y="707"/>
                    </a:cubicBezTo>
                    <a:cubicBezTo>
                      <a:pt x="241" y="693"/>
                      <a:pt x="252" y="682"/>
                      <a:pt x="266" y="682"/>
                    </a:cubicBezTo>
                    <a:cubicBezTo>
                      <a:pt x="280" y="682"/>
                      <a:pt x="292" y="693"/>
                      <a:pt x="292" y="707"/>
                    </a:cubicBezTo>
                    <a:cubicBezTo>
                      <a:pt x="292" y="721"/>
                      <a:pt x="280" y="733"/>
                      <a:pt x="266" y="733"/>
                    </a:cubicBezTo>
                    <a:close/>
                    <a:moveTo>
                      <a:pt x="675" y="658"/>
                    </a:moveTo>
                    <a:cubicBezTo>
                      <a:pt x="648" y="658"/>
                      <a:pt x="626" y="680"/>
                      <a:pt x="626" y="707"/>
                    </a:cubicBezTo>
                    <a:cubicBezTo>
                      <a:pt x="626" y="735"/>
                      <a:pt x="648" y="757"/>
                      <a:pt x="675" y="757"/>
                    </a:cubicBezTo>
                    <a:cubicBezTo>
                      <a:pt x="703" y="757"/>
                      <a:pt x="725" y="735"/>
                      <a:pt x="725" y="707"/>
                    </a:cubicBezTo>
                    <a:cubicBezTo>
                      <a:pt x="725" y="680"/>
                      <a:pt x="703" y="658"/>
                      <a:pt x="675" y="658"/>
                    </a:cubicBezTo>
                    <a:close/>
                    <a:moveTo>
                      <a:pt x="675" y="733"/>
                    </a:moveTo>
                    <a:cubicBezTo>
                      <a:pt x="661" y="733"/>
                      <a:pt x="650" y="721"/>
                      <a:pt x="650" y="707"/>
                    </a:cubicBezTo>
                    <a:cubicBezTo>
                      <a:pt x="650" y="693"/>
                      <a:pt x="661" y="682"/>
                      <a:pt x="675" y="682"/>
                    </a:cubicBezTo>
                    <a:cubicBezTo>
                      <a:pt x="689" y="682"/>
                      <a:pt x="701" y="693"/>
                      <a:pt x="701" y="707"/>
                    </a:cubicBezTo>
                    <a:cubicBezTo>
                      <a:pt x="701" y="721"/>
                      <a:pt x="689" y="733"/>
                      <a:pt x="675" y="733"/>
                    </a:cubicBezTo>
                    <a:close/>
                    <a:moveTo>
                      <a:pt x="458" y="728"/>
                    </a:moveTo>
                    <a:cubicBezTo>
                      <a:pt x="487" y="728"/>
                      <a:pt x="487" y="728"/>
                      <a:pt x="487" y="728"/>
                    </a:cubicBezTo>
                    <a:cubicBezTo>
                      <a:pt x="487" y="700"/>
                      <a:pt x="487" y="700"/>
                      <a:pt x="487" y="700"/>
                    </a:cubicBezTo>
                    <a:cubicBezTo>
                      <a:pt x="458" y="700"/>
                      <a:pt x="458" y="700"/>
                      <a:pt x="458" y="700"/>
                    </a:cubicBezTo>
                    <a:lnTo>
                      <a:pt x="458" y="728"/>
                    </a:lnTo>
                    <a:close/>
                    <a:moveTo>
                      <a:pt x="468" y="709"/>
                    </a:moveTo>
                    <a:cubicBezTo>
                      <a:pt x="477" y="709"/>
                      <a:pt x="477" y="709"/>
                      <a:pt x="477" y="709"/>
                    </a:cubicBezTo>
                    <a:cubicBezTo>
                      <a:pt x="477" y="719"/>
                      <a:pt x="477" y="719"/>
                      <a:pt x="477" y="719"/>
                    </a:cubicBezTo>
                    <a:cubicBezTo>
                      <a:pt x="468" y="719"/>
                      <a:pt x="468" y="719"/>
                      <a:pt x="468" y="719"/>
                    </a:cubicBezTo>
                    <a:lnTo>
                      <a:pt x="468" y="709"/>
                    </a:lnTo>
                    <a:close/>
                    <a:moveTo>
                      <a:pt x="691" y="177"/>
                    </a:moveTo>
                    <a:cubicBezTo>
                      <a:pt x="691" y="115"/>
                      <a:pt x="691" y="115"/>
                      <a:pt x="691" y="115"/>
                    </a:cubicBezTo>
                    <a:cubicBezTo>
                      <a:pt x="691" y="110"/>
                      <a:pt x="695" y="106"/>
                      <a:pt x="700" y="106"/>
                    </a:cubicBezTo>
                    <a:cubicBezTo>
                      <a:pt x="705" y="106"/>
                      <a:pt x="709" y="110"/>
                      <a:pt x="709" y="115"/>
                    </a:cubicBezTo>
                    <a:cubicBezTo>
                      <a:pt x="709" y="177"/>
                      <a:pt x="709" y="177"/>
                      <a:pt x="709" y="177"/>
                    </a:cubicBezTo>
                    <a:cubicBezTo>
                      <a:pt x="709" y="182"/>
                      <a:pt x="705" y="186"/>
                      <a:pt x="700" y="186"/>
                    </a:cubicBezTo>
                    <a:cubicBezTo>
                      <a:pt x="695" y="186"/>
                      <a:pt x="691" y="182"/>
                      <a:pt x="691" y="177"/>
                    </a:cubicBezTo>
                    <a:close/>
                    <a:moveTo>
                      <a:pt x="692" y="87"/>
                    </a:moveTo>
                    <a:cubicBezTo>
                      <a:pt x="692" y="82"/>
                      <a:pt x="696" y="78"/>
                      <a:pt x="700" y="78"/>
                    </a:cubicBezTo>
                    <a:cubicBezTo>
                      <a:pt x="705" y="78"/>
                      <a:pt x="709" y="82"/>
                      <a:pt x="709" y="87"/>
                    </a:cubicBezTo>
                    <a:cubicBezTo>
                      <a:pt x="709" y="91"/>
                      <a:pt x="705" y="95"/>
                      <a:pt x="700" y="95"/>
                    </a:cubicBezTo>
                    <a:cubicBezTo>
                      <a:pt x="696" y="95"/>
                      <a:pt x="692" y="91"/>
                      <a:pt x="692" y="87"/>
                    </a:cubicBezTo>
                    <a:close/>
                    <a:moveTo>
                      <a:pt x="692" y="60"/>
                    </a:moveTo>
                    <a:cubicBezTo>
                      <a:pt x="692" y="56"/>
                      <a:pt x="696" y="52"/>
                      <a:pt x="700" y="52"/>
                    </a:cubicBezTo>
                    <a:cubicBezTo>
                      <a:pt x="705" y="52"/>
                      <a:pt x="709" y="56"/>
                      <a:pt x="709" y="60"/>
                    </a:cubicBezTo>
                    <a:cubicBezTo>
                      <a:pt x="709" y="65"/>
                      <a:pt x="705" y="69"/>
                      <a:pt x="700" y="69"/>
                    </a:cubicBezTo>
                    <a:cubicBezTo>
                      <a:pt x="696" y="69"/>
                      <a:pt x="692" y="65"/>
                      <a:pt x="692" y="60"/>
                    </a:cubicBezTo>
                    <a:close/>
                    <a:moveTo>
                      <a:pt x="712" y="233"/>
                    </a:moveTo>
                    <a:cubicBezTo>
                      <a:pt x="712" y="239"/>
                      <a:pt x="707" y="245"/>
                      <a:pt x="700" y="245"/>
                    </a:cubicBezTo>
                    <a:cubicBezTo>
                      <a:pt x="694" y="245"/>
                      <a:pt x="689" y="239"/>
                      <a:pt x="689" y="233"/>
                    </a:cubicBezTo>
                    <a:cubicBezTo>
                      <a:pt x="689" y="227"/>
                      <a:pt x="694" y="221"/>
                      <a:pt x="700" y="221"/>
                    </a:cubicBezTo>
                    <a:cubicBezTo>
                      <a:pt x="707" y="221"/>
                      <a:pt x="712" y="227"/>
                      <a:pt x="712" y="233"/>
                    </a:cubicBezTo>
                    <a:close/>
                    <a:moveTo>
                      <a:pt x="238" y="114"/>
                    </a:moveTo>
                    <a:cubicBezTo>
                      <a:pt x="261" y="114"/>
                      <a:pt x="261" y="114"/>
                      <a:pt x="261" y="114"/>
                    </a:cubicBezTo>
                    <a:cubicBezTo>
                      <a:pt x="261" y="177"/>
                      <a:pt x="261" y="177"/>
                      <a:pt x="261" y="177"/>
                    </a:cubicBezTo>
                    <a:cubicBezTo>
                      <a:pt x="238" y="177"/>
                      <a:pt x="238" y="177"/>
                      <a:pt x="238" y="177"/>
                    </a:cubicBezTo>
                    <a:lnTo>
                      <a:pt x="238" y="114"/>
                    </a:lnTo>
                    <a:close/>
                    <a:moveTo>
                      <a:pt x="46" y="740"/>
                    </a:moveTo>
                    <a:cubicBezTo>
                      <a:pt x="156" y="740"/>
                      <a:pt x="156" y="740"/>
                      <a:pt x="156" y="740"/>
                    </a:cubicBezTo>
                    <a:cubicBezTo>
                      <a:pt x="156" y="764"/>
                      <a:pt x="156" y="764"/>
                      <a:pt x="156" y="764"/>
                    </a:cubicBezTo>
                    <a:cubicBezTo>
                      <a:pt x="46" y="764"/>
                      <a:pt x="46" y="764"/>
                      <a:pt x="46" y="764"/>
                    </a:cubicBezTo>
                    <a:cubicBezTo>
                      <a:pt x="21" y="764"/>
                      <a:pt x="0" y="744"/>
                      <a:pt x="0" y="718"/>
                    </a:cubicBezTo>
                    <a:cubicBezTo>
                      <a:pt x="0" y="184"/>
                      <a:pt x="0" y="184"/>
                      <a:pt x="0" y="184"/>
                    </a:cubicBezTo>
                    <a:cubicBezTo>
                      <a:pt x="0" y="158"/>
                      <a:pt x="21" y="138"/>
                      <a:pt x="46" y="138"/>
                    </a:cubicBezTo>
                    <a:cubicBezTo>
                      <a:pt x="120" y="138"/>
                      <a:pt x="120" y="138"/>
                      <a:pt x="120" y="138"/>
                    </a:cubicBezTo>
                    <a:cubicBezTo>
                      <a:pt x="120" y="102"/>
                      <a:pt x="120" y="102"/>
                      <a:pt x="120" y="102"/>
                    </a:cubicBezTo>
                    <a:cubicBezTo>
                      <a:pt x="203" y="150"/>
                      <a:pt x="203" y="150"/>
                      <a:pt x="203" y="150"/>
                    </a:cubicBezTo>
                    <a:cubicBezTo>
                      <a:pt x="120" y="197"/>
                      <a:pt x="120" y="197"/>
                      <a:pt x="120" y="197"/>
                    </a:cubicBezTo>
                    <a:cubicBezTo>
                      <a:pt x="120" y="162"/>
                      <a:pt x="120" y="162"/>
                      <a:pt x="120" y="162"/>
                    </a:cubicBezTo>
                    <a:cubicBezTo>
                      <a:pt x="46" y="162"/>
                      <a:pt x="46" y="162"/>
                      <a:pt x="46" y="162"/>
                    </a:cubicBezTo>
                    <a:cubicBezTo>
                      <a:pt x="34" y="162"/>
                      <a:pt x="24" y="171"/>
                      <a:pt x="24" y="184"/>
                    </a:cubicBezTo>
                    <a:cubicBezTo>
                      <a:pt x="24" y="718"/>
                      <a:pt x="24" y="718"/>
                      <a:pt x="24" y="718"/>
                    </a:cubicBezTo>
                    <a:cubicBezTo>
                      <a:pt x="24" y="730"/>
                      <a:pt x="34" y="740"/>
                      <a:pt x="46" y="740"/>
                    </a:cubicBezTo>
                    <a:close/>
                    <a:moveTo>
                      <a:pt x="889" y="138"/>
                    </a:moveTo>
                    <a:cubicBezTo>
                      <a:pt x="738" y="138"/>
                      <a:pt x="738" y="138"/>
                      <a:pt x="738" y="138"/>
                    </a:cubicBezTo>
                    <a:cubicBezTo>
                      <a:pt x="738" y="43"/>
                      <a:pt x="738" y="43"/>
                      <a:pt x="738" y="43"/>
                    </a:cubicBezTo>
                    <a:cubicBezTo>
                      <a:pt x="738" y="19"/>
                      <a:pt x="718" y="0"/>
                      <a:pt x="695" y="0"/>
                    </a:cubicBezTo>
                    <a:cubicBezTo>
                      <a:pt x="247" y="0"/>
                      <a:pt x="247" y="0"/>
                      <a:pt x="247" y="0"/>
                    </a:cubicBezTo>
                    <a:cubicBezTo>
                      <a:pt x="224" y="0"/>
                      <a:pt x="204" y="19"/>
                      <a:pt x="204" y="43"/>
                    </a:cubicBezTo>
                    <a:cubicBezTo>
                      <a:pt x="204" y="260"/>
                      <a:pt x="204" y="260"/>
                      <a:pt x="204" y="260"/>
                    </a:cubicBezTo>
                    <a:cubicBezTo>
                      <a:pt x="204" y="284"/>
                      <a:pt x="224" y="303"/>
                      <a:pt x="247" y="303"/>
                    </a:cubicBezTo>
                    <a:cubicBezTo>
                      <a:pt x="695" y="303"/>
                      <a:pt x="695" y="303"/>
                      <a:pt x="695" y="303"/>
                    </a:cubicBezTo>
                    <a:cubicBezTo>
                      <a:pt x="718" y="303"/>
                      <a:pt x="738" y="284"/>
                      <a:pt x="738" y="260"/>
                    </a:cubicBezTo>
                    <a:cubicBezTo>
                      <a:pt x="738" y="162"/>
                      <a:pt x="738" y="162"/>
                      <a:pt x="738" y="162"/>
                    </a:cubicBezTo>
                    <a:cubicBezTo>
                      <a:pt x="889" y="162"/>
                      <a:pt x="889" y="162"/>
                      <a:pt x="889" y="162"/>
                    </a:cubicBezTo>
                    <a:cubicBezTo>
                      <a:pt x="901" y="162"/>
                      <a:pt x="911" y="171"/>
                      <a:pt x="911" y="184"/>
                    </a:cubicBezTo>
                    <a:cubicBezTo>
                      <a:pt x="911" y="718"/>
                      <a:pt x="911" y="718"/>
                      <a:pt x="911" y="718"/>
                    </a:cubicBezTo>
                    <a:cubicBezTo>
                      <a:pt x="911" y="730"/>
                      <a:pt x="901" y="740"/>
                      <a:pt x="889" y="740"/>
                    </a:cubicBezTo>
                    <a:cubicBezTo>
                      <a:pt x="862" y="740"/>
                      <a:pt x="862" y="740"/>
                      <a:pt x="862" y="740"/>
                    </a:cubicBezTo>
                    <a:cubicBezTo>
                      <a:pt x="862" y="704"/>
                      <a:pt x="862" y="704"/>
                      <a:pt x="862" y="704"/>
                    </a:cubicBezTo>
                    <a:cubicBezTo>
                      <a:pt x="785" y="749"/>
                      <a:pt x="785" y="749"/>
                      <a:pt x="785" y="749"/>
                    </a:cubicBezTo>
                    <a:cubicBezTo>
                      <a:pt x="785" y="691"/>
                      <a:pt x="785" y="691"/>
                      <a:pt x="785" y="691"/>
                    </a:cubicBezTo>
                    <a:cubicBezTo>
                      <a:pt x="785" y="679"/>
                      <a:pt x="782" y="667"/>
                      <a:pt x="777" y="658"/>
                    </a:cubicBezTo>
                    <a:cubicBezTo>
                      <a:pt x="779" y="658"/>
                      <a:pt x="779" y="658"/>
                      <a:pt x="779" y="658"/>
                    </a:cubicBezTo>
                    <a:cubicBezTo>
                      <a:pt x="805" y="658"/>
                      <a:pt x="817" y="634"/>
                      <a:pt x="820" y="620"/>
                    </a:cubicBezTo>
                    <a:cubicBezTo>
                      <a:pt x="820" y="619"/>
                      <a:pt x="820" y="618"/>
                      <a:pt x="820" y="617"/>
                    </a:cubicBezTo>
                    <a:cubicBezTo>
                      <a:pt x="820" y="583"/>
                      <a:pt x="795" y="571"/>
                      <a:pt x="781" y="570"/>
                    </a:cubicBezTo>
                    <a:cubicBezTo>
                      <a:pt x="725" y="570"/>
                      <a:pt x="725" y="570"/>
                      <a:pt x="725" y="570"/>
                    </a:cubicBezTo>
                    <a:cubicBezTo>
                      <a:pt x="722" y="570"/>
                      <a:pt x="719" y="571"/>
                      <a:pt x="716" y="572"/>
                    </a:cubicBezTo>
                    <a:cubicBezTo>
                      <a:pt x="707" y="532"/>
                      <a:pt x="690" y="483"/>
                      <a:pt x="689" y="481"/>
                    </a:cubicBezTo>
                    <a:cubicBezTo>
                      <a:pt x="678" y="450"/>
                      <a:pt x="655" y="441"/>
                      <a:pt x="641" y="440"/>
                    </a:cubicBezTo>
                    <a:cubicBezTo>
                      <a:pt x="617" y="433"/>
                      <a:pt x="506" y="431"/>
                      <a:pt x="471" y="430"/>
                    </a:cubicBezTo>
                    <a:cubicBezTo>
                      <a:pt x="436" y="431"/>
                      <a:pt x="325" y="433"/>
                      <a:pt x="301" y="440"/>
                    </a:cubicBezTo>
                    <a:cubicBezTo>
                      <a:pt x="287" y="441"/>
                      <a:pt x="263" y="450"/>
                      <a:pt x="252" y="481"/>
                    </a:cubicBezTo>
                    <a:cubicBezTo>
                      <a:pt x="252" y="483"/>
                      <a:pt x="234" y="532"/>
                      <a:pt x="226" y="572"/>
                    </a:cubicBezTo>
                    <a:cubicBezTo>
                      <a:pt x="223" y="571"/>
                      <a:pt x="219" y="570"/>
                      <a:pt x="216" y="570"/>
                    </a:cubicBezTo>
                    <a:cubicBezTo>
                      <a:pt x="159" y="570"/>
                      <a:pt x="159" y="570"/>
                      <a:pt x="159" y="570"/>
                    </a:cubicBezTo>
                    <a:cubicBezTo>
                      <a:pt x="146" y="571"/>
                      <a:pt x="122" y="583"/>
                      <a:pt x="122" y="617"/>
                    </a:cubicBezTo>
                    <a:cubicBezTo>
                      <a:pt x="122" y="618"/>
                      <a:pt x="122" y="619"/>
                      <a:pt x="122" y="620"/>
                    </a:cubicBezTo>
                    <a:cubicBezTo>
                      <a:pt x="125" y="634"/>
                      <a:pt x="137" y="658"/>
                      <a:pt x="163" y="658"/>
                    </a:cubicBezTo>
                    <a:cubicBezTo>
                      <a:pt x="165" y="658"/>
                      <a:pt x="165" y="658"/>
                      <a:pt x="165" y="658"/>
                    </a:cubicBezTo>
                    <a:cubicBezTo>
                      <a:pt x="160" y="667"/>
                      <a:pt x="157" y="678"/>
                      <a:pt x="157" y="691"/>
                    </a:cubicBezTo>
                    <a:cubicBezTo>
                      <a:pt x="157" y="871"/>
                      <a:pt x="157" y="871"/>
                      <a:pt x="157" y="871"/>
                    </a:cubicBezTo>
                    <a:cubicBezTo>
                      <a:pt x="157" y="873"/>
                      <a:pt x="156" y="884"/>
                      <a:pt x="163" y="892"/>
                    </a:cubicBezTo>
                    <a:cubicBezTo>
                      <a:pt x="167" y="896"/>
                      <a:pt x="173" y="900"/>
                      <a:pt x="183" y="900"/>
                    </a:cubicBezTo>
                    <a:cubicBezTo>
                      <a:pt x="284" y="900"/>
                      <a:pt x="284" y="900"/>
                      <a:pt x="284" y="900"/>
                    </a:cubicBezTo>
                    <a:cubicBezTo>
                      <a:pt x="294" y="900"/>
                      <a:pt x="300" y="896"/>
                      <a:pt x="303" y="893"/>
                    </a:cubicBezTo>
                    <a:cubicBezTo>
                      <a:pt x="309" y="886"/>
                      <a:pt x="309" y="876"/>
                      <a:pt x="309" y="875"/>
                    </a:cubicBezTo>
                    <a:cubicBezTo>
                      <a:pt x="309" y="865"/>
                      <a:pt x="309" y="865"/>
                      <a:pt x="309" y="865"/>
                    </a:cubicBezTo>
                    <a:cubicBezTo>
                      <a:pt x="633" y="865"/>
                      <a:pt x="633" y="865"/>
                      <a:pt x="633" y="865"/>
                    </a:cubicBezTo>
                    <a:cubicBezTo>
                      <a:pt x="633" y="874"/>
                      <a:pt x="633" y="874"/>
                      <a:pt x="633" y="874"/>
                    </a:cubicBezTo>
                    <a:cubicBezTo>
                      <a:pt x="633" y="876"/>
                      <a:pt x="632" y="886"/>
                      <a:pt x="639" y="893"/>
                    </a:cubicBezTo>
                    <a:cubicBezTo>
                      <a:pt x="642" y="896"/>
                      <a:pt x="648" y="900"/>
                      <a:pt x="658" y="900"/>
                    </a:cubicBezTo>
                    <a:cubicBezTo>
                      <a:pt x="759" y="900"/>
                      <a:pt x="759" y="900"/>
                      <a:pt x="759" y="900"/>
                    </a:cubicBezTo>
                    <a:cubicBezTo>
                      <a:pt x="769" y="900"/>
                      <a:pt x="775" y="896"/>
                      <a:pt x="778" y="892"/>
                    </a:cubicBezTo>
                    <a:cubicBezTo>
                      <a:pt x="786" y="884"/>
                      <a:pt x="785" y="873"/>
                      <a:pt x="785" y="872"/>
                    </a:cubicBezTo>
                    <a:cubicBezTo>
                      <a:pt x="785" y="756"/>
                      <a:pt x="785" y="756"/>
                      <a:pt x="785" y="756"/>
                    </a:cubicBezTo>
                    <a:cubicBezTo>
                      <a:pt x="862" y="800"/>
                      <a:pt x="862" y="800"/>
                      <a:pt x="862" y="800"/>
                    </a:cubicBezTo>
                    <a:cubicBezTo>
                      <a:pt x="862" y="764"/>
                      <a:pt x="862" y="764"/>
                      <a:pt x="862" y="764"/>
                    </a:cubicBezTo>
                    <a:cubicBezTo>
                      <a:pt x="889" y="764"/>
                      <a:pt x="889" y="764"/>
                      <a:pt x="889" y="764"/>
                    </a:cubicBezTo>
                    <a:cubicBezTo>
                      <a:pt x="914" y="764"/>
                      <a:pt x="935" y="744"/>
                      <a:pt x="935" y="718"/>
                    </a:cubicBezTo>
                    <a:cubicBezTo>
                      <a:pt x="935" y="184"/>
                      <a:pt x="935" y="184"/>
                      <a:pt x="935" y="184"/>
                    </a:cubicBezTo>
                    <a:cubicBezTo>
                      <a:pt x="935" y="158"/>
                      <a:pt x="914" y="138"/>
                      <a:pt x="889" y="138"/>
                    </a:cubicBezTo>
                    <a:close/>
                    <a:moveTo>
                      <a:pt x="720" y="260"/>
                    </a:moveTo>
                    <a:cubicBezTo>
                      <a:pt x="720" y="274"/>
                      <a:pt x="708" y="285"/>
                      <a:pt x="695" y="285"/>
                    </a:cubicBezTo>
                    <a:cubicBezTo>
                      <a:pt x="669" y="285"/>
                      <a:pt x="669" y="285"/>
                      <a:pt x="669" y="285"/>
                    </a:cubicBezTo>
                    <a:cubicBezTo>
                      <a:pt x="669" y="18"/>
                      <a:pt x="669" y="18"/>
                      <a:pt x="669" y="18"/>
                    </a:cubicBezTo>
                    <a:cubicBezTo>
                      <a:pt x="644" y="18"/>
                      <a:pt x="644" y="18"/>
                      <a:pt x="644" y="18"/>
                    </a:cubicBezTo>
                    <a:cubicBezTo>
                      <a:pt x="644" y="205"/>
                      <a:pt x="644" y="205"/>
                      <a:pt x="644" y="205"/>
                    </a:cubicBezTo>
                    <a:cubicBezTo>
                      <a:pt x="644" y="205"/>
                      <a:pt x="643" y="221"/>
                      <a:pt x="629" y="229"/>
                    </a:cubicBezTo>
                    <a:cubicBezTo>
                      <a:pt x="615" y="237"/>
                      <a:pt x="590" y="227"/>
                      <a:pt x="581" y="220"/>
                    </a:cubicBezTo>
                    <a:cubicBezTo>
                      <a:pt x="572" y="214"/>
                      <a:pt x="278" y="50"/>
                      <a:pt x="278" y="50"/>
                    </a:cubicBezTo>
                    <a:cubicBezTo>
                      <a:pt x="278" y="285"/>
                      <a:pt x="278" y="285"/>
                      <a:pt x="278" y="285"/>
                    </a:cubicBezTo>
                    <a:cubicBezTo>
                      <a:pt x="247" y="285"/>
                      <a:pt x="247" y="285"/>
                      <a:pt x="247" y="285"/>
                    </a:cubicBezTo>
                    <a:cubicBezTo>
                      <a:pt x="233" y="285"/>
                      <a:pt x="222" y="274"/>
                      <a:pt x="222" y="260"/>
                    </a:cubicBezTo>
                    <a:cubicBezTo>
                      <a:pt x="222" y="43"/>
                      <a:pt x="222" y="43"/>
                      <a:pt x="222" y="43"/>
                    </a:cubicBezTo>
                    <a:cubicBezTo>
                      <a:pt x="222" y="29"/>
                      <a:pt x="233" y="18"/>
                      <a:pt x="247" y="18"/>
                    </a:cubicBezTo>
                    <a:cubicBezTo>
                      <a:pt x="695" y="18"/>
                      <a:pt x="695" y="18"/>
                      <a:pt x="695" y="18"/>
                    </a:cubicBezTo>
                    <a:cubicBezTo>
                      <a:pt x="708" y="18"/>
                      <a:pt x="720" y="29"/>
                      <a:pt x="720" y="43"/>
                    </a:cubicBezTo>
                    <a:lnTo>
                      <a:pt x="720" y="260"/>
                    </a:lnTo>
                    <a:close/>
                    <a:moveTo>
                      <a:pt x="477" y="769"/>
                    </a:moveTo>
                    <a:cubicBezTo>
                      <a:pt x="477" y="756"/>
                      <a:pt x="477" y="756"/>
                      <a:pt x="477" y="756"/>
                    </a:cubicBezTo>
                    <a:cubicBezTo>
                      <a:pt x="487" y="756"/>
                      <a:pt x="487" y="756"/>
                      <a:pt x="487" y="756"/>
                    </a:cubicBezTo>
                    <a:cubicBezTo>
                      <a:pt x="487" y="769"/>
                      <a:pt x="487" y="769"/>
                      <a:pt x="487" y="769"/>
                    </a:cubicBezTo>
                    <a:lnTo>
                      <a:pt x="477" y="769"/>
                    </a:lnTo>
                    <a:close/>
                    <a:moveTo>
                      <a:pt x="487" y="793"/>
                    </a:moveTo>
                    <a:cubicBezTo>
                      <a:pt x="487" y="841"/>
                      <a:pt x="487" y="841"/>
                      <a:pt x="487" y="841"/>
                    </a:cubicBezTo>
                    <a:cubicBezTo>
                      <a:pt x="477" y="841"/>
                      <a:pt x="477" y="841"/>
                      <a:pt x="477" y="841"/>
                    </a:cubicBezTo>
                    <a:cubicBezTo>
                      <a:pt x="477" y="793"/>
                      <a:pt x="477" y="793"/>
                      <a:pt x="477" y="793"/>
                    </a:cubicBezTo>
                    <a:lnTo>
                      <a:pt x="487" y="793"/>
                    </a:lnTo>
                    <a:close/>
                    <a:moveTo>
                      <a:pt x="439" y="747"/>
                    </a:moveTo>
                    <a:cubicBezTo>
                      <a:pt x="439" y="681"/>
                      <a:pt x="439" y="681"/>
                      <a:pt x="439" y="681"/>
                    </a:cubicBezTo>
                    <a:cubicBezTo>
                      <a:pt x="505" y="681"/>
                      <a:pt x="505" y="681"/>
                      <a:pt x="505" y="681"/>
                    </a:cubicBezTo>
                    <a:cubicBezTo>
                      <a:pt x="505" y="747"/>
                      <a:pt x="505" y="747"/>
                      <a:pt x="505" y="747"/>
                    </a:cubicBezTo>
                    <a:lnTo>
                      <a:pt x="439" y="747"/>
                    </a:lnTo>
                    <a:close/>
                    <a:moveTo>
                      <a:pt x="497" y="756"/>
                    </a:moveTo>
                    <a:cubicBezTo>
                      <a:pt x="515" y="756"/>
                      <a:pt x="515" y="756"/>
                      <a:pt x="515" y="756"/>
                    </a:cubicBezTo>
                    <a:cubicBezTo>
                      <a:pt x="515" y="747"/>
                      <a:pt x="515" y="747"/>
                      <a:pt x="515" y="747"/>
                    </a:cubicBezTo>
                    <a:cubicBezTo>
                      <a:pt x="534" y="747"/>
                      <a:pt x="534" y="747"/>
                      <a:pt x="534" y="747"/>
                    </a:cubicBezTo>
                    <a:cubicBezTo>
                      <a:pt x="534" y="738"/>
                      <a:pt x="534" y="738"/>
                      <a:pt x="534" y="738"/>
                    </a:cubicBezTo>
                    <a:cubicBezTo>
                      <a:pt x="515" y="738"/>
                      <a:pt x="515" y="738"/>
                      <a:pt x="515" y="738"/>
                    </a:cubicBezTo>
                    <a:cubicBezTo>
                      <a:pt x="515" y="728"/>
                      <a:pt x="515" y="728"/>
                      <a:pt x="515" y="728"/>
                    </a:cubicBezTo>
                    <a:cubicBezTo>
                      <a:pt x="534" y="728"/>
                      <a:pt x="534" y="728"/>
                      <a:pt x="534" y="728"/>
                    </a:cubicBezTo>
                    <a:cubicBezTo>
                      <a:pt x="534" y="719"/>
                      <a:pt x="534" y="719"/>
                      <a:pt x="534" y="719"/>
                    </a:cubicBezTo>
                    <a:cubicBezTo>
                      <a:pt x="515" y="719"/>
                      <a:pt x="515" y="719"/>
                      <a:pt x="515" y="719"/>
                    </a:cubicBezTo>
                    <a:cubicBezTo>
                      <a:pt x="515" y="709"/>
                      <a:pt x="515" y="709"/>
                      <a:pt x="515" y="709"/>
                    </a:cubicBezTo>
                    <a:cubicBezTo>
                      <a:pt x="534" y="709"/>
                      <a:pt x="534" y="709"/>
                      <a:pt x="534" y="709"/>
                    </a:cubicBezTo>
                    <a:cubicBezTo>
                      <a:pt x="534" y="700"/>
                      <a:pt x="534" y="700"/>
                      <a:pt x="534" y="700"/>
                    </a:cubicBezTo>
                    <a:cubicBezTo>
                      <a:pt x="515" y="700"/>
                      <a:pt x="515" y="700"/>
                      <a:pt x="515" y="700"/>
                    </a:cubicBezTo>
                    <a:cubicBezTo>
                      <a:pt x="515" y="690"/>
                      <a:pt x="515" y="690"/>
                      <a:pt x="515" y="690"/>
                    </a:cubicBezTo>
                    <a:cubicBezTo>
                      <a:pt x="534" y="690"/>
                      <a:pt x="534" y="690"/>
                      <a:pt x="534" y="690"/>
                    </a:cubicBezTo>
                    <a:cubicBezTo>
                      <a:pt x="534" y="681"/>
                      <a:pt x="534" y="681"/>
                      <a:pt x="534" y="681"/>
                    </a:cubicBezTo>
                    <a:cubicBezTo>
                      <a:pt x="515" y="681"/>
                      <a:pt x="515" y="681"/>
                      <a:pt x="515" y="681"/>
                    </a:cubicBezTo>
                    <a:cubicBezTo>
                      <a:pt x="515" y="672"/>
                      <a:pt x="515" y="672"/>
                      <a:pt x="515" y="672"/>
                    </a:cubicBezTo>
                    <a:cubicBezTo>
                      <a:pt x="505" y="672"/>
                      <a:pt x="505" y="672"/>
                      <a:pt x="505" y="672"/>
                    </a:cubicBezTo>
                    <a:cubicBezTo>
                      <a:pt x="505" y="653"/>
                      <a:pt x="505" y="653"/>
                      <a:pt x="505" y="653"/>
                    </a:cubicBezTo>
                    <a:cubicBezTo>
                      <a:pt x="496" y="653"/>
                      <a:pt x="496" y="653"/>
                      <a:pt x="496" y="653"/>
                    </a:cubicBezTo>
                    <a:cubicBezTo>
                      <a:pt x="496" y="672"/>
                      <a:pt x="496" y="672"/>
                      <a:pt x="496" y="672"/>
                    </a:cubicBezTo>
                    <a:cubicBezTo>
                      <a:pt x="487" y="672"/>
                      <a:pt x="487" y="672"/>
                      <a:pt x="487" y="672"/>
                    </a:cubicBezTo>
                    <a:cubicBezTo>
                      <a:pt x="487" y="653"/>
                      <a:pt x="487" y="653"/>
                      <a:pt x="487" y="653"/>
                    </a:cubicBezTo>
                    <a:cubicBezTo>
                      <a:pt x="477" y="653"/>
                      <a:pt x="477" y="653"/>
                      <a:pt x="477" y="653"/>
                    </a:cubicBezTo>
                    <a:cubicBezTo>
                      <a:pt x="477" y="672"/>
                      <a:pt x="477" y="672"/>
                      <a:pt x="477" y="672"/>
                    </a:cubicBezTo>
                    <a:cubicBezTo>
                      <a:pt x="468" y="672"/>
                      <a:pt x="468" y="672"/>
                      <a:pt x="468" y="672"/>
                    </a:cubicBezTo>
                    <a:cubicBezTo>
                      <a:pt x="468" y="653"/>
                      <a:pt x="468" y="653"/>
                      <a:pt x="468" y="653"/>
                    </a:cubicBezTo>
                    <a:cubicBezTo>
                      <a:pt x="458" y="653"/>
                      <a:pt x="458" y="653"/>
                      <a:pt x="458" y="653"/>
                    </a:cubicBezTo>
                    <a:cubicBezTo>
                      <a:pt x="458" y="672"/>
                      <a:pt x="458" y="672"/>
                      <a:pt x="458" y="672"/>
                    </a:cubicBezTo>
                    <a:cubicBezTo>
                      <a:pt x="449" y="672"/>
                      <a:pt x="449" y="672"/>
                      <a:pt x="449" y="672"/>
                    </a:cubicBezTo>
                    <a:cubicBezTo>
                      <a:pt x="449" y="653"/>
                      <a:pt x="449" y="653"/>
                      <a:pt x="449" y="653"/>
                    </a:cubicBezTo>
                    <a:cubicBezTo>
                      <a:pt x="439" y="653"/>
                      <a:pt x="439" y="653"/>
                      <a:pt x="439" y="653"/>
                    </a:cubicBezTo>
                    <a:cubicBezTo>
                      <a:pt x="439" y="672"/>
                      <a:pt x="439" y="672"/>
                      <a:pt x="439" y="672"/>
                    </a:cubicBezTo>
                    <a:cubicBezTo>
                      <a:pt x="430" y="672"/>
                      <a:pt x="430" y="672"/>
                      <a:pt x="430" y="672"/>
                    </a:cubicBezTo>
                    <a:cubicBezTo>
                      <a:pt x="430" y="681"/>
                      <a:pt x="430" y="681"/>
                      <a:pt x="430" y="681"/>
                    </a:cubicBezTo>
                    <a:cubicBezTo>
                      <a:pt x="411" y="681"/>
                      <a:pt x="411" y="681"/>
                      <a:pt x="411" y="681"/>
                    </a:cubicBezTo>
                    <a:cubicBezTo>
                      <a:pt x="411" y="690"/>
                      <a:pt x="411" y="690"/>
                      <a:pt x="411" y="690"/>
                    </a:cubicBezTo>
                    <a:cubicBezTo>
                      <a:pt x="430" y="690"/>
                      <a:pt x="430" y="690"/>
                      <a:pt x="430" y="690"/>
                    </a:cubicBezTo>
                    <a:cubicBezTo>
                      <a:pt x="430" y="700"/>
                      <a:pt x="430" y="700"/>
                      <a:pt x="430" y="700"/>
                    </a:cubicBezTo>
                    <a:cubicBezTo>
                      <a:pt x="411" y="700"/>
                      <a:pt x="411" y="700"/>
                      <a:pt x="411" y="700"/>
                    </a:cubicBezTo>
                    <a:cubicBezTo>
                      <a:pt x="411" y="709"/>
                      <a:pt x="411" y="709"/>
                      <a:pt x="411" y="709"/>
                    </a:cubicBezTo>
                    <a:cubicBezTo>
                      <a:pt x="430" y="709"/>
                      <a:pt x="430" y="709"/>
                      <a:pt x="430" y="709"/>
                    </a:cubicBezTo>
                    <a:cubicBezTo>
                      <a:pt x="430" y="719"/>
                      <a:pt x="430" y="719"/>
                      <a:pt x="430" y="719"/>
                    </a:cubicBezTo>
                    <a:cubicBezTo>
                      <a:pt x="411" y="719"/>
                      <a:pt x="411" y="719"/>
                      <a:pt x="411" y="719"/>
                    </a:cubicBezTo>
                    <a:cubicBezTo>
                      <a:pt x="411" y="728"/>
                      <a:pt x="411" y="728"/>
                      <a:pt x="411" y="728"/>
                    </a:cubicBezTo>
                    <a:cubicBezTo>
                      <a:pt x="430" y="728"/>
                      <a:pt x="430" y="728"/>
                      <a:pt x="430" y="728"/>
                    </a:cubicBezTo>
                    <a:cubicBezTo>
                      <a:pt x="430" y="738"/>
                      <a:pt x="430" y="738"/>
                      <a:pt x="430" y="738"/>
                    </a:cubicBezTo>
                    <a:cubicBezTo>
                      <a:pt x="411" y="738"/>
                      <a:pt x="411" y="738"/>
                      <a:pt x="411" y="738"/>
                    </a:cubicBezTo>
                    <a:cubicBezTo>
                      <a:pt x="411" y="747"/>
                      <a:pt x="411" y="747"/>
                      <a:pt x="411" y="747"/>
                    </a:cubicBezTo>
                    <a:cubicBezTo>
                      <a:pt x="430" y="747"/>
                      <a:pt x="430" y="747"/>
                      <a:pt x="430" y="747"/>
                    </a:cubicBezTo>
                    <a:cubicBezTo>
                      <a:pt x="430" y="756"/>
                      <a:pt x="430" y="756"/>
                      <a:pt x="430" y="756"/>
                    </a:cubicBezTo>
                    <a:cubicBezTo>
                      <a:pt x="448" y="756"/>
                      <a:pt x="448" y="756"/>
                      <a:pt x="448" y="756"/>
                    </a:cubicBezTo>
                    <a:cubicBezTo>
                      <a:pt x="448" y="769"/>
                      <a:pt x="448" y="769"/>
                      <a:pt x="448" y="769"/>
                    </a:cubicBezTo>
                    <a:cubicBezTo>
                      <a:pt x="364" y="769"/>
                      <a:pt x="364" y="769"/>
                      <a:pt x="364" y="769"/>
                    </a:cubicBezTo>
                    <a:cubicBezTo>
                      <a:pt x="364" y="645"/>
                      <a:pt x="364" y="645"/>
                      <a:pt x="364" y="645"/>
                    </a:cubicBezTo>
                    <a:cubicBezTo>
                      <a:pt x="578" y="645"/>
                      <a:pt x="578" y="645"/>
                      <a:pt x="578" y="645"/>
                    </a:cubicBezTo>
                    <a:cubicBezTo>
                      <a:pt x="578" y="769"/>
                      <a:pt x="578" y="769"/>
                      <a:pt x="578" y="769"/>
                    </a:cubicBezTo>
                    <a:cubicBezTo>
                      <a:pt x="497" y="769"/>
                      <a:pt x="497" y="769"/>
                      <a:pt x="497" y="769"/>
                    </a:cubicBezTo>
                    <a:lnTo>
                      <a:pt x="497" y="756"/>
                    </a:lnTo>
                    <a:close/>
                    <a:moveTo>
                      <a:pt x="457" y="756"/>
                    </a:moveTo>
                    <a:cubicBezTo>
                      <a:pt x="468" y="756"/>
                      <a:pt x="468" y="756"/>
                      <a:pt x="468" y="756"/>
                    </a:cubicBezTo>
                    <a:cubicBezTo>
                      <a:pt x="468" y="769"/>
                      <a:pt x="468" y="769"/>
                      <a:pt x="468" y="769"/>
                    </a:cubicBezTo>
                    <a:cubicBezTo>
                      <a:pt x="457" y="769"/>
                      <a:pt x="457" y="769"/>
                      <a:pt x="457" y="769"/>
                    </a:cubicBezTo>
                    <a:lnTo>
                      <a:pt x="457" y="756"/>
                    </a:lnTo>
                    <a:close/>
                    <a:moveTo>
                      <a:pt x="468" y="793"/>
                    </a:moveTo>
                    <a:cubicBezTo>
                      <a:pt x="468" y="841"/>
                      <a:pt x="468" y="841"/>
                      <a:pt x="468" y="841"/>
                    </a:cubicBezTo>
                    <a:cubicBezTo>
                      <a:pt x="457" y="841"/>
                      <a:pt x="457" y="841"/>
                      <a:pt x="457" y="841"/>
                    </a:cubicBezTo>
                    <a:cubicBezTo>
                      <a:pt x="457" y="793"/>
                      <a:pt x="457" y="793"/>
                      <a:pt x="457" y="793"/>
                    </a:cubicBezTo>
                    <a:lnTo>
                      <a:pt x="468" y="793"/>
                    </a:lnTo>
                    <a:close/>
                    <a:moveTo>
                      <a:pt x="761" y="876"/>
                    </a:moveTo>
                    <a:cubicBezTo>
                      <a:pt x="761" y="876"/>
                      <a:pt x="760" y="876"/>
                      <a:pt x="759" y="876"/>
                    </a:cubicBezTo>
                    <a:cubicBezTo>
                      <a:pt x="657" y="875"/>
                      <a:pt x="657" y="875"/>
                      <a:pt x="657" y="875"/>
                    </a:cubicBezTo>
                    <a:cubicBezTo>
                      <a:pt x="657" y="853"/>
                      <a:pt x="657" y="853"/>
                      <a:pt x="657" y="853"/>
                    </a:cubicBezTo>
                    <a:cubicBezTo>
                      <a:pt x="657" y="846"/>
                      <a:pt x="651" y="841"/>
                      <a:pt x="645" y="841"/>
                    </a:cubicBezTo>
                    <a:cubicBezTo>
                      <a:pt x="497" y="841"/>
                      <a:pt x="497" y="841"/>
                      <a:pt x="497" y="841"/>
                    </a:cubicBezTo>
                    <a:cubicBezTo>
                      <a:pt x="497" y="793"/>
                      <a:pt x="497" y="793"/>
                      <a:pt x="497" y="793"/>
                    </a:cubicBezTo>
                    <a:cubicBezTo>
                      <a:pt x="590" y="793"/>
                      <a:pt x="590" y="793"/>
                      <a:pt x="590" y="793"/>
                    </a:cubicBezTo>
                    <a:cubicBezTo>
                      <a:pt x="597" y="793"/>
                      <a:pt x="602" y="787"/>
                      <a:pt x="602" y="781"/>
                    </a:cubicBezTo>
                    <a:cubicBezTo>
                      <a:pt x="602" y="633"/>
                      <a:pt x="602" y="633"/>
                      <a:pt x="602" y="633"/>
                    </a:cubicBezTo>
                    <a:cubicBezTo>
                      <a:pt x="602" y="626"/>
                      <a:pt x="597" y="621"/>
                      <a:pt x="590" y="621"/>
                    </a:cubicBezTo>
                    <a:cubicBezTo>
                      <a:pt x="352" y="621"/>
                      <a:pt x="352" y="621"/>
                      <a:pt x="352" y="621"/>
                    </a:cubicBezTo>
                    <a:cubicBezTo>
                      <a:pt x="345" y="621"/>
                      <a:pt x="340" y="626"/>
                      <a:pt x="340" y="633"/>
                    </a:cubicBezTo>
                    <a:cubicBezTo>
                      <a:pt x="340" y="781"/>
                      <a:pt x="340" y="781"/>
                      <a:pt x="340" y="781"/>
                    </a:cubicBezTo>
                    <a:cubicBezTo>
                      <a:pt x="340" y="787"/>
                      <a:pt x="345" y="793"/>
                      <a:pt x="352" y="793"/>
                    </a:cubicBezTo>
                    <a:cubicBezTo>
                      <a:pt x="448" y="793"/>
                      <a:pt x="448" y="793"/>
                      <a:pt x="448" y="793"/>
                    </a:cubicBezTo>
                    <a:cubicBezTo>
                      <a:pt x="448" y="841"/>
                      <a:pt x="448" y="841"/>
                      <a:pt x="448" y="841"/>
                    </a:cubicBezTo>
                    <a:cubicBezTo>
                      <a:pt x="297" y="841"/>
                      <a:pt x="297" y="841"/>
                      <a:pt x="297" y="841"/>
                    </a:cubicBezTo>
                    <a:cubicBezTo>
                      <a:pt x="290" y="841"/>
                      <a:pt x="285" y="846"/>
                      <a:pt x="285" y="853"/>
                    </a:cubicBezTo>
                    <a:cubicBezTo>
                      <a:pt x="284" y="876"/>
                      <a:pt x="284" y="876"/>
                      <a:pt x="284" y="876"/>
                    </a:cubicBezTo>
                    <a:cubicBezTo>
                      <a:pt x="181" y="876"/>
                      <a:pt x="181" y="876"/>
                      <a:pt x="181" y="876"/>
                    </a:cubicBezTo>
                    <a:cubicBezTo>
                      <a:pt x="181" y="876"/>
                      <a:pt x="181" y="874"/>
                      <a:pt x="181" y="872"/>
                    </a:cubicBezTo>
                    <a:cubicBezTo>
                      <a:pt x="181" y="691"/>
                      <a:pt x="181" y="691"/>
                      <a:pt x="181" y="691"/>
                    </a:cubicBezTo>
                    <a:cubicBezTo>
                      <a:pt x="180" y="671"/>
                      <a:pt x="196" y="654"/>
                      <a:pt x="196" y="654"/>
                    </a:cubicBezTo>
                    <a:cubicBezTo>
                      <a:pt x="199" y="651"/>
                      <a:pt x="200" y="646"/>
                      <a:pt x="198" y="641"/>
                    </a:cubicBezTo>
                    <a:cubicBezTo>
                      <a:pt x="196" y="637"/>
                      <a:pt x="192" y="634"/>
                      <a:pt x="187" y="634"/>
                    </a:cubicBezTo>
                    <a:cubicBezTo>
                      <a:pt x="163" y="634"/>
                      <a:pt x="163" y="634"/>
                      <a:pt x="163" y="634"/>
                    </a:cubicBezTo>
                    <a:cubicBezTo>
                      <a:pt x="152" y="634"/>
                      <a:pt x="147" y="620"/>
                      <a:pt x="146" y="616"/>
                    </a:cubicBezTo>
                    <a:cubicBezTo>
                      <a:pt x="147" y="597"/>
                      <a:pt x="158" y="594"/>
                      <a:pt x="160" y="594"/>
                    </a:cubicBezTo>
                    <a:cubicBezTo>
                      <a:pt x="215" y="594"/>
                      <a:pt x="215" y="594"/>
                      <a:pt x="215" y="594"/>
                    </a:cubicBezTo>
                    <a:cubicBezTo>
                      <a:pt x="221" y="594"/>
                      <a:pt x="224" y="600"/>
                      <a:pt x="224" y="600"/>
                    </a:cubicBezTo>
                    <a:cubicBezTo>
                      <a:pt x="226" y="605"/>
                      <a:pt x="232" y="607"/>
                      <a:pt x="237" y="606"/>
                    </a:cubicBezTo>
                    <a:cubicBezTo>
                      <a:pt x="242" y="605"/>
                      <a:pt x="246" y="601"/>
                      <a:pt x="247" y="596"/>
                    </a:cubicBezTo>
                    <a:cubicBezTo>
                      <a:pt x="251" y="557"/>
                      <a:pt x="275" y="490"/>
                      <a:pt x="275" y="489"/>
                    </a:cubicBezTo>
                    <a:cubicBezTo>
                      <a:pt x="284" y="465"/>
                      <a:pt x="301" y="464"/>
                      <a:pt x="302" y="464"/>
                    </a:cubicBezTo>
                    <a:cubicBezTo>
                      <a:pt x="304" y="464"/>
                      <a:pt x="306" y="464"/>
                      <a:pt x="307" y="463"/>
                    </a:cubicBezTo>
                    <a:cubicBezTo>
                      <a:pt x="317" y="459"/>
                      <a:pt x="399" y="456"/>
                      <a:pt x="471" y="454"/>
                    </a:cubicBezTo>
                    <a:cubicBezTo>
                      <a:pt x="543" y="456"/>
                      <a:pt x="624" y="459"/>
                      <a:pt x="635" y="463"/>
                    </a:cubicBezTo>
                    <a:cubicBezTo>
                      <a:pt x="636" y="464"/>
                      <a:pt x="638" y="464"/>
                      <a:pt x="639" y="464"/>
                    </a:cubicBezTo>
                    <a:cubicBezTo>
                      <a:pt x="641" y="464"/>
                      <a:pt x="658" y="465"/>
                      <a:pt x="667" y="489"/>
                    </a:cubicBezTo>
                    <a:cubicBezTo>
                      <a:pt x="667" y="490"/>
                      <a:pt x="691" y="557"/>
                      <a:pt x="695" y="596"/>
                    </a:cubicBezTo>
                    <a:cubicBezTo>
                      <a:pt x="696" y="601"/>
                      <a:pt x="700" y="605"/>
                      <a:pt x="705" y="606"/>
                    </a:cubicBezTo>
                    <a:cubicBezTo>
                      <a:pt x="710" y="607"/>
                      <a:pt x="715" y="605"/>
                      <a:pt x="718" y="600"/>
                    </a:cubicBezTo>
                    <a:cubicBezTo>
                      <a:pt x="718" y="600"/>
                      <a:pt x="721" y="594"/>
                      <a:pt x="726" y="594"/>
                    </a:cubicBezTo>
                    <a:cubicBezTo>
                      <a:pt x="780" y="594"/>
                      <a:pt x="780" y="594"/>
                      <a:pt x="780" y="594"/>
                    </a:cubicBezTo>
                    <a:cubicBezTo>
                      <a:pt x="784" y="594"/>
                      <a:pt x="795" y="597"/>
                      <a:pt x="796" y="616"/>
                    </a:cubicBezTo>
                    <a:cubicBezTo>
                      <a:pt x="795" y="620"/>
                      <a:pt x="790" y="634"/>
                      <a:pt x="779" y="634"/>
                    </a:cubicBezTo>
                    <a:cubicBezTo>
                      <a:pt x="755" y="634"/>
                      <a:pt x="755" y="634"/>
                      <a:pt x="755" y="634"/>
                    </a:cubicBezTo>
                    <a:cubicBezTo>
                      <a:pt x="750" y="634"/>
                      <a:pt x="746" y="637"/>
                      <a:pt x="744" y="641"/>
                    </a:cubicBezTo>
                    <a:cubicBezTo>
                      <a:pt x="742" y="646"/>
                      <a:pt x="743" y="651"/>
                      <a:pt x="746" y="654"/>
                    </a:cubicBezTo>
                    <a:cubicBezTo>
                      <a:pt x="746" y="654"/>
                      <a:pt x="761" y="671"/>
                      <a:pt x="761" y="691"/>
                    </a:cubicBezTo>
                    <a:cubicBezTo>
                      <a:pt x="761" y="873"/>
                      <a:pt x="761" y="873"/>
                      <a:pt x="761" y="873"/>
                    </a:cubicBezTo>
                    <a:cubicBezTo>
                      <a:pt x="761" y="874"/>
                      <a:pt x="761" y="876"/>
                      <a:pt x="761" y="876"/>
                    </a:cubicBezTo>
                    <a:close/>
                  </a:path>
                </a:pathLst>
              </a:custGeom>
              <a:solidFill>
                <a:srgbClr val="BACC98"/>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nvGrpSpPr>
            <p:cNvPr id="25" name="그룹 20"/>
            <p:cNvGrpSpPr/>
            <p:nvPr/>
          </p:nvGrpSpPr>
          <p:grpSpPr>
            <a:xfrm>
              <a:off x="5767933" y="3040349"/>
              <a:ext cx="244002" cy="272089"/>
              <a:chOff x="5767933" y="3040349"/>
              <a:chExt cx="244002" cy="272089"/>
            </a:xfrm>
          </p:grpSpPr>
          <p:sp>
            <p:nvSpPr>
              <p:cNvPr id="26" name="Freeform 9"/>
              <p:cNvSpPr>
                <a:spLocks/>
              </p:cNvSpPr>
              <p:nvPr/>
            </p:nvSpPr>
            <p:spPr bwMode="auto">
              <a:xfrm>
                <a:off x="5806550" y="3130325"/>
                <a:ext cx="205385" cy="182113"/>
              </a:xfrm>
              <a:custGeom>
                <a:avLst/>
                <a:gdLst>
                  <a:gd name="T0" fmla="*/ 258 w 388"/>
                  <a:gd name="T1" fmla="*/ 0 h 344"/>
                  <a:gd name="T2" fmla="*/ 184 w 388"/>
                  <a:gd name="T3" fmla="*/ 200 h 344"/>
                  <a:gd name="T4" fmla="*/ 182 w 388"/>
                  <a:gd name="T5" fmla="*/ 227 h 344"/>
                  <a:gd name="T6" fmla="*/ 0 w 388"/>
                  <a:gd name="T7" fmla="*/ 227 h 344"/>
                  <a:gd name="T8" fmla="*/ 114 w 388"/>
                  <a:gd name="T9" fmla="*/ 344 h 344"/>
                  <a:gd name="T10" fmla="*/ 180 w 388"/>
                  <a:gd name="T11" fmla="*/ 333 h 344"/>
                  <a:gd name="T12" fmla="*/ 388 w 388"/>
                  <a:gd name="T13" fmla="*/ 116 h 344"/>
                  <a:gd name="T14" fmla="*/ 258 w 388"/>
                  <a:gd name="T15" fmla="*/ 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344">
                    <a:moveTo>
                      <a:pt x="258" y="0"/>
                    </a:moveTo>
                    <a:cubicBezTo>
                      <a:pt x="184" y="200"/>
                      <a:pt x="184" y="200"/>
                      <a:pt x="184" y="200"/>
                    </a:cubicBezTo>
                    <a:cubicBezTo>
                      <a:pt x="182" y="227"/>
                      <a:pt x="182" y="227"/>
                      <a:pt x="182" y="227"/>
                    </a:cubicBezTo>
                    <a:cubicBezTo>
                      <a:pt x="0" y="227"/>
                      <a:pt x="0" y="227"/>
                      <a:pt x="0" y="227"/>
                    </a:cubicBezTo>
                    <a:cubicBezTo>
                      <a:pt x="114" y="344"/>
                      <a:pt x="114" y="344"/>
                      <a:pt x="114" y="344"/>
                    </a:cubicBezTo>
                    <a:cubicBezTo>
                      <a:pt x="136" y="343"/>
                      <a:pt x="158" y="339"/>
                      <a:pt x="180" y="333"/>
                    </a:cubicBezTo>
                    <a:cubicBezTo>
                      <a:pt x="288" y="303"/>
                      <a:pt x="364" y="217"/>
                      <a:pt x="388" y="116"/>
                    </a:cubicBezTo>
                    <a:cubicBezTo>
                      <a:pt x="258" y="0"/>
                      <a:pt x="258" y="0"/>
                      <a:pt x="258" y="0"/>
                    </a:cubicBezTo>
                  </a:path>
                </a:pathLst>
              </a:custGeom>
              <a:solidFill>
                <a:schemeClr val="bg1">
                  <a:lumMod val="7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sp>
            <p:nvSpPr>
              <p:cNvPr id="27" name="Freeform 290"/>
              <p:cNvSpPr>
                <a:spLocks noEditPoints="1"/>
              </p:cNvSpPr>
              <p:nvPr/>
            </p:nvSpPr>
            <p:spPr bwMode="auto">
              <a:xfrm>
                <a:off x="5767933" y="3040349"/>
                <a:ext cx="176461" cy="209784"/>
              </a:xfrm>
              <a:custGeom>
                <a:avLst/>
                <a:gdLst>
                  <a:gd name="T0" fmla="*/ 316 w 699"/>
                  <a:gd name="T1" fmla="*/ 187 h 833"/>
                  <a:gd name="T2" fmla="*/ 466 w 699"/>
                  <a:gd name="T3" fmla="*/ 686 h 833"/>
                  <a:gd name="T4" fmla="*/ 167 w 699"/>
                  <a:gd name="T5" fmla="*/ 791 h 833"/>
                  <a:gd name="T6" fmla="*/ 246 w 699"/>
                  <a:gd name="T7" fmla="*/ 710 h 833"/>
                  <a:gd name="T8" fmla="*/ 628 w 699"/>
                  <a:gd name="T9" fmla="*/ 509 h 833"/>
                  <a:gd name="T10" fmla="*/ 678 w 699"/>
                  <a:gd name="T11" fmla="*/ 393 h 833"/>
                  <a:gd name="T12" fmla="*/ 682 w 699"/>
                  <a:gd name="T13" fmla="*/ 401 h 833"/>
                  <a:gd name="T14" fmla="*/ 684 w 699"/>
                  <a:gd name="T15" fmla="*/ 382 h 833"/>
                  <a:gd name="T16" fmla="*/ 545 w 699"/>
                  <a:gd name="T17" fmla="*/ 734 h 833"/>
                  <a:gd name="T18" fmla="*/ 661 w 699"/>
                  <a:gd name="T19" fmla="*/ 438 h 833"/>
                  <a:gd name="T20" fmla="*/ 665 w 699"/>
                  <a:gd name="T21" fmla="*/ 446 h 833"/>
                  <a:gd name="T22" fmla="*/ 617 w 699"/>
                  <a:gd name="T23" fmla="*/ 562 h 833"/>
                  <a:gd name="T24" fmla="*/ 562 w 699"/>
                  <a:gd name="T25" fmla="*/ 689 h 833"/>
                  <a:gd name="T26" fmla="*/ 611 w 699"/>
                  <a:gd name="T27" fmla="*/ 573 h 833"/>
                  <a:gd name="T28" fmla="*/ 615 w 699"/>
                  <a:gd name="T29" fmla="*/ 581 h 833"/>
                  <a:gd name="T30" fmla="*/ 584 w 699"/>
                  <a:gd name="T31" fmla="*/ 652 h 833"/>
                  <a:gd name="T32" fmla="*/ 54 w 699"/>
                  <a:gd name="T33" fmla="*/ 483 h 833"/>
                  <a:gd name="T34" fmla="*/ 54 w 699"/>
                  <a:gd name="T35" fmla="*/ 464 h 833"/>
                  <a:gd name="T36" fmla="*/ 50 w 699"/>
                  <a:gd name="T37" fmla="*/ 472 h 833"/>
                  <a:gd name="T38" fmla="*/ 26 w 699"/>
                  <a:gd name="T39" fmla="*/ 423 h 833"/>
                  <a:gd name="T40" fmla="*/ 4 w 699"/>
                  <a:gd name="T41" fmla="*/ 348 h 833"/>
                  <a:gd name="T42" fmla="*/ 87 w 699"/>
                  <a:gd name="T43" fmla="*/ 554 h 833"/>
                  <a:gd name="T44" fmla="*/ 84 w 699"/>
                  <a:gd name="T45" fmla="*/ 562 h 833"/>
                  <a:gd name="T46" fmla="*/ 126 w 699"/>
                  <a:gd name="T47" fmla="*/ 693 h 833"/>
                  <a:gd name="T48" fmla="*/ 138 w 699"/>
                  <a:gd name="T49" fmla="*/ 708 h 833"/>
                  <a:gd name="T50" fmla="*/ 104 w 699"/>
                  <a:gd name="T51" fmla="*/ 599 h 833"/>
                  <a:gd name="T52" fmla="*/ 100 w 699"/>
                  <a:gd name="T53" fmla="*/ 607 h 833"/>
                  <a:gd name="T54" fmla="*/ 109 w 699"/>
                  <a:gd name="T55" fmla="*/ 648 h 833"/>
                  <a:gd name="T56" fmla="*/ 220 w 699"/>
                  <a:gd name="T57" fmla="*/ 612 h 833"/>
                  <a:gd name="T58" fmla="*/ 213 w 699"/>
                  <a:gd name="T59" fmla="*/ 565 h 833"/>
                  <a:gd name="T60" fmla="*/ 212 w 699"/>
                  <a:gd name="T61" fmla="*/ 565 h 833"/>
                  <a:gd name="T62" fmla="*/ 229 w 699"/>
                  <a:gd name="T63" fmla="*/ 629 h 833"/>
                  <a:gd name="T64" fmla="*/ 481 w 699"/>
                  <a:gd name="T65" fmla="*/ 577 h 833"/>
                  <a:gd name="T66" fmla="*/ 466 w 699"/>
                  <a:gd name="T67" fmla="*/ 629 h 833"/>
                  <a:gd name="T68" fmla="*/ 473 w 699"/>
                  <a:gd name="T69" fmla="*/ 624 h 833"/>
                  <a:gd name="T70" fmla="*/ 478 w 699"/>
                  <a:gd name="T71" fmla="*/ 558 h 833"/>
                  <a:gd name="T72" fmla="*/ 539 w 699"/>
                  <a:gd name="T73" fmla="*/ 808 h 833"/>
                  <a:gd name="T74" fmla="*/ 316 w 699"/>
                  <a:gd name="T75" fmla="*/ 0 h 833"/>
                  <a:gd name="T76" fmla="*/ 316 w 699"/>
                  <a:gd name="T77" fmla="*/ 284 h 833"/>
                  <a:gd name="T78" fmla="*/ 270 w 699"/>
                  <a:gd name="T79" fmla="*/ 70 h 833"/>
                  <a:gd name="T80" fmla="*/ 262 w 699"/>
                  <a:gd name="T81" fmla="*/ 66 h 833"/>
                  <a:gd name="T82" fmla="*/ 358 w 699"/>
                  <a:gd name="T83" fmla="*/ 215 h 833"/>
                  <a:gd name="T84" fmla="*/ 243 w 699"/>
                  <a:gd name="T85" fmla="*/ 100 h 833"/>
                  <a:gd name="T86" fmla="*/ 432 w 699"/>
                  <a:gd name="T87" fmla="*/ 218 h 833"/>
                  <a:gd name="T88" fmla="*/ 427 w 699"/>
                  <a:gd name="T89" fmla="*/ 217 h 833"/>
                  <a:gd name="T90" fmla="*/ 174 w 699"/>
                  <a:gd name="T91" fmla="*/ 142 h 833"/>
                  <a:gd name="T92" fmla="*/ 449 w 699"/>
                  <a:gd name="T93" fmla="*/ 133 h 833"/>
                  <a:gd name="T94" fmla="*/ 193 w 699"/>
                  <a:gd name="T95" fmla="*/ 213 h 833"/>
                  <a:gd name="T96" fmla="*/ 397 w 699"/>
                  <a:gd name="T97" fmla="*/ 105 h 833"/>
                  <a:gd name="T98" fmla="*/ 389 w 699"/>
                  <a:gd name="T99" fmla="*/ 100 h 833"/>
                  <a:gd name="T100" fmla="*/ 262 w 699"/>
                  <a:gd name="T101" fmla="*/ 219 h 833"/>
                  <a:gd name="T102" fmla="*/ 391 w 699"/>
                  <a:gd name="T103" fmla="*/ 32 h 833"/>
                  <a:gd name="T104" fmla="*/ 86 w 699"/>
                  <a:gd name="T105" fmla="*/ 444 h 833"/>
                  <a:gd name="T106" fmla="*/ 496 w 699"/>
                  <a:gd name="T107" fmla="*/ 281 h 833"/>
                  <a:gd name="T108" fmla="*/ 352 w 699"/>
                  <a:gd name="T109" fmla="*/ 334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833">
                    <a:moveTo>
                      <a:pt x="385" y="142"/>
                    </a:moveTo>
                    <a:cubicBezTo>
                      <a:pt x="385" y="104"/>
                      <a:pt x="354" y="73"/>
                      <a:pt x="316" y="73"/>
                    </a:cubicBezTo>
                    <a:cubicBezTo>
                      <a:pt x="278" y="73"/>
                      <a:pt x="247" y="104"/>
                      <a:pt x="247" y="142"/>
                    </a:cubicBezTo>
                    <a:cubicBezTo>
                      <a:pt x="247" y="180"/>
                      <a:pt x="278" y="211"/>
                      <a:pt x="316" y="211"/>
                    </a:cubicBezTo>
                    <a:cubicBezTo>
                      <a:pt x="354" y="211"/>
                      <a:pt x="385" y="180"/>
                      <a:pt x="385" y="142"/>
                    </a:cubicBezTo>
                    <a:close/>
                    <a:moveTo>
                      <a:pt x="316" y="187"/>
                    </a:moveTo>
                    <a:cubicBezTo>
                      <a:pt x="291" y="187"/>
                      <a:pt x="271" y="167"/>
                      <a:pt x="271" y="142"/>
                    </a:cubicBezTo>
                    <a:cubicBezTo>
                      <a:pt x="271" y="117"/>
                      <a:pt x="291" y="97"/>
                      <a:pt x="316" y="97"/>
                    </a:cubicBezTo>
                    <a:cubicBezTo>
                      <a:pt x="341" y="97"/>
                      <a:pt x="361" y="117"/>
                      <a:pt x="361" y="142"/>
                    </a:cubicBezTo>
                    <a:cubicBezTo>
                      <a:pt x="361" y="167"/>
                      <a:pt x="341" y="187"/>
                      <a:pt x="316" y="187"/>
                    </a:cubicBezTo>
                    <a:close/>
                    <a:moveTo>
                      <a:pt x="537" y="765"/>
                    </a:moveTo>
                    <a:cubicBezTo>
                      <a:pt x="466" y="686"/>
                      <a:pt x="466" y="686"/>
                      <a:pt x="466" y="686"/>
                    </a:cubicBezTo>
                    <a:cubicBezTo>
                      <a:pt x="464" y="683"/>
                      <a:pt x="460" y="681"/>
                      <a:pt x="456" y="681"/>
                    </a:cubicBezTo>
                    <a:cubicBezTo>
                      <a:pt x="239" y="681"/>
                      <a:pt x="239" y="681"/>
                      <a:pt x="239" y="681"/>
                    </a:cubicBezTo>
                    <a:cubicBezTo>
                      <a:pt x="235" y="681"/>
                      <a:pt x="231" y="683"/>
                      <a:pt x="228" y="686"/>
                    </a:cubicBezTo>
                    <a:cubicBezTo>
                      <a:pt x="156" y="767"/>
                      <a:pt x="156" y="767"/>
                      <a:pt x="156" y="767"/>
                    </a:cubicBezTo>
                    <a:cubicBezTo>
                      <a:pt x="152" y="772"/>
                      <a:pt x="151" y="778"/>
                      <a:pt x="153" y="783"/>
                    </a:cubicBezTo>
                    <a:cubicBezTo>
                      <a:pt x="156" y="788"/>
                      <a:pt x="161" y="791"/>
                      <a:pt x="167" y="791"/>
                    </a:cubicBezTo>
                    <a:cubicBezTo>
                      <a:pt x="528" y="791"/>
                      <a:pt x="528" y="791"/>
                      <a:pt x="528" y="791"/>
                    </a:cubicBezTo>
                    <a:cubicBezTo>
                      <a:pt x="528" y="791"/>
                      <a:pt x="528" y="791"/>
                      <a:pt x="529" y="791"/>
                    </a:cubicBezTo>
                    <a:cubicBezTo>
                      <a:pt x="537" y="791"/>
                      <a:pt x="543" y="785"/>
                      <a:pt x="543" y="777"/>
                    </a:cubicBezTo>
                    <a:cubicBezTo>
                      <a:pt x="543" y="772"/>
                      <a:pt x="541" y="768"/>
                      <a:pt x="537" y="765"/>
                    </a:cubicBezTo>
                    <a:close/>
                    <a:moveTo>
                      <a:pt x="199" y="763"/>
                    </a:moveTo>
                    <a:cubicBezTo>
                      <a:pt x="246" y="710"/>
                      <a:pt x="246" y="710"/>
                      <a:pt x="246" y="710"/>
                    </a:cubicBezTo>
                    <a:cubicBezTo>
                      <a:pt x="449" y="710"/>
                      <a:pt x="449" y="710"/>
                      <a:pt x="449" y="710"/>
                    </a:cubicBezTo>
                    <a:cubicBezTo>
                      <a:pt x="496" y="763"/>
                      <a:pt x="496" y="763"/>
                      <a:pt x="496" y="763"/>
                    </a:cubicBezTo>
                    <a:lnTo>
                      <a:pt x="199" y="763"/>
                    </a:lnTo>
                    <a:close/>
                    <a:moveTo>
                      <a:pt x="645" y="483"/>
                    </a:moveTo>
                    <a:cubicBezTo>
                      <a:pt x="642" y="482"/>
                      <a:pt x="638" y="484"/>
                      <a:pt x="637" y="487"/>
                    </a:cubicBezTo>
                    <a:cubicBezTo>
                      <a:pt x="628" y="509"/>
                      <a:pt x="628" y="509"/>
                      <a:pt x="628" y="509"/>
                    </a:cubicBezTo>
                    <a:cubicBezTo>
                      <a:pt x="627" y="512"/>
                      <a:pt x="629" y="516"/>
                      <a:pt x="632" y="517"/>
                    </a:cubicBezTo>
                    <a:cubicBezTo>
                      <a:pt x="633" y="517"/>
                      <a:pt x="633" y="517"/>
                      <a:pt x="634" y="517"/>
                    </a:cubicBezTo>
                    <a:cubicBezTo>
                      <a:pt x="637" y="517"/>
                      <a:pt x="639" y="516"/>
                      <a:pt x="640" y="513"/>
                    </a:cubicBezTo>
                    <a:cubicBezTo>
                      <a:pt x="648" y="491"/>
                      <a:pt x="648" y="491"/>
                      <a:pt x="648" y="491"/>
                    </a:cubicBezTo>
                    <a:cubicBezTo>
                      <a:pt x="649" y="488"/>
                      <a:pt x="648" y="484"/>
                      <a:pt x="645" y="483"/>
                    </a:cubicBezTo>
                    <a:close/>
                    <a:moveTo>
                      <a:pt x="678" y="393"/>
                    </a:moveTo>
                    <a:cubicBezTo>
                      <a:pt x="675" y="392"/>
                      <a:pt x="671" y="394"/>
                      <a:pt x="670" y="397"/>
                    </a:cubicBezTo>
                    <a:cubicBezTo>
                      <a:pt x="662" y="419"/>
                      <a:pt x="662" y="419"/>
                      <a:pt x="662" y="419"/>
                    </a:cubicBezTo>
                    <a:cubicBezTo>
                      <a:pt x="661" y="422"/>
                      <a:pt x="662" y="426"/>
                      <a:pt x="665" y="427"/>
                    </a:cubicBezTo>
                    <a:cubicBezTo>
                      <a:pt x="666" y="427"/>
                      <a:pt x="667" y="427"/>
                      <a:pt x="668" y="427"/>
                    </a:cubicBezTo>
                    <a:cubicBezTo>
                      <a:pt x="670" y="427"/>
                      <a:pt x="672" y="426"/>
                      <a:pt x="673" y="423"/>
                    </a:cubicBezTo>
                    <a:cubicBezTo>
                      <a:pt x="682" y="401"/>
                      <a:pt x="682" y="401"/>
                      <a:pt x="682" y="401"/>
                    </a:cubicBezTo>
                    <a:cubicBezTo>
                      <a:pt x="683" y="398"/>
                      <a:pt x="681" y="394"/>
                      <a:pt x="678" y="393"/>
                    </a:cubicBezTo>
                    <a:close/>
                    <a:moveTo>
                      <a:pt x="695" y="348"/>
                    </a:moveTo>
                    <a:cubicBezTo>
                      <a:pt x="692" y="347"/>
                      <a:pt x="688" y="349"/>
                      <a:pt x="687" y="352"/>
                    </a:cubicBezTo>
                    <a:cubicBezTo>
                      <a:pt x="679" y="374"/>
                      <a:pt x="679" y="374"/>
                      <a:pt x="679" y="374"/>
                    </a:cubicBezTo>
                    <a:cubicBezTo>
                      <a:pt x="677" y="377"/>
                      <a:pt x="679" y="381"/>
                      <a:pt x="682" y="382"/>
                    </a:cubicBezTo>
                    <a:cubicBezTo>
                      <a:pt x="683" y="382"/>
                      <a:pt x="684" y="382"/>
                      <a:pt x="684" y="382"/>
                    </a:cubicBezTo>
                    <a:cubicBezTo>
                      <a:pt x="687" y="382"/>
                      <a:pt x="689" y="381"/>
                      <a:pt x="690" y="378"/>
                    </a:cubicBezTo>
                    <a:cubicBezTo>
                      <a:pt x="698" y="356"/>
                      <a:pt x="698" y="356"/>
                      <a:pt x="698" y="356"/>
                    </a:cubicBezTo>
                    <a:cubicBezTo>
                      <a:pt x="699" y="353"/>
                      <a:pt x="698" y="349"/>
                      <a:pt x="695" y="348"/>
                    </a:cubicBezTo>
                    <a:close/>
                    <a:moveTo>
                      <a:pt x="561" y="708"/>
                    </a:moveTo>
                    <a:cubicBezTo>
                      <a:pt x="558" y="707"/>
                      <a:pt x="554" y="709"/>
                      <a:pt x="553" y="712"/>
                    </a:cubicBezTo>
                    <a:cubicBezTo>
                      <a:pt x="545" y="734"/>
                      <a:pt x="545" y="734"/>
                      <a:pt x="545" y="734"/>
                    </a:cubicBezTo>
                    <a:cubicBezTo>
                      <a:pt x="544" y="737"/>
                      <a:pt x="545" y="741"/>
                      <a:pt x="548" y="742"/>
                    </a:cubicBezTo>
                    <a:cubicBezTo>
                      <a:pt x="549" y="742"/>
                      <a:pt x="550" y="742"/>
                      <a:pt x="551" y="742"/>
                    </a:cubicBezTo>
                    <a:cubicBezTo>
                      <a:pt x="553" y="742"/>
                      <a:pt x="555" y="741"/>
                      <a:pt x="556" y="738"/>
                    </a:cubicBezTo>
                    <a:cubicBezTo>
                      <a:pt x="564" y="716"/>
                      <a:pt x="564" y="716"/>
                      <a:pt x="564" y="716"/>
                    </a:cubicBezTo>
                    <a:cubicBezTo>
                      <a:pt x="566" y="713"/>
                      <a:pt x="564" y="709"/>
                      <a:pt x="561" y="708"/>
                    </a:cubicBezTo>
                    <a:close/>
                    <a:moveTo>
                      <a:pt x="661" y="438"/>
                    </a:moveTo>
                    <a:cubicBezTo>
                      <a:pt x="658" y="437"/>
                      <a:pt x="655" y="439"/>
                      <a:pt x="654" y="442"/>
                    </a:cubicBezTo>
                    <a:cubicBezTo>
                      <a:pt x="645" y="464"/>
                      <a:pt x="645" y="464"/>
                      <a:pt x="645" y="464"/>
                    </a:cubicBezTo>
                    <a:cubicBezTo>
                      <a:pt x="644" y="467"/>
                      <a:pt x="646" y="471"/>
                      <a:pt x="649" y="472"/>
                    </a:cubicBezTo>
                    <a:cubicBezTo>
                      <a:pt x="649" y="472"/>
                      <a:pt x="650" y="472"/>
                      <a:pt x="651" y="472"/>
                    </a:cubicBezTo>
                    <a:cubicBezTo>
                      <a:pt x="653" y="472"/>
                      <a:pt x="656" y="471"/>
                      <a:pt x="656" y="468"/>
                    </a:cubicBezTo>
                    <a:cubicBezTo>
                      <a:pt x="665" y="446"/>
                      <a:pt x="665" y="446"/>
                      <a:pt x="665" y="446"/>
                    </a:cubicBezTo>
                    <a:cubicBezTo>
                      <a:pt x="666" y="443"/>
                      <a:pt x="664" y="439"/>
                      <a:pt x="661" y="438"/>
                    </a:cubicBezTo>
                    <a:close/>
                    <a:moveTo>
                      <a:pt x="628" y="528"/>
                    </a:moveTo>
                    <a:cubicBezTo>
                      <a:pt x="625" y="527"/>
                      <a:pt x="621" y="529"/>
                      <a:pt x="620" y="532"/>
                    </a:cubicBezTo>
                    <a:cubicBezTo>
                      <a:pt x="612" y="554"/>
                      <a:pt x="612" y="554"/>
                      <a:pt x="612" y="554"/>
                    </a:cubicBezTo>
                    <a:cubicBezTo>
                      <a:pt x="611" y="557"/>
                      <a:pt x="612" y="561"/>
                      <a:pt x="615" y="562"/>
                    </a:cubicBezTo>
                    <a:cubicBezTo>
                      <a:pt x="616" y="562"/>
                      <a:pt x="617" y="562"/>
                      <a:pt x="617" y="562"/>
                    </a:cubicBezTo>
                    <a:cubicBezTo>
                      <a:pt x="620" y="562"/>
                      <a:pt x="622" y="561"/>
                      <a:pt x="623" y="558"/>
                    </a:cubicBezTo>
                    <a:cubicBezTo>
                      <a:pt x="631" y="536"/>
                      <a:pt x="631" y="536"/>
                      <a:pt x="631" y="536"/>
                    </a:cubicBezTo>
                    <a:cubicBezTo>
                      <a:pt x="633" y="533"/>
                      <a:pt x="631" y="529"/>
                      <a:pt x="628" y="528"/>
                    </a:cubicBezTo>
                    <a:close/>
                    <a:moveTo>
                      <a:pt x="578" y="663"/>
                    </a:moveTo>
                    <a:cubicBezTo>
                      <a:pt x="575" y="662"/>
                      <a:pt x="571" y="664"/>
                      <a:pt x="570" y="667"/>
                    </a:cubicBezTo>
                    <a:cubicBezTo>
                      <a:pt x="562" y="689"/>
                      <a:pt x="562" y="689"/>
                      <a:pt x="562" y="689"/>
                    </a:cubicBezTo>
                    <a:cubicBezTo>
                      <a:pt x="560" y="692"/>
                      <a:pt x="562" y="696"/>
                      <a:pt x="565" y="697"/>
                    </a:cubicBezTo>
                    <a:cubicBezTo>
                      <a:pt x="566" y="697"/>
                      <a:pt x="567" y="697"/>
                      <a:pt x="567" y="697"/>
                    </a:cubicBezTo>
                    <a:cubicBezTo>
                      <a:pt x="570" y="697"/>
                      <a:pt x="572" y="696"/>
                      <a:pt x="573" y="693"/>
                    </a:cubicBezTo>
                    <a:cubicBezTo>
                      <a:pt x="581" y="671"/>
                      <a:pt x="581" y="671"/>
                      <a:pt x="581" y="671"/>
                    </a:cubicBezTo>
                    <a:cubicBezTo>
                      <a:pt x="582" y="668"/>
                      <a:pt x="581" y="664"/>
                      <a:pt x="578" y="663"/>
                    </a:cubicBezTo>
                    <a:close/>
                    <a:moveTo>
                      <a:pt x="611" y="573"/>
                    </a:moveTo>
                    <a:cubicBezTo>
                      <a:pt x="608" y="572"/>
                      <a:pt x="605" y="574"/>
                      <a:pt x="603" y="577"/>
                    </a:cubicBezTo>
                    <a:cubicBezTo>
                      <a:pt x="595" y="599"/>
                      <a:pt x="595" y="599"/>
                      <a:pt x="595" y="599"/>
                    </a:cubicBezTo>
                    <a:cubicBezTo>
                      <a:pt x="594" y="602"/>
                      <a:pt x="595" y="606"/>
                      <a:pt x="599" y="607"/>
                    </a:cubicBezTo>
                    <a:cubicBezTo>
                      <a:pt x="599" y="607"/>
                      <a:pt x="600" y="607"/>
                      <a:pt x="601" y="607"/>
                    </a:cubicBezTo>
                    <a:cubicBezTo>
                      <a:pt x="603" y="607"/>
                      <a:pt x="605" y="606"/>
                      <a:pt x="606" y="603"/>
                    </a:cubicBezTo>
                    <a:cubicBezTo>
                      <a:pt x="615" y="581"/>
                      <a:pt x="615" y="581"/>
                      <a:pt x="615" y="581"/>
                    </a:cubicBezTo>
                    <a:cubicBezTo>
                      <a:pt x="616" y="578"/>
                      <a:pt x="614" y="574"/>
                      <a:pt x="611" y="573"/>
                    </a:cubicBezTo>
                    <a:close/>
                    <a:moveTo>
                      <a:pt x="594" y="618"/>
                    </a:moveTo>
                    <a:cubicBezTo>
                      <a:pt x="591" y="617"/>
                      <a:pt x="588" y="619"/>
                      <a:pt x="587" y="622"/>
                    </a:cubicBezTo>
                    <a:cubicBezTo>
                      <a:pt x="578" y="644"/>
                      <a:pt x="578" y="644"/>
                      <a:pt x="578" y="644"/>
                    </a:cubicBezTo>
                    <a:cubicBezTo>
                      <a:pt x="577" y="647"/>
                      <a:pt x="579" y="651"/>
                      <a:pt x="582" y="652"/>
                    </a:cubicBezTo>
                    <a:cubicBezTo>
                      <a:pt x="583" y="652"/>
                      <a:pt x="583" y="652"/>
                      <a:pt x="584" y="652"/>
                    </a:cubicBezTo>
                    <a:cubicBezTo>
                      <a:pt x="586" y="652"/>
                      <a:pt x="589" y="651"/>
                      <a:pt x="590" y="648"/>
                    </a:cubicBezTo>
                    <a:cubicBezTo>
                      <a:pt x="598" y="626"/>
                      <a:pt x="598" y="626"/>
                      <a:pt x="598" y="626"/>
                    </a:cubicBezTo>
                    <a:cubicBezTo>
                      <a:pt x="599" y="623"/>
                      <a:pt x="598" y="619"/>
                      <a:pt x="594" y="618"/>
                    </a:cubicBezTo>
                    <a:close/>
                    <a:moveTo>
                      <a:pt x="70" y="509"/>
                    </a:moveTo>
                    <a:cubicBezTo>
                      <a:pt x="62" y="487"/>
                      <a:pt x="62" y="487"/>
                      <a:pt x="62" y="487"/>
                    </a:cubicBezTo>
                    <a:cubicBezTo>
                      <a:pt x="61" y="484"/>
                      <a:pt x="57" y="482"/>
                      <a:pt x="54" y="483"/>
                    </a:cubicBezTo>
                    <a:cubicBezTo>
                      <a:pt x="51" y="484"/>
                      <a:pt x="50" y="488"/>
                      <a:pt x="51" y="491"/>
                    </a:cubicBezTo>
                    <a:cubicBezTo>
                      <a:pt x="59" y="513"/>
                      <a:pt x="59" y="513"/>
                      <a:pt x="59" y="513"/>
                    </a:cubicBezTo>
                    <a:cubicBezTo>
                      <a:pt x="60" y="516"/>
                      <a:pt x="62" y="517"/>
                      <a:pt x="65" y="517"/>
                    </a:cubicBezTo>
                    <a:cubicBezTo>
                      <a:pt x="65" y="517"/>
                      <a:pt x="66" y="517"/>
                      <a:pt x="67" y="517"/>
                    </a:cubicBezTo>
                    <a:cubicBezTo>
                      <a:pt x="70" y="516"/>
                      <a:pt x="72" y="512"/>
                      <a:pt x="70" y="509"/>
                    </a:cubicBezTo>
                    <a:close/>
                    <a:moveTo>
                      <a:pt x="54" y="464"/>
                    </a:moveTo>
                    <a:cubicBezTo>
                      <a:pt x="45" y="442"/>
                      <a:pt x="45" y="442"/>
                      <a:pt x="45" y="442"/>
                    </a:cubicBezTo>
                    <a:cubicBezTo>
                      <a:pt x="44" y="439"/>
                      <a:pt x="41" y="437"/>
                      <a:pt x="38" y="438"/>
                    </a:cubicBezTo>
                    <a:cubicBezTo>
                      <a:pt x="35" y="439"/>
                      <a:pt x="33" y="443"/>
                      <a:pt x="34" y="446"/>
                    </a:cubicBezTo>
                    <a:cubicBezTo>
                      <a:pt x="42" y="468"/>
                      <a:pt x="42" y="468"/>
                      <a:pt x="42" y="468"/>
                    </a:cubicBezTo>
                    <a:cubicBezTo>
                      <a:pt x="43" y="471"/>
                      <a:pt x="46" y="472"/>
                      <a:pt x="48" y="472"/>
                    </a:cubicBezTo>
                    <a:cubicBezTo>
                      <a:pt x="49" y="472"/>
                      <a:pt x="49" y="472"/>
                      <a:pt x="50" y="472"/>
                    </a:cubicBezTo>
                    <a:cubicBezTo>
                      <a:pt x="53" y="471"/>
                      <a:pt x="55" y="467"/>
                      <a:pt x="54" y="464"/>
                    </a:cubicBezTo>
                    <a:close/>
                    <a:moveTo>
                      <a:pt x="37" y="419"/>
                    </a:moveTo>
                    <a:cubicBezTo>
                      <a:pt x="29" y="397"/>
                      <a:pt x="29" y="397"/>
                      <a:pt x="29" y="397"/>
                    </a:cubicBezTo>
                    <a:cubicBezTo>
                      <a:pt x="27" y="394"/>
                      <a:pt x="24" y="392"/>
                      <a:pt x="21" y="393"/>
                    </a:cubicBezTo>
                    <a:cubicBezTo>
                      <a:pt x="18" y="394"/>
                      <a:pt x="16" y="398"/>
                      <a:pt x="17" y="401"/>
                    </a:cubicBezTo>
                    <a:cubicBezTo>
                      <a:pt x="26" y="423"/>
                      <a:pt x="26" y="423"/>
                      <a:pt x="26" y="423"/>
                    </a:cubicBezTo>
                    <a:cubicBezTo>
                      <a:pt x="27" y="426"/>
                      <a:pt x="29" y="427"/>
                      <a:pt x="31" y="427"/>
                    </a:cubicBezTo>
                    <a:cubicBezTo>
                      <a:pt x="32" y="427"/>
                      <a:pt x="33" y="427"/>
                      <a:pt x="33" y="427"/>
                    </a:cubicBezTo>
                    <a:cubicBezTo>
                      <a:pt x="37" y="426"/>
                      <a:pt x="38" y="422"/>
                      <a:pt x="37" y="419"/>
                    </a:cubicBezTo>
                    <a:close/>
                    <a:moveTo>
                      <a:pt x="20" y="374"/>
                    </a:moveTo>
                    <a:cubicBezTo>
                      <a:pt x="12" y="352"/>
                      <a:pt x="12" y="352"/>
                      <a:pt x="12" y="352"/>
                    </a:cubicBezTo>
                    <a:cubicBezTo>
                      <a:pt x="11" y="349"/>
                      <a:pt x="7" y="347"/>
                      <a:pt x="4" y="348"/>
                    </a:cubicBezTo>
                    <a:cubicBezTo>
                      <a:pt x="1" y="349"/>
                      <a:pt x="0" y="353"/>
                      <a:pt x="1" y="356"/>
                    </a:cubicBezTo>
                    <a:cubicBezTo>
                      <a:pt x="9" y="378"/>
                      <a:pt x="9" y="378"/>
                      <a:pt x="9" y="378"/>
                    </a:cubicBezTo>
                    <a:cubicBezTo>
                      <a:pt x="10" y="381"/>
                      <a:pt x="12" y="382"/>
                      <a:pt x="15" y="382"/>
                    </a:cubicBezTo>
                    <a:cubicBezTo>
                      <a:pt x="15" y="382"/>
                      <a:pt x="16" y="382"/>
                      <a:pt x="17" y="382"/>
                    </a:cubicBezTo>
                    <a:cubicBezTo>
                      <a:pt x="20" y="381"/>
                      <a:pt x="21" y="377"/>
                      <a:pt x="20" y="374"/>
                    </a:cubicBezTo>
                    <a:close/>
                    <a:moveTo>
                      <a:pt x="87" y="554"/>
                    </a:moveTo>
                    <a:cubicBezTo>
                      <a:pt x="79" y="532"/>
                      <a:pt x="79" y="532"/>
                      <a:pt x="79" y="532"/>
                    </a:cubicBezTo>
                    <a:cubicBezTo>
                      <a:pt x="78" y="529"/>
                      <a:pt x="74" y="527"/>
                      <a:pt x="71" y="528"/>
                    </a:cubicBezTo>
                    <a:cubicBezTo>
                      <a:pt x="68" y="529"/>
                      <a:pt x="66" y="533"/>
                      <a:pt x="68" y="536"/>
                    </a:cubicBezTo>
                    <a:cubicBezTo>
                      <a:pt x="76" y="558"/>
                      <a:pt x="76" y="558"/>
                      <a:pt x="76" y="558"/>
                    </a:cubicBezTo>
                    <a:cubicBezTo>
                      <a:pt x="77" y="561"/>
                      <a:pt x="79" y="562"/>
                      <a:pt x="82" y="562"/>
                    </a:cubicBezTo>
                    <a:cubicBezTo>
                      <a:pt x="82" y="562"/>
                      <a:pt x="83" y="562"/>
                      <a:pt x="84" y="562"/>
                    </a:cubicBezTo>
                    <a:cubicBezTo>
                      <a:pt x="87" y="561"/>
                      <a:pt x="88" y="557"/>
                      <a:pt x="87" y="554"/>
                    </a:cubicBezTo>
                    <a:close/>
                    <a:moveTo>
                      <a:pt x="137" y="689"/>
                    </a:moveTo>
                    <a:cubicBezTo>
                      <a:pt x="129" y="667"/>
                      <a:pt x="129" y="667"/>
                      <a:pt x="129" y="667"/>
                    </a:cubicBezTo>
                    <a:cubicBezTo>
                      <a:pt x="128" y="664"/>
                      <a:pt x="124" y="662"/>
                      <a:pt x="121" y="663"/>
                    </a:cubicBezTo>
                    <a:cubicBezTo>
                      <a:pt x="118" y="664"/>
                      <a:pt x="117" y="668"/>
                      <a:pt x="118" y="671"/>
                    </a:cubicBezTo>
                    <a:cubicBezTo>
                      <a:pt x="126" y="693"/>
                      <a:pt x="126" y="693"/>
                      <a:pt x="126" y="693"/>
                    </a:cubicBezTo>
                    <a:cubicBezTo>
                      <a:pt x="127" y="696"/>
                      <a:pt x="129" y="697"/>
                      <a:pt x="132" y="697"/>
                    </a:cubicBezTo>
                    <a:cubicBezTo>
                      <a:pt x="132" y="697"/>
                      <a:pt x="133" y="697"/>
                      <a:pt x="134" y="697"/>
                    </a:cubicBezTo>
                    <a:cubicBezTo>
                      <a:pt x="137" y="696"/>
                      <a:pt x="138" y="692"/>
                      <a:pt x="137" y="689"/>
                    </a:cubicBezTo>
                    <a:close/>
                    <a:moveTo>
                      <a:pt x="154" y="734"/>
                    </a:moveTo>
                    <a:cubicBezTo>
                      <a:pt x="146" y="712"/>
                      <a:pt x="146" y="712"/>
                      <a:pt x="146" y="712"/>
                    </a:cubicBezTo>
                    <a:cubicBezTo>
                      <a:pt x="145" y="709"/>
                      <a:pt x="141" y="707"/>
                      <a:pt x="138" y="708"/>
                    </a:cubicBezTo>
                    <a:cubicBezTo>
                      <a:pt x="135" y="709"/>
                      <a:pt x="133" y="713"/>
                      <a:pt x="134" y="716"/>
                    </a:cubicBezTo>
                    <a:cubicBezTo>
                      <a:pt x="143" y="738"/>
                      <a:pt x="143" y="738"/>
                      <a:pt x="143" y="738"/>
                    </a:cubicBezTo>
                    <a:cubicBezTo>
                      <a:pt x="144" y="741"/>
                      <a:pt x="146" y="742"/>
                      <a:pt x="148" y="742"/>
                    </a:cubicBezTo>
                    <a:cubicBezTo>
                      <a:pt x="149" y="742"/>
                      <a:pt x="150" y="742"/>
                      <a:pt x="150" y="742"/>
                    </a:cubicBezTo>
                    <a:cubicBezTo>
                      <a:pt x="154" y="741"/>
                      <a:pt x="155" y="737"/>
                      <a:pt x="154" y="734"/>
                    </a:cubicBezTo>
                    <a:close/>
                    <a:moveTo>
                      <a:pt x="104" y="599"/>
                    </a:moveTo>
                    <a:cubicBezTo>
                      <a:pt x="96" y="577"/>
                      <a:pt x="96" y="577"/>
                      <a:pt x="96" y="577"/>
                    </a:cubicBezTo>
                    <a:cubicBezTo>
                      <a:pt x="94" y="574"/>
                      <a:pt x="91" y="572"/>
                      <a:pt x="88" y="573"/>
                    </a:cubicBezTo>
                    <a:cubicBezTo>
                      <a:pt x="85" y="574"/>
                      <a:pt x="83" y="578"/>
                      <a:pt x="84" y="581"/>
                    </a:cubicBezTo>
                    <a:cubicBezTo>
                      <a:pt x="93" y="603"/>
                      <a:pt x="93" y="603"/>
                      <a:pt x="93" y="603"/>
                    </a:cubicBezTo>
                    <a:cubicBezTo>
                      <a:pt x="94" y="606"/>
                      <a:pt x="96" y="607"/>
                      <a:pt x="98" y="607"/>
                    </a:cubicBezTo>
                    <a:cubicBezTo>
                      <a:pt x="99" y="607"/>
                      <a:pt x="100" y="607"/>
                      <a:pt x="100" y="607"/>
                    </a:cubicBezTo>
                    <a:cubicBezTo>
                      <a:pt x="103" y="606"/>
                      <a:pt x="105" y="602"/>
                      <a:pt x="104" y="599"/>
                    </a:cubicBezTo>
                    <a:close/>
                    <a:moveTo>
                      <a:pt x="121" y="644"/>
                    </a:moveTo>
                    <a:cubicBezTo>
                      <a:pt x="112" y="622"/>
                      <a:pt x="112" y="622"/>
                      <a:pt x="112" y="622"/>
                    </a:cubicBezTo>
                    <a:cubicBezTo>
                      <a:pt x="111" y="619"/>
                      <a:pt x="108" y="617"/>
                      <a:pt x="104" y="618"/>
                    </a:cubicBezTo>
                    <a:cubicBezTo>
                      <a:pt x="101" y="619"/>
                      <a:pt x="100" y="623"/>
                      <a:pt x="101" y="626"/>
                    </a:cubicBezTo>
                    <a:cubicBezTo>
                      <a:pt x="109" y="648"/>
                      <a:pt x="109" y="648"/>
                      <a:pt x="109" y="648"/>
                    </a:cubicBezTo>
                    <a:cubicBezTo>
                      <a:pt x="110" y="651"/>
                      <a:pt x="113" y="652"/>
                      <a:pt x="115" y="652"/>
                    </a:cubicBezTo>
                    <a:cubicBezTo>
                      <a:pt x="116" y="652"/>
                      <a:pt x="116" y="652"/>
                      <a:pt x="117" y="652"/>
                    </a:cubicBezTo>
                    <a:cubicBezTo>
                      <a:pt x="120" y="651"/>
                      <a:pt x="122" y="647"/>
                      <a:pt x="121" y="644"/>
                    </a:cubicBezTo>
                    <a:close/>
                    <a:moveTo>
                      <a:pt x="214" y="607"/>
                    </a:moveTo>
                    <a:cubicBezTo>
                      <a:pt x="214" y="610"/>
                      <a:pt x="217" y="613"/>
                      <a:pt x="220" y="613"/>
                    </a:cubicBezTo>
                    <a:cubicBezTo>
                      <a:pt x="220" y="613"/>
                      <a:pt x="220" y="612"/>
                      <a:pt x="220" y="612"/>
                    </a:cubicBezTo>
                    <a:cubicBezTo>
                      <a:pt x="224" y="612"/>
                      <a:pt x="226" y="609"/>
                      <a:pt x="225" y="606"/>
                    </a:cubicBezTo>
                    <a:cubicBezTo>
                      <a:pt x="222" y="582"/>
                      <a:pt x="222" y="582"/>
                      <a:pt x="222" y="582"/>
                    </a:cubicBezTo>
                    <a:cubicBezTo>
                      <a:pt x="221" y="579"/>
                      <a:pt x="218" y="576"/>
                      <a:pt x="215" y="577"/>
                    </a:cubicBezTo>
                    <a:cubicBezTo>
                      <a:pt x="212" y="577"/>
                      <a:pt x="210" y="580"/>
                      <a:pt x="210" y="584"/>
                    </a:cubicBezTo>
                    <a:lnTo>
                      <a:pt x="214" y="607"/>
                    </a:lnTo>
                    <a:close/>
                    <a:moveTo>
                      <a:pt x="213" y="565"/>
                    </a:moveTo>
                    <a:cubicBezTo>
                      <a:pt x="217" y="564"/>
                      <a:pt x="219" y="561"/>
                      <a:pt x="218" y="558"/>
                    </a:cubicBezTo>
                    <a:cubicBezTo>
                      <a:pt x="215" y="534"/>
                      <a:pt x="215" y="534"/>
                      <a:pt x="215" y="534"/>
                    </a:cubicBezTo>
                    <a:cubicBezTo>
                      <a:pt x="214" y="531"/>
                      <a:pt x="211" y="529"/>
                      <a:pt x="208" y="529"/>
                    </a:cubicBezTo>
                    <a:cubicBezTo>
                      <a:pt x="205" y="530"/>
                      <a:pt x="202" y="533"/>
                      <a:pt x="203" y="536"/>
                    </a:cubicBezTo>
                    <a:cubicBezTo>
                      <a:pt x="206" y="560"/>
                      <a:pt x="206" y="560"/>
                      <a:pt x="206" y="560"/>
                    </a:cubicBezTo>
                    <a:cubicBezTo>
                      <a:pt x="207" y="563"/>
                      <a:pt x="209" y="565"/>
                      <a:pt x="212" y="565"/>
                    </a:cubicBezTo>
                    <a:cubicBezTo>
                      <a:pt x="213" y="565"/>
                      <a:pt x="213" y="565"/>
                      <a:pt x="213" y="565"/>
                    </a:cubicBezTo>
                    <a:close/>
                    <a:moveTo>
                      <a:pt x="221" y="655"/>
                    </a:moveTo>
                    <a:cubicBezTo>
                      <a:pt x="221" y="658"/>
                      <a:pt x="224" y="660"/>
                      <a:pt x="227" y="660"/>
                    </a:cubicBezTo>
                    <a:cubicBezTo>
                      <a:pt x="227" y="660"/>
                      <a:pt x="227" y="660"/>
                      <a:pt x="228" y="660"/>
                    </a:cubicBezTo>
                    <a:cubicBezTo>
                      <a:pt x="231" y="659"/>
                      <a:pt x="233" y="656"/>
                      <a:pt x="233" y="653"/>
                    </a:cubicBezTo>
                    <a:cubicBezTo>
                      <a:pt x="229" y="629"/>
                      <a:pt x="229" y="629"/>
                      <a:pt x="229" y="629"/>
                    </a:cubicBezTo>
                    <a:cubicBezTo>
                      <a:pt x="229" y="626"/>
                      <a:pt x="225" y="624"/>
                      <a:pt x="222" y="624"/>
                    </a:cubicBezTo>
                    <a:cubicBezTo>
                      <a:pt x="219" y="625"/>
                      <a:pt x="217" y="628"/>
                      <a:pt x="217" y="631"/>
                    </a:cubicBezTo>
                    <a:lnTo>
                      <a:pt x="221" y="655"/>
                    </a:lnTo>
                    <a:close/>
                    <a:moveTo>
                      <a:pt x="482" y="608"/>
                    </a:moveTo>
                    <a:cubicBezTo>
                      <a:pt x="486" y="584"/>
                      <a:pt x="486" y="584"/>
                      <a:pt x="486" y="584"/>
                    </a:cubicBezTo>
                    <a:cubicBezTo>
                      <a:pt x="486" y="581"/>
                      <a:pt x="484" y="578"/>
                      <a:pt x="481" y="577"/>
                    </a:cubicBezTo>
                    <a:cubicBezTo>
                      <a:pt x="478" y="577"/>
                      <a:pt x="474" y="579"/>
                      <a:pt x="474" y="582"/>
                    </a:cubicBezTo>
                    <a:cubicBezTo>
                      <a:pt x="470" y="606"/>
                      <a:pt x="470" y="606"/>
                      <a:pt x="470" y="606"/>
                    </a:cubicBezTo>
                    <a:cubicBezTo>
                      <a:pt x="469" y="609"/>
                      <a:pt x="472" y="612"/>
                      <a:pt x="475" y="613"/>
                    </a:cubicBezTo>
                    <a:cubicBezTo>
                      <a:pt x="475" y="613"/>
                      <a:pt x="476" y="613"/>
                      <a:pt x="476" y="613"/>
                    </a:cubicBezTo>
                    <a:cubicBezTo>
                      <a:pt x="479" y="613"/>
                      <a:pt x="481" y="611"/>
                      <a:pt x="482" y="608"/>
                    </a:cubicBezTo>
                    <a:close/>
                    <a:moveTo>
                      <a:pt x="466" y="629"/>
                    </a:moveTo>
                    <a:cubicBezTo>
                      <a:pt x="462" y="653"/>
                      <a:pt x="462" y="653"/>
                      <a:pt x="462" y="653"/>
                    </a:cubicBezTo>
                    <a:cubicBezTo>
                      <a:pt x="461" y="656"/>
                      <a:pt x="464" y="659"/>
                      <a:pt x="467" y="660"/>
                    </a:cubicBezTo>
                    <a:cubicBezTo>
                      <a:pt x="467" y="660"/>
                      <a:pt x="468" y="660"/>
                      <a:pt x="468" y="660"/>
                    </a:cubicBezTo>
                    <a:cubicBezTo>
                      <a:pt x="471" y="660"/>
                      <a:pt x="473" y="658"/>
                      <a:pt x="474" y="655"/>
                    </a:cubicBezTo>
                    <a:cubicBezTo>
                      <a:pt x="478" y="631"/>
                      <a:pt x="478" y="631"/>
                      <a:pt x="478" y="631"/>
                    </a:cubicBezTo>
                    <a:cubicBezTo>
                      <a:pt x="478" y="628"/>
                      <a:pt x="476" y="625"/>
                      <a:pt x="473" y="624"/>
                    </a:cubicBezTo>
                    <a:cubicBezTo>
                      <a:pt x="470" y="624"/>
                      <a:pt x="467" y="626"/>
                      <a:pt x="466" y="629"/>
                    </a:cubicBezTo>
                    <a:close/>
                    <a:moveTo>
                      <a:pt x="490" y="560"/>
                    </a:moveTo>
                    <a:cubicBezTo>
                      <a:pt x="493" y="538"/>
                      <a:pt x="493" y="538"/>
                      <a:pt x="493" y="538"/>
                    </a:cubicBezTo>
                    <a:cubicBezTo>
                      <a:pt x="494" y="535"/>
                      <a:pt x="492" y="532"/>
                      <a:pt x="488" y="531"/>
                    </a:cubicBezTo>
                    <a:cubicBezTo>
                      <a:pt x="485" y="531"/>
                      <a:pt x="482" y="533"/>
                      <a:pt x="482" y="536"/>
                    </a:cubicBezTo>
                    <a:cubicBezTo>
                      <a:pt x="478" y="558"/>
                      <a:pt x="478" y="558"/>
                      <a:pt x="478" y="558"/>
                    </a:cubicBezTo>
                    <a:cubicBezTo>
                      <a:pt x="477" y="562"/>
                      <a:pt x="480" y="565"/>
                      <a:pt x="483" y="565"/>
                    </a:cubicBezTo>
                    <a:cubicBezTo>
                      <a:pt x="483" y="565"/>
                      <a:pt x="483" y="565"/>
                      <a:pt x="484" y="565"/>
                    </a:cubicBezTo>
                    <a:cubicBezTo>
                      <a:pt x="487" y="565"/>
                      <a:pt x="489" y="563"/>
                      <a:pt x="490" y="560"/>
                    </a:cubicBezTo>
                    <a:close/>
                    <a:moveTo>
                      <a:pt x="155" y="833"/>
                    </a:moveTo>
                    <a:cubicBezTo>
                      <a:pt x="539" y="833"/>
                      <a:pt x="539" y="833"/>
                      <a:pt x="539" y="833"/>
                    </a:cubicBezTo>
                    <a:cubicBezTo>
                      <a:pt x="539" y="808"/>
                      <a:pt x="539" y="808"/>
                      <a:pt x="539" y="808"/>
                    </a:cubicBezTo>
                    <a:cubicBezTo>
                      <a:pt x="155" y="808"/>
                      <a:pt x="155" y="808"/>
                      <a:pt x="155" y="808"/>
                    </a:cubicBezTo>
                    <a:lnTo>
                      <a:pt x="155" y="833"/>
                    </a:lnTo>
                    <a:close/>
                    <a:moveTo>
                      <a:pt x="316" y="58"/>
                    </a:moveTo>
                    <a:cubicBezTo>
                      <a:pt x="321" y="58"/>
                      <a:pt x="325" y="54"/>
                      <a:pt x="325" y="49"/>
                    </a:cubicBezTo>
                    <a:cubicBezTo>
                      <a:pt x="325" y="9"/>
                      <a:pt x="325" y="9"/>
                      <a:pt x="325" y="9"/>
                    </a:cubicBezTo>
                    <a:cubicBezTo>
                      <a:pt x="325" y="4"/>
                      <a:pt x="321" y="0"/>
                      <a:pt x="316" y="0"/>
                    </a:cubicBezTo>
                    <a:cubicBezTo>
                      <a:pt x="311" y="0"/>
                      <a:pt x="307" y="4"/>
                      <a:pt x="307" y="9"/>
                    </a:cubicBezTo>
                    <a:cubicBezTo>
                      <a:pt x="307" y="49"/>
                      <a:pt x="307" y="49"/>
                      <a:pt x="307" y="49"/>
                    </a:cubicBezTo>
                    <a:cubicBezTo>
                      <a:pt x="307" y="54"/>
                      <a:pt x="311" y="58"/>
                      <a:pt x="316" y="58"/>
                    </a:cubicBezTo>
                    <a:close/>
                    <a:moveTo>
                      <a:pt x="307" y="236"/>
                    </a:moveTo>
                    <a:cubicBezTo>
                      <a:pt x="307" y="275"/>
                      <a:pt x="307" y="275"/>
                      <a:pt x="307" y="275"/>
                    </a:cubicBezTo>
                    <a:cubicBezTo>
                      <a:pt x="307" y="280"/>
                      <a:pt x="311" y="284"/>
                      <a:pt x="316" y="284"/>
                    </a:cubicBezTo>
                    <a:cubicBezTo>
                      <a:pt x="321" y="284"/>
                      <a:pt x="325" y="280"/>
                      <a:pt x="325" y="275"/>
                    </a:cubicBezTo>
                    <a:cubicBezTo>
                      <a:pt x="325" y="236"/>
                      <a:pt x="325" y="236"/>
                      <a:pt x="325" y="236"/>
                    </a:cubicBezTo>
                    <a:cubicBezTo>
                      <a:pt x="325" y="231"/>
                      <a:pt x="321" y="227"/>
                      <a:pt x="316" y="227"/>
                    </a:cubicBezTo>
                    <a:cubicBezTo>
                      <a:pt x="311" y="227"/>
                      <a:pt x="307" y="231"/>
                      <a:pt x="307" y="236"/>
                    </a:cubicBezTo>
                    <a:close/>
                    <a:moveTo>
                      <a:pt x="262" y="66"/>
                    </a:moveTo>
                    <a:cubicBezTo>
                      <a:pt x="264" y="69"/>
                      <a:pt x="267" y="70"/>
                      <a:pt x="270" y="70"/>
                    </a:cubicBezTo>
                    <a:cubicBezTo>
                      <a:pt x="271" y="70"/>
                      <a:pt x="273" y="70"/>
                      <a:pt x="274" y="69"/>
                    </a:cubicBezTo>
                    <a:cubicBezTo>
                      <a:pt x="278" y="67"/>
                      <a:pt x="280" y="61"/>
                      <a:pt x="277" y="57"/>
                    </a:cubicBezTo>
                    <a:cubicBezTo>
                      <a:pt x="258" y="23"/>
                      <a:pt x="258" y="23"/>
                      <a:pt x="258" y="23"/>
                    </a:cubicBezTo>
                    <a:cubicBezTo>
                      <a:pt x="255" y="18"/>
                      <a:pt x="250" y="17"/>
                      <a:pt x="245" y="19"/>
                    </a:cubicBezTo>
                    <a:cubicBezTo>
                      <a:pt x="241" y="22"/>
                      <a:pt x="239" y="27"/>
                      <a:pt x="242" y="32"/>
                    </a:cubicBezTo>
                    <a:lnTo>
                      <a:pt x="262" y="66"/>
                    </a:lnTo>
                    <a:close/>
                    <a:moveTo>
                      <a:pt x="375" y="262"/>
                    </a:moveTo>
                    <a:cubicBezTo>
                      <a:pt x="377" y="265"/>
                      <a:pt x="380" y="267"/>
                      <a:pt x="383" y="267"/>
                    </a:cubicBezTo>
                    <a:cubicBezTo>
                      <a:pt x="384" y="267"/>
                      <a:pt x="386" y="266"/>
                      <a:pt x="387" y="265"/>
                    </a:cubicBezTo>
                    <a:cubicBezTo>
                      <a:pt x="392" y="263"/>
                      <a:pt x="393" y="257"/>
                      <a:pt x="391" y="253"/>
                    </a:cubicBezTo>
                    <a:cubicBezTo>
                      <a:pt x="371" y="219"/>
                      <a:pt x="371" y="219"/>
                      <a:pt x="371" y="219"/>
                    </a:cubicBezTo>
                    <a:cubicBezTo>
                      <a:pt x="368" y="214"/>
                      <a:pt x="363" y="213"/>
                      <a:pt x="358" y="215"/>
                    </a:cubicBezTo>
                    <a:cubicBezTo>
                      <a:pt x="354" y="218"/>
                      <a:pt x="353" y="223"/>
                      <a:pt x="355" y="228"/>
                    </a:cubicBezTo>
                    <a:lnTo>
                      <a:pt x="375" y="262"/>
                    </a:lnTo>
                    <a:close/>
                    <a:moveTo>
                      <a:pt x="197" y="84"/>
                    </a:moveTo>
                    <a:cubicBezTo>
                      <a:pt x="231" y="103"/>
                      <a:pt x="231" y="103"/>
                      <a:pt x="231" y="103"/>
                    </a:cubicBezTo>
                    <a:cubicBezTo>
                      <a:pt x="232" y="104"/>
                      <a:pt x="234" y="105"/>
                      <a:pt x="235" y="105"/>
                    </a:cubicBezTo>
                    <a:cubicBezTo>
                      <a:pt x="239" y="105"/>
                      <a:pt x="242" y="103"/>
                      <a:pt x="243" y="100"/>
                    </a:cubicBezTo>
                    <a:cubicBezTo>
                      <a:pt x="246" y="96"/>
                      <a:pt x="244" y="90"/>
                      <a:pt x="240" y="88"/>
                    </a:cubicBezTo>
                    <a:cubicBezTo>
                      <a:pt x="206" y="68"/>
                      <a:pt x="206" y="68"/>
                      <a:pt x="206" y="68"/>
                    </a:cubicBezTo>
                    <a:cubicBezTo>
                      <a:pt x="201" y="65"/>
                      <a:pt x="196" y="67"/>
                      <a:pt x="193" y="71"/>
                    </a:cubicBezTo>
                    <a:cubicBezTo>
                      <a:pt x="191" y="76"/>
                      <a:pt x="192" y="81"/>
                      <a:pt x="197" y="84"/>
                    </a:cubicBezTo>
                    <a:close/>
                    <a:moveTo>
                      <a:pt x="427" y="217"/>
                    </a:moveTo>
                    <a:cubicBezTo>
                      <a:pt x="429" y="217"/>
                      <a:pt x="430" y="218"/>
                      <a:pt x="432" y="218"/>
                    </a:cubicBezTo>
                    <a:cubicBezTo>
                      <a:pt x="435" y="218"/>
                      <a:pt x="438" y="216"/>
                      <a:pt x="439" y="213"/>
                    </a:cubicBezTo>
                    <a:cubicBezTo>
                      <a:pt x="442" y="209"/>
                      <a:pt x="440" y="204"/>
                      <a:pt x="436" y="201"/>
                    </a:cubicBezTo>
                    <a:cubicBezTo>
                      <a:pt x="402" y="181"/>
                      <a:pt x="402" y="181"/>
                      <a:pt x="402" y="181"/>
                    </a:cubicBezTo>
                    <a:cubicBezTo>
                      <a:pt x="397" y="179"/>
                      <a:pt x="392" y="180"/>
                      <a:pt x="389" y="184"/>
                    </a:cubicBezTo>
                    <a:cubicBezTo>
                      <a:pt x="387" y="189"/>
                      <a:pt x="388" y="194"/>
                      <a:pt x="393" y="197"/>
                    </a:cubicBezTo>
                    <a:lnTo>
                      <a:pt x="427" y="217"/>
                    </a:lnTo>
                    <a:close/>
                    <a:moveTo>
                      <a:pt x="183" y="151"/>
                    </a:moveTo>
                    <a:cubicBezTo>
                      <a:pt x="223" y="151"/>
                      <a:pt x="223" y="151"/>
                      <a:pt x="223" y="151"/>
                    </a:cubicBezTo>
                    <a:cubicBezTo>
                      <a:pt x="228" y="151"/>
                      <a:pt x="232" y="147"/>
                      <a:pt x="232" y="142"/>
                    </a:cubicBezTo>
                    <a:cubicBezTo>
                      <a:pt x="232" y="137"/>
                      <a:pt x="228" y="133"/>
                      <a:pt x="223" y="133"/>
                    </a:cubicBezTo>
                    <a:cubicBezTo>
                      <a:pt x="183" y="133"/>
                      <a:pt x="183" y="133"/>
                      <a:pt x="183" y="133"/>
                    </a:cubicBezTo>
                    <a:cubicBezTo>
                      <a:pt x="178" y="133"/>
                      <a:pt x="174" y="137"/>
                      <a:pt x="174" y="142"/>
                    </a:cubicBezTo>
                    <a:cubicBezTo>
                      <a:pt x="174" y="147"/>
                      <a:pt x="178" y="151"/>
                      <a:pt x="183" y="151"/>
                    </a:cubicBezTo>
                    <a:close/>
                    <a:moveTo>
                      <a:pt x="401" y="142"/>
                    </a:moveTo>
                    <a:cubicBezTo>
                      <a:pt x="401" y="147"/>
                      <a:pt x="405" y="151"/>
                      <a:pt x="410" y="151"/>
                    </a:cubicBezTo>
                    <a:cubicBezTo>
                      <a:pt x="449" y="151"/>
                      <a:pt x="449" y="151"/>
                      <a:pt x="449" y="151"/>
                    </a:cubicBezTo>
                    <a:cubicBezTo>
                      <a:pt x="454" y="151"/>
                      <a:pt x="458" y="147"/>
                      <a:pt x="458" y="142"/>
                    </a:cubicBezTo>
                    <a:cubicBezTo>
                      <a:pt x="458" y="137"/>
                      <a:pt x="454" y="133"/>
                      <a:pt x="449" y="133"/>
                    </a:cubicBezTo>
                    <a:cubicBezTo>
                      <a:pt x="410" y="133"/>
                      <a:pt x="410" y="133"/>
                      <a:pt x="410" y="133"/>
                    </a:cubicBezTo>
                    <a:cubicBezTo>
                      <a:pt x="405" y="133"/>
                      <a:pt x="401" y="137"/>
                      <a:pt x="401" y="142"/>
                    </a:cubicBezTo>
                    <a:close/>
                    <a:moveTo>
                      <a:pt x="243" y="184"/>
                    </a:moveTo>
                    <a:cubicBezTo>
                      <a:pt x="241" y="180"/>
                      <a:pt x="235" y="179"/>
                      <a:pt x="231" y="181"/>
                    </a:cubicBezTo>
                    <a:cubicBezTo>
                      <a:pt x="197" y="201"/>
                      <a:pt x="197" y="201"/>
                      <a:pt x="197" y="201"/>
                    </a:cubicBezTo>
                    <a:cubicBezTo>
                      <a:pt x="192" y="204"/>
                      <a:pt x="191" y="209"/>
                      <a:pt x="193" y="213"/>
                    </a:cubicBezTo>
                    <a:cubicBezTo>
                      <a:pt x="195" y="216"/>
                      <a:pt x="198" y="218"/>
                      <a:pt x="201" y="218"/>
                    </a:cubicBezTo>
                    <a:cubicBezTo>
                      <a:pt x="203" y="218"/>
                      <a:pt x="204" y="217"/>
                      <a:pt x="206" y="217"/>
                    </a:cubicBezTo>
                    <a:cubicBezTo>
                      <a:pt x="240" y="197"/>
                      <a:pt x="240" y="197"/>
                      <a:pt x="240" y="197"/>
                    </a:cubicBezTo>
                    <a:cubicBezTo>
                      <a:pt x="244" y="194"/>
                      <a:pt x="246" y="189"/>
                      <a:pt x="243" y="184"/>
                    </a:cubicBezTo>
                    <a:close/>
                    <a:moveTo>
                      <a:pt x="389" y="100"/>
                    </a:moveTo>
                    <a:cubicBezTo>
                      <a:pt x="391" y="103"/>
                      <a:pt x="394" y="105"/>
                      <a:pt x="397" y="105"/>
                    </a:cubicBezTo>
                    <a:cubicBezTo>
                      <a:pt x="399" y="105"/>
                      <a:pt x="400" y="104"/>
                      <a:pt x="402" y="103"/>
                    </a:cubicBezTo>
                    <a:cubicBezTo>
                      <a:pt x="436" y="84"/>
                      <a:pt x="436" y="84"/>
                      <a:pt x="436" y="84"/>
                    </a:cubicBezTo>
                    <a:cubicBezTo>
                      <a:pt x="440" y="81"/>
                      <a:pt x="442" y="76"/>
                      <a:pt x="439" y="71"/>
                    </a:cubicBezTo>
                    <a:cubicBezTo>
                      <a:pt x="437" y="67"/>
                      <a:pt x="431" y="65"/>
                      <a:pt x="427" y="68"/>
                    </a:cubicBezTo>
                    <a:cubicBezTo>
                      <a:pt x="393" y="88"/>
                      <a:pt x="393" y="88"/>
                      <a:pt x="393" y="88"/>
                    </a:cubicBezTo>
                    <a:cubicBezTo>
                      <a:pt x="388" y="90"/>
                      <a:pt x="387" y="96"/>
                      <a:pt x="389" y="100"/>
                    </a:cubicBezTo>
                    <a:close/>
                    <a:moveTo>
                      <a:pt x="245" y="265"/>
                    </a:moveTo>
                    <a:cubicBezTo>
                      <a:pt x="247" y="266"/>
                      <a:pt x="248" y="267"/>
                      <a:pt x="250" y="267"/>
                    </a:cubicBezTo>
                    <a:cubicBezTo>
                      <a:pt x="253" y="267"/>
                      <a:pt x="256" y="265"/>
                      <a:pt x="258" y="262"/>
                    </a:cubicBezTo>
                    <a:cubicBezTo>
                      <a:pt x="277" y="228"/>
                      <a:pt x="277" y="228"/>
                      <a:pt x="277" y="228"/>
                    </a:cubicBezTo>
                    <a:cubicBezTo>
                      <a:pt x="280" y="223"/>
                      <a:pt x="279" y="218"/>
                      <a:pt x="274" y="215"/>
                    </a:cubicBezTo>
                    <a:cubicBezTo>
                      <a:pt x="270" y="213"/>
                      <a:pt x="264" y="214"/>
                      <a:pt x="262" y="219"/>
                    </a:cubicBezTo>
                    <a:cubicBezTo>
                      <a:pt x="242" y="253"/>
                      <a:pt x="242" y="253"/>
                      <a:pt x="242" y="253"/>
                    </a:cubicBezTo>
                    <a:cubicBezTo>
                      <a:pt x="239" y="257"/>
                      <a:pt x="241" y="263"/>
                      <a:pt x="245" y="265"/>
                    </a:cubicBezTo>
                    <a:close/>
                    <a:moveTo>
                      <a:pt x="359" y="69"/>
                    </a:moveTo>
                    <a:cubicBezTo>
                      <a:pt x="360" y="70"/>
                      <a:pt x="361" y="70"/>
                      <a:pt x="363" y="70"/>
                    </a:cubicBezTo>
                    <a:cubicBezTo>
                      <a:pt x="366" y="70"/>
                      <a:pt x="369" y="69"/>
                      <a:pt x="371" y="66"/>
                    </a:cubicBezTo>
                    <a:cubicBezTo>
                      <a:pt x="391" y="32"/>
                      <a:pt x="391" y="32"/>
                      <a:pt x="391" y="32"/>
                    </a:cubicBezTo>
                    <a:cubicBezTo>
                      <a:pt x="393" y="27"/>
                      <a:pt x="392" y="22"/>
                      <a:pt x="387" y="19"/>
                    </a:cubicBezTo>
                    <a:cubicBezTo>
                      <a:pt x="383" y="17"/>
                      <a:pt x="378" y="18"/>
                      <a:pt x="375" y="23"/>
                    </a:cubicBezTo>
                    <a:cubicBezTo>
                      <a:pt x="355" y="57"/>
                      <a:pt x="355" y="57"/>
                      <a:pt x="355" y="57"/>
                    </a:cubicBezTo>
                    <a:cubicBezTo>
                      <a:pt x="353" y="61"/>
                      <a:pt x="354" y="67"/>
                      <a:pt x="359" y="69"/>
                    </a:cubicBezTo>
                    <a:close/>
                    <a:moveTo>
                      <a:pt x="82" y="444"/>
                    </a:moveTo>
                    <a:cubicBezTo>
                      <a:pt x="83" y="444"/>
                      <a:pt x="84" y="444"/>
                      <a:pt x="86" y="444"/>
                    </a:cubicBezTo>
                    <a:cubicBezTo>
                      <a:pt x="91" y="444"/>
                      <a:pt x="95" y="441"/>
                      <a:pt x="97" y="436"/>
                    </a:cubicBezTo>
                    <a:cubicBezTo>
                      <a:pt x="97" y="435"/>
                      <a:pt x="129" y="336"/>
                      <a:pt x="200" y="336"/>
                    </a:cubicBezTo>
                    <a:cubicBezTo>
                      <a:pt x="231" y="336"/>
                      <a:pt x="247" y="346"/>
                      <a:pt x="264" y="356"/>
                    </a:cubicBezTo>
                    <a:cubicBezTo>
                      <a:pt x="288" y="370"/>
                      <a:pt x="311" y="383"/>
                      <a:pt x="363" y="355"/>
                    </a:cubicBezTo>
                    <a:cubicBezTo>
                      <a:pt x="396" y="337"/>
                      <a:pt x="414" y="321"/>
                      <a:pt x="429" y="308"/>
                    </a:cubicBezTo>
                    <a:cubicBezTo>
                      <a:pt x="450" y="290"/>
                      <a:pt x="460" y="281"/>
                      <a:pt x="496" y="281"/>
                    </a:cubicBezTo>
                    <a:cubicBezTo>
                      <a:pt x="545" y="281"/>
                      <a:pt x="594" y="361"/>
                      <a:pt x="609" y="392"/>
                    </a:cubicBezTo>
                    <a:cubicBezTo>
                      <a:pt x="612" y="398"/>
                      <a:pt x="619" y="401"/>
                      <a:pt x="625" y="398"/>
                    </a:cubicBezTo>
                    <a:cubicBezTo>
                      <a:pt x="631" y="395"/>
                      <a:pt x="633" y="388"/>
                      <a:pt x="631" y="382"/>
                    </a:cubicBezTo>
                    <a:cubicBezTo>
                      <a:pt x="628" y="377"/>
                      <a:pt x="570" y="257"/>
                      <a:pt x="496" y="257"/>
                    </a:cubicBezTo>
                    <a:cubicBezTo>
                      <a:pt x="451" y="257"/>
                      <a:pt x="435" y="271"/>
                      <a:pt x="413" y="290"/>
                    </a:cubicBezTo>
                    <a:cubicBezTo>
                      <a:pt x="399" y="302"/>
                      <a:pt x="382" y="317"/>
                      <a:pt x="352" y="334"/>
                    </a:cubicBezTo>
                    <a:cubicBezTo>
                      <a:pt x="312" y="355"/>
                      <a:pt x="298" y="348"/>
                      <a:pt x="276" y="335"/>
                    </a:cubicBezTo>
                    <a:cubicBezTo>
                      <a:pt x="258" y="325"/>
                      <a:pt x="237" y="312"/>
                      <a:pt x="200" y="312"/>
                    </a:cubicBezTo>
                    <a:cubicBezTo>
                      <a:pt x="112" y="312"/>
                      <a:pt x="76" y="424"/>
                      <a:pt x="74" y="429"/>
                    </a:cubicBezTo>
                    <a:cubicBezTo>
                      <a:pt x="72" y="435"/>
                      <a:pt x="76" y="442"/>
                      <a:pt x="82" y="444"/>
                    </a:cubicBezTo>
                    <a:close/>
                  </a:path>
                </a:pathLst>
              </a:custGeom>
              <a:solidFill>
                <a:srgbClr val="98BAFF"/>
              </a:solidFill>
              <a:ln>
                <a:noFill/>
              </a:ln>
              <a:extLst/>
            </p:spPr>
            <p:txBody>
              <a:bodyPr vert="horz" wrap="square" lIns="91440" tIns="45720" rIns="91440" bIns="45720" numCol="1" anchor="t" anchorCtr="0" compatLnSpc="1">
                <a:prstTxWarp prst="textNoShape">
                  <a:avLst/>
                </a:prstTxWarp>
              </a:bodyPr>
              <a:lstStyle/>
              <a:p>
                <a:endParaRPr lang="ko-KR" altLang="en-US">
                  <a:latin typeface="SamsungOne 400" panose="020B0503030303020204" pitchFamily="34" charset="0"/>
                </a:endParaRPr>
              </a:p>
            </p:txBody>
          </p:sp>
        </p:grpSp>
      </p:grpSp>
      <p:pic>
        <p:nvPicPr>
          <p:cNvPr id="51"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7339"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1"/>
          </p:nvPr>
        </p:nvSpPr>
        <p:spPr>
          <a:xfrm>
            <a:off x="576288" y="2167919"/>
            <a:ext cx="9195478" cy="9144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29849659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356">
          <p15:clr>
            <a:srgbClr val="FBAE40"/>
          </p15:clr>
        </p15:guide>
        <p15:guide id="2" pos="181">
          <p15:clr>
            <a:srgbClr val="FBAE40"/>
          </p15:clr>
        </p15:guide>
        <p15:guide id="3" pos="65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pic>
        <p:nvPicPr>
          <p:cNvPr id="11"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8" name="Content Placeholder 11"/>
          <p:cNvSpPr>
            <a:spLocks noGrp="1"/>
          </p:cNvSpPr>
          <p:nvPr>
            <p:ph sz="quarter" idx="14" hasCustomPrompt="1"/>
          </p:nvPr>
        </p:nvSpPr>
        <p:spPr>
          <a:xfrm>
            <a:off x="1958568" y="1455119"/>
            <a:ext cx="6739757" cy="3084162"/>
          </a:xfrm>
          <a:prstGeom prst="rect">
            <a:avLst/>
          </a:prstGeom>
        </p:spPr>
        <p:txBody>
          <a:bodyPr lIns="0" tIns="45718" rIns="91434" bIns="45718"/>
          <a:lstStyle>
            <a:lvl1pPr marL="0" indent="-719949" algn="just">
              <a:lnSpc>
                <a:spcPct val="100000"/>
              </a:lnSpc>
              <a:spcBef>
                <a:spcPts val="600"/>
              </a:spcBef>
              <a:spcAft>
                <a:spcPts val="1200"/>
              </a:spcAft>
              <a:buClr>
                <a:schemeClr val="accent1"/>
              </a:buClr>
              <a:buSzPct val="120000"/>
              <a:buFont typeface="+mj-lt"/>
              <a:buAutoNum type="romanUcPeriod"/>
              <a:defRPr sz="2400" b="1" baseline="0">
                <a:solidFill>
                  <a:schemeClr val="tx2"/>
                </a:solidFill>
                <a:latin typeface="SamsungOne 400" panose="020B0503030303020204" pitchFamily="34" charset="0"/>
                <a:ea typeface="SamsungOne 400" panose="020B0503030303020204" pitchFamily="34" charset="0"/>
                <a:cs typeface="Arial" pitchFamily="34" charset="0"/>
              </a:defRPr>
            </a:lvl1pPr>
            <a:lvl2pPr marL="719994" indent="179998" algn="just">
              <a:lnSpc>
                <a:spcPct val="100000"/>
              </a:lnSpc>
              <a:spcBef>
                <a:spcPts val="0"/>
              </a:spcBef>
              <a:spcAft>
                <a:spcPts val="600"/>
              </a:spcAft>
              <a:buClr>
                <a:schemeClr val="tx2"/>
              </a:buClr>
              <a:buSzPct val="120000"/>
              <a:buFont typeface="Arial" panose="020B0604020202020204" pitchFamily="34" charset="0"/>
              <a:buChar char="-"/>
              <a:defRPr lang="en-US" altLang="en-US" sz="1800" b="1" dirty="0" smtClean="0">
                <a:solidFill>
                  <a:schemeClr val="tx2"/>
                </a:solidFill>
                <a:latin typeface="SamsungOne 400" panose="020B0503030303020204" pitchFamily="34" charset="0"/>
                <a:ea typeface="SamsungOne 400" panose="020B0503030303020204" pitchFamily="34" charset="0"/>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dirty="0" smtClean="0"/>
              <a:t>First level</a:t>
            </a:r>
          </a:p>
          <a:p>
            <a:pPr lvl="1"/>
            <a:r>
              <a:rPr lang="en-US" dirty="0" smtClean="0"/>
              <a:t>Second level</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3"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5"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 Same Side Corner Rectangle 18"/>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720001858"/>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orient="horz" pos="1888" userDrawn="1">
          <p15:clr>
            <a:srgbClr val="FBAE40"/>
          </p15:clr>
        </p15:guide>
        <p15:guide id="2" pos="3357" userDrawn="1">
          <p15:clr>
            <a:srgbClr val="FBAE40"/>
          </p15:clr>
        </p15:guide>
        <p15:guide id="3" pos="6532" userDrawn="1">
          <p15:clr>
            <a:srgbClr val="FBAE40"/>
          </p15:clr>
        </p15:guide>
        <p15:guide id="4" pos="1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pic>
        <p:nvPicPr>
          <p:cNvPr id="11"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2"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8" name="Content Placeholder 11"/>
          <p:cNvSpPr>
            <a:spLocks noGrp="1"/>
          </p:cNvSpPr>
          <p:nvPr>
            <p:ph sz="quarter" idx="14"/>
          </p:nvPr>
        </p:nvSpPr>
        <p:spPr>
          <a:xfrm>
            <a:off x="287338" y="928248"/>
            <a:ext cx="10076468" cy="4228577"/>
          </a:xfrm>
          <a:prstGeom prst="rect">
            <a:avLst/>
          </a:prstGeom>
        </p:spPr>
        <p:txBody>
          <a:bodyPr lIns="0" tIns="45718" rIns="91434" bIns="45718"/>
          <a:lstStyle>
            <a:lvl1pPr marL="0" indent="0" algn="just">
              <a:lnSpc>
                <a:spcPct val="100000"/>
              </a:lnSpc>
              <a:spcBef>
                <a:spcPts val="600"/>
              </a:spcBef>
              <a:spcAft>
                <a:spcPts val="1200"/>
              </a:spcAft>
              <a:buClr>
                <a:schemeClr val="accent1"/>
              </a:buClr>
              <a:buSzPct val="120000"/>
              <a:buFont typeface="+mj-lt"/>
              <a:buNone/>
              <a:defRPr sz="2400" b="1" baseline="0">
                <a:solidFill>
                  <a:schemeClr val="tx2"/>
                </a:solidFill>
                <a:latin typeface="SamsungOne 400" panose="020B0503030303020204" pitchFamily="34" charset="0"/>
                <a:ea typeface="SamsungOne 400" panose="020B0503030303020204" pitchFamily="34" charset="0"/>
                <a:cs typeface="Arial" pitchFamily="34" charset="0"/>
              </a:defRPr>
            </a:lvl1pPr>
            <a:lvl2pPr marL="719994" indent="0" algn="just">
              <a:lnSpc>
                <a:spcPct val="100000"/>
              </a:lnSpc>
              <a:spcBef>
                <a:spcPts val="0"/>
              </a:spcBef>
              <a:spcAft>
                <a:spcPts val="600"/>
              </a:spcAft>
              <a:buClr>
                <a:schemeClr val="tx2"/>
              </a:buClr>
              <a:buSzPct val="120000"/>
              <a:buFont typeface="Arial" panose="020B0604020202020204" pitchFamily="34" charset="0"/>
              <a:buNone/>
              <a:defRPr lang="en-US" altLang="en-US" sz="1800" b="1" dirty="0" smtClean="0">
                <a:solidFill>
                  <a:schemeClr val="tx2"/>
                </a:solidFill>
                <a:latin typeface="SamsungOne 400" panose="020B0503030303020204" pitchFamily="34" charset="0"/>
                <a:ea typeface="SamsungOne 400" panose="020B0503030303020204" pitchFamily="34" charset="0"/>
                <a:cs typeface="Arial" pitchFamily="34" charset="0"/>
              </a:defRPr>
            </a:lvl2pPr>
            <a:lvl3pPr marL="0" indent="-719949" algn="just">
              <a:lnSpc>
                <a:spcPct val="100000"/>
              </a:lnSpc>
              <a:spcBef>
                <a:spcPts val="600"/>
              </a:spcBef>
              <a:spcAft>
                <a:spcPts val="600"/>
              </a:spcAft>
              <a:buClr>
                <a:schemeClr val="accent1"/>
              </a:buClr>
              <a:buSzPct val="120000"/>
              <a:buFont typeface="+mj-lt"/>
              <a:buAutoNum type="romanUcPeriod"/>
              <a:defRPr sz="2400" b="1">
                <a:solidFill>
                  <a:schemeClr val="tx2"/>
                </a:solidFill>
                <a:latin typeface="+mn-lt"/>
              </a:defRPr>
            </a:lvl3pPr>
            <a:lvl4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4pPr>
            <a:lvl5pPr marL="0" indent="-719949" algn="just">
              <a:lnSpc>
                <a:spcPct val="100000"/>
              </a:lnSpc>
              <a:spcBef>
                <a:spcPts val="600"/>
              </a:spcBef>
              <a:spcAft>
                <a:spcPts val="600"/>
              </a:spcAft>
              <a:buClr>
                <a:schemeClr val="tx1">
                  <a:lumMod val="50000"/>
                  <a:lumOff val="50000"/>
                </a:schemeClr>
              </a:buClr>
              <a:buSzPct val="120000"/>
              <a:buFont typeface="+mj-lt"/>
              <a:buAutoNum type="romanUcPeriod"/>
              <a:defRPr sz="2400" b="1">
                <a:solidFill>
                  <a:schemeClr val="tx2"/>
                </a:solidFill>
                <a:latin typeface="+mn-lt"/>
              </a:defRPr>
            </a:lvl5pPr>
          </a:lstStyle>
          <a:p>
            <a:pPr lvl="0"/>
            <a:r>
              <a:rPr lang="en-US" smtClean="0"/>
              <a:t>Click to edit Master text styles</a:t>
            </a:r>
          </a:p>
        </p:txBody>
      </p:sp>
      <p:sp>
        <p:nvSpPr>
          <p:cNvPr id="9" name="Text Placeholder 14"/>
          <p:cNvSpPr>
            <a:spLocks noGrp="1"/>
          </p:cNvSpPr>
          <p:nvPr>
            <p:ph type="body" sz="quarter" idx="19" hasCustomPrompt="1"/>
          </p:nvPr>
        </p:nvSpPr>
        <p:spPr>
          <a:xfrm>
            <a:off x="287338" y="5275073"/>
            <a:ext cx="10080626"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3"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5"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 Same Side Corner Rectangle 18"/>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spTree>
    <p:extLst>
      <p:ext uri="{BB962C8B-B14F-4D97-AF65-F5344CB8AC3E}">
        <p14:creationId xmlns:p14="http://schemas.microsoft.com/office/powerpoint/2010/main" val="2210294571"/>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orient="horz" pos="1888">
          <p15:clr>
            <a:srgbClr val="FBAE40"/>
          </p15:clr>
        </p15:guide>
        <p15:guide id="2" pos="3357">
          <p15:clr>
            <a:srgbClr val="FBAE40"/>
          </p15:clr>
        </p15:guide>
        <p15:guide id="3" pos="6532">
          <p15:clr>
            <a:srgbClr val="FBAE40"/>
          </p15:clr>
        </p15:guide>
        <p15:guide id="4" pos="1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pic>
        <p:nvPicPr>
          <p:cNvPr id="16"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8" name="Content Placeholder 11"/>
          <p:cNvSpPr>
            <a:spLocks noGrp="1"/>
          </p:cNvSpPr>
          <p:nvPr>
            <p:ph sz="quarter" idx="14" hasCustomPrompt="1"/>
          </p:nvPr>
        </p:nvSpPr>
        <p:spPr>
          <a:xfrm>
            <a:off x="288444" y="857170"/>
            <a:ext cx="10080000" cy="4417903"/>
          </a:xfrm>
          <a:prstGeom prst="rect">
            <a:avLst/>
          </a:prstGeom>
        </p:spPr>
        <p:txBody>
          <a:bodyPr lIns="0" tIns="45718" rIns="0" bIns="45718"/>
          <a:lstStyle>
            <a:lvl1pPr marL="251982" indent="-251982" algn="l">
              <a:lnSpc>
                <a:spcPct val="100000"/>
              </a:lnSpc>
              <a:spcBef>
                <a:spcPts val="0"/>
              </a:spcBef>
              <a:spcAft>
                <a:spcPts val="600"/>
              </a:spcAft>
              <a:buClr>
                <a:schemeClr val="accent1"/>
              </a:buClr>
              <a:buSzPct val="125000"/>
              <a:buFont typeface="Wingdings" pitchFamily="2" charset="2"/>
              <a:buChar char="§"/>
              <a:defRPr sz="2000" baseline="0">
                <a:latin typeface="SamsungOne 400" panose="020B0503030303020204" pitchFamily="34" charset="0"/>
                <a:ea typeface="SamsungOne 400" panose="020B0503030303020204"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2000" baseline="0" dirty="0" smtClean="0">
                <a:solidFill>
                  <a:schemeClr val="tx1"/>
                </a:solidFill>
                <a:latin typeface="SamsungOne 400" panose="020B0503030303020204" pitchFamily="34" charset="0"/>
                <a:ea typeface="SamsungOne 400" panose="020B0503030303020204" pitchFamily="34" charset="0"/>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2000" baseline="0">
                <a:solidFill>
                  <a:schemeClr val="tx1"/>
                </a:solidFill>
                <a:latin typeface="SamsungOne 400" panose="020B0503030303020204" pitchFamily="34" charset="0"/>
                <a:ea typeface="SamsungOne 400" panose="020B0503030303020204" pitchFamily="34" charset="0"/>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2000">
                <a:solidFill>
                  <a:schemeClr val="tx1"/>
                </a:solidFill>
                <a:latin typeface="SamsungOne 400" panose="020B0503030303020204" pitchFamily="34" charset="0"/>
                <a:ea typeface="SamsungOne 400" panose="020B0503030303020204" pitchFamily="34" charset="0"/>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2000">
                <a:solidFill>
                  <a:schemeClr val="tx1"/>
                </a:solidFill>
                <a:latin typeface="SamsungOne 400" panose="020B0503030303020204" pitchFamily="34" charset="0"/>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p:txBody>
      </p:sp>
      <p:sp>
        <p:nvSpPr>
          <p:cNvPr id="10"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5"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1"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
        <p:nvSpPr>
          <p:cNvPr id="18"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12" name="Round Same Side Corner Rectangle 11"/>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512014"/>
      </p:ext>
    </p:extLst>
  </p:cSld>
  <p:clrMapOvr>
    <a:masterClrMapping/>
  </p:clrMapOvr>
  <p:transition advClick="0"/>
  <p:timing>
    <p:tnLst>
      <p:par>
        <p:cTn id="1" dur="indefinite" restart="never" nodeType="tmRoot"/>
      </p:par>
    </p:tnLst>
  </p:timing>
  <p:extLst mod="1">
    <p:ext uri="{DCECCB84-F9BA-43D5-87BE-67443E8EF086}">
      <p15:sldGuideLst xmlns:p15="http://schemas.microsoft.com/office/powerpoint/2012/main">
        <p15:guide id="1" pos="3356" userDrawn="1">
          <p15:clr>
            <a:srgbClr val="FBAE40"/>
          </p15:clr>
        </p15:guide>
        <p15:guide id="2" pos="181" userDrawn="1">
          <p15:clr>
            <a:srgbClr val="FBAE40"/>
          </p15:clr>
        </p15:guide>
        <p15:guide id="3" pos="65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1" name="Content Placeholder 11"/>
          <p:cNvSpPr>
            <a:spLocks noGrp="1"/>
          </p:cNvSpPr>
          <p:nvPr>
            <p:ph sz="quarter" idx="29" hasCustomPrompt="1"/>
          </p:nvPr>
        </p:nvSpPr>
        <p:spPr>
          <a:xfrm>
            <a:off x="287339" y="1224063"/>
            <a:ext cx="10080625" cy="4051010"/>
          </a:xfrm>
          <a:prstGeom prst="rect">
            <a:avLst/>
          </a:prstGeom>
        </p:spPr>
        <p:txBody>
          <a:bodyPr lIns="0" tIns="45718" rIns="91434" bIns="45718"/>
          <a:lstStyle>
            <a:lvl1pPr marL="251982" indent="-251982" algn="l">
              <a:lnSpc>
                <a:spcPct val="100000"/>
              </a:lnSpc>
              <a:spcBef>
                <a:spcPts val="0"/>
              </a:spcBef>
              <a:spcAft>
                <a:spcPts val="600"/>
              </a:spcAft>
              <a:buClr>
                <a:schemeClr val="accent1"/>
              </a:buClr>
              <a:buSzPct val="125000"/>
              <a:buFont typeface="Wingdings" pitchFamily="2" charset="2"/>
              <a:buChar char="§"/>
              <a:defRPr sz="1600" baseline="0">
                <a:solidFill>
                  <a:schemeClr val="tx1"/>
                </a:solidFill>
                <a:latin typeface="SamsungOne 400" panose="020B0503030303020204" pitchFamily="34" charset="0"/>
                <a:ea typeface="SamsungOne 400" panose="020B0503030303020204" pitchFamily="34" charset="0"/>
                <a:cs typeface="Arial" pitchFamily="34" charset="0"/>
              </a:defRPr>
            </a:lvl1pPr>
            <a:lvl2pPr marL="467966" indent="-215984" algn="l">
              <a:lnSpc>
                <a:spcPct val="100000"/>
              </a:lnSpc>
              <a:spcBef>
                <a:spcPts val="0"/>
              </a:spcBef>
              <a:spcAft>
                <a:spcPts val="600"/>
              </a:spcAft>
              <a:buClr>
                <a:schemeClr val="accent1"/>
              </a:buClr>
              <a:buSzPct val="125000"/>
              <a:buFont typeface="Arial" pitchFamily="34" charset="0"/>
              <a:buChar char="-"/>
              <a:defRPr lang="en-US" altLang="en-US" sz="1400" baseline="0" dirty="0" smtClean="0">
                <a:solidFill>
                  <a:schemeClr val="tx1"/>
                </a:solidFill>
                <a:latin typeface="SamsungOne 400" panose="020B0503030303020204" pitchFamily="34" charset="0"/>
                <a:ea typeface="SamsungOne 400" panose="020B0503030303020204" pitchFamily="34" charset="0"/>
                <a:cs typeface="Arial" pitchFamily="34" charset="0"/>
              </a:defRPr>
            </a:lvl2pPr>
            <a:lvl3pPr marL="683951" indent="-215984" algn="l">
              <a:lnSpc>
                <a:spcPct val="100000"/>
              </a:lnSpc>
              <a:spcBef>
                <a:spcPts val="0"/>
              </a:spcBef>
              <a:spcAft>
                <a:spcPts val="600"/>
              </a:spcAft>
              <a:buClr>
                <a:schemeClr val="accent1"/>
              </a:buClr>
              <a:buFont typeface="Arial" pitchFamily="34" charset="0"/>
              <a:buChar char="•"/>
              <a:defRPr sz="1400" baseline="0">
                <a:solidFill>
                  <a:schemeClr val="tx1"/>
                </a:solidFill>
                <a:latin typeface="SamsungOne 400" panose="020B0503030303020204" pitchFamily="34" charset="0"/>
                <a:ea typeface="SamsungOne 400" panose="020B0503030303020204" pitchFamily="34" charset="0"/>
              </a:defRPr>
            </a:lvl3pPr>
            <a:lvl4pPr marL="899936" indent="-215984" algn="l">
              <a:lnSpc>
                <a:spcPct val="100000"/>
              </a:lnSpc>
              <a:spcBef>
                <a:spcPts val="0"/>
              </a:spcBef>
              <a:spcAft>
                <a:spcPts val="600"/>
              </a:spcAft>
              <a:buClr>
                <a:schemeClr val="tx1">
                  <a:lumMod val="50000"/>
                  <a:lumOff val="50000"/>
                </a:schemeClr>
              </a:buClr>
              <a:buFont typeface="Arial" panose="020B0604020202020204" pitchFamily="34" charset="0"/>
              <a:buChar char="•"/>
              <a:defRPr sz="1400">
                <a:solidFill>
                  <a:schemeClr val="tx1"/>
                </a:solidFill>
                <a:latin typeface="SamsungOne 400" panose="020B0503030303020204" pitchFamily="34" charset="0"/>
                <a:ea typeface="SamsungOne 400" panose="020B0503030303020204" pitchFamily="34" charset="0"/>
              </a:defRPr>
            </a:lvl4pPr>
            <a:lvl5pPr marL="1115919" indent="-215984" algn="l">
              <a:lnSpc>
                <a:spcPct val="100000"/>
              </a:lnSpc>
              <a:spcBef>
                <a:spcPts val="0"/>
              </a:spcBef>
              <a:spcAft>
                <a:spcPts val="600"/>
              </a:spcAft>
              <a:buClr>
                <a:schemeClr val="tx1">
                  <a:lumMod val="50000"/>
                  <a:lumOff val="50000"/>
                </a:schemeClr>
              </a:buClr>
              <a:buFont typeface="Arial" pitchFamily="34" charset="0"/>
              <a:buChar char="•"/>
              <a:defRPr sz="1400">
                <a:solidFill>
                  <a:schemeClr val="tx1"/>
                </a:solidFill>
                <a:latin typeface="SamsungOne 400" panose="020B0503030303020204" pitchFamily="34" charset="0"/>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Text Placeholder 14"/>
          <p:cNvSpPr>
            <a:spLocks noGrp="1"/>
          </p:cNvSpPr>
          <p:nvPr>
            <p:ph type="body" sz="quarter" idx="27" hasCustomPrompt="1"/>
          </p:nvPr>
        </p:nvSpPr>
        <p:spPr>
          <a:xfrm>
            <a:off x="287339" y="828771"/>
            <a:ext cx="10080625" cy="343679"/>
          </a:xfrm>
          <a:prstGeom prst="rect">
            <a:avLst/>
          </a:prstGeom>
        </p:spPr>
        <p:txBody>
          <a:bodyPr lIns="0" tIns="45718" rIns="91434" bIns="45718"/>
          <a:lstStyle>
            <a:lvl1pPr marL="0" marR="0" indent="0" algn="l" defTabSz="914335"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SamsungOne 400" panose="020B0503030303020204" pitchFamily="34" charset="0"/>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335"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cxnSp>
        <p:nvCxnSpPr>
          <p:cNvPr id="12" name="Straight Connector 11"/>
          <p:cNvCxnSpPr/>
          <p:nvPr userDrawn="1"/>
        </p:nvCxnSpPr>
        <p:spPr bwMode="auto">
          <a:xfrm>
            <a:off x="287339" y="1198880"/>
            <a:ext cx="1008062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5" name="Text Placeholder 14"/>
          <p:cNvSpPr>
            <a:spLocks noGrp="1"/>
          </p:cNvSpPr>
          <p:nvPr>
            <p:ph type="body" sz="quarter" idx="19" hasCustomPrompt="1"/>
          </p:nvPr>
        </p:nvSpPr>
        <p:spPr>
          <a:xfrm>
            <a:off x="287339" y="5275073"/>
            <a:ext cx="10080625" cy="319701"/>
          </a:xfrm>
          <a:prstGeom prst="rect">
            <a:avLst/>
          </a:prstGeom>
        </p:spPr>
        <p:txBody>
          <a:bodyPr lIns="0" tIns="45718" rIns="91434" bIns="0" anchor="b" anchorCtr="0"/>
          <a:lstStyle>
            <a:lvl1pPr marL="0" indent="0">
              <a:spcBef>
                <a:spcPts val="0"/>
              </a:spcBef>
              <a:buNone/>
              <a:defRPr sz="900" i="0" baseline="0">
                <a:solidFill>
                  <a:schemeClr val="tx1"/>
                </a:solidFill>
                <a:latin typeface="SamsungOne 400" panose="020B0503030303020204" pitchFamily="34" charset="0"/>
                <a:ea typeface="SamsungOne 400" panose="020B0503030303020204" pitchFamily="34" charset="0"/>
              </a:defRPr>
            </a:lvl1pPr>
            <a:lvl2pPr>
              <a:buNone/>
              <a:defRPr/>
            </a:lvl2pPr>
            <a:lvl3pPr>
              <a:buNone/>
              <a:defRPr/>
            </a:lvl3pPr>
            <a:lvl4pPr>
              <a:buNone/>
              <a:defRPr/>
            </a:lvl4pPr>
            <a:lvl5pPr>
              <a:buNone/>
              <a:defRPr/>
            </a:lvl5pPr>
          </a:lstStyle>
          <a:p>
            <a:pPr lvl="0"/>
            <a:r>
              <a:rPr lang="en-US" dirty="0" smtClean="0"/>
              <a:t>Sources and footnotes</a:t>
            </a:r>
            <a:endParaRPr lang="en-US" dirty="0"/>
          </a:p>
        </p:txBody>
      </p:sp>
      <p:sp>
        <p:nvSpPr>
          <p:cNvPr id="19"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S</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amsung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&amp;D Institute </a:t>
            </a:r>
            <a:r>
              <a:rPr lang="en-US" altLang="ko-KR" sz="1400" b="1" dirty="0" smtClean="0">
                <a:solidFill>
                  <a:schemeClr val="accent1"/>
                </a:solidFill>
                <a:latin typeface="SamsungOne 400" panose="020B0503030303020204" pitchFamily="34" charset="0"/>
                <a:ea typeface="SamsungOne 400" panose="020B0503030303020204" pitchFamily="34" charset="0"/>
                <a:cs typeface="Arial" pitchFamily="34" charset="0"/>
              </a:rPr>
              <a:t>R</a:t>
            </a:r>
            <a:r>
              <a:rPr lang="en-US" altLang="ko-KR" sz="1400" b="0" dirty="0" smtClean="0">
                <a:solidFill>
                  <a:schemeClr val="tx2"/>
                </a:solidFill>
                <a:latin typeface="SamsungOne 400" panose="020B0503030303020204" pitchFamily="34" charset="0"/>
                <a:ea typeface="SamsungOne 400" panose="020B0503030303020204" pitchFamily="34" charset="0"/>
                <a:cs typeface="Arial" pitchFamily="34" charset="0"/>
              </a:rPr>
              <a:t>ussia</a:t>
            </a:r>
            <a:endParaRPr lang="en-US" altLang="en-US" sz="1400" b="0" dirty="0">
              <a:solidFill>
                <a:schemeClr val="tx2"/>
              </a:solidFill>
              <a:latin typeface="SamsungOne 400" panose="020B0503030303020204" pitchFamily="34" charset="0"/>
              <a:ea typeface="SamsungOne 400" panose="020B0503030303020204" pitchFamily="34" charset="0"/>
              <a:cs typeface="Arial" pitchFamily="34" charset="0"/>
            </a:endParaRPr>
          </a:p>
        </p:txBody>
      </p:sp>
      <p:pic>
        <p:nvPicPr>
          <p:cNvPr id="13" name="그림 7"/>
          <p:cNvPicPr>
            <a:picLocks noChangeAspect="1"/>
          </p:cNvPicPr>
          <p:nvPr userDrawn="1"/>
        </p:nvPicPr>
        <p:blipFill rotWithShape="1">
          <a:blip r:embed="rId2" cstate="print">
            <a:extLst>
              <a:ext uri="{28A0092B-C50C-407E-A947-70E740481C1C}">
                <a14:useLocalDpi xmlns:a14="http://schemas.microsoft.com/office/drawing/2010/main"/>
              </a:ext>
            </a:extLst>
          </a:blip>
          <a:srcRect l="87500" b="87917"/>
          <a:stretch/>
        </p:blipFill>
        <p:spPr>
          <a:xfrm>
            <a:off x="9513888" y="12581"/>
            <a:ext cx="1143000" cy="621507"/>
          </a:xfrm>
          <a:prstGeom prst="rect">
            <a:avLst/>
          </a:prstGeom>
        </p:spPr>
      </p:pic>
      <p:sp>
        <p:nvSpPr>
          <p:cNvPr id="14" name="Title 1"/>
          <p:cNvSpPr>
            <a:spLocks noGrp="1"/>
          </p:cNvSpPr>
          <p:nvPr>
            <p:ph type="title" hasCustomPrompt="1"/>
          </p:nvPr>
        </p:nvSpPr>
        <p:spPr>
          <a:xfrm>
            <a:off x="287744" y="1"/>
            <a:ext cx="10080219" cy="732649"/>
          </a:xfrm>
          <a:prstGeom prst="rect">
            <a:avLst/>
          </a:prstGeom>
        </p:spPr>
        <p:txBody>
          <a:bodyPr lIns="0" tIns="45718" rIns="0" bIns="45718" anchor="ctr"/>
          <a:lstStyle>
            <a:lvl1pPr marL="0" algn="l" defTabSz="1072789" rtl="0" eaLnBrk="1" latinLnBrk="0" hangingPunct="1">
              <a:defRPr lang="ko-KR" altLang="en-US" sz="4000" b="1" kern="1200" baseline="0" dirty="0">
                <a:ln w="12700">
                  <a:noFill/>
                  <a:prstDash val="solid"/>
                </a:ln>
                <a:solidFill>
                  <a:schemeClr val="tx1"/>
                </a:solidFill>
                <a:effectLst/>
                <a:latin typeface="SamsungOne 400" panose="020B0503030303020204" pitchFamily="34" charset="0"/>
                <a:ea typeface="HYGothic-Extra" pitchFamily="18" charset="-127"/>
                <a:cs typeface="Arial" pitchFamily="34" charset="0"/>
              </a:defRPr>
            </a:lvl1pPr>
          </a:lstStyle>
          <a:p>
            <a:r>
              <a:rPr lang="en-US" altLang="ko-KR" dirty="0" err="1" smtClean="0"/>
              <a:t>SamsungOne</a:t>
            </a:r>
            <a:r>
              <a:rPr lang="en-US" altLang="ko-KR" dirty="0" smtClean="0"/>
              <a:t> 40pt - 1 row / 24pt - 2 rows</a:t>
            </a:r>
            <a:endParaRPr lang="ko-KR" altLang="en-US" dirty="0"/>
          </a:p>
        </p:txBody>
      </p:sp>
      <p:sp>
        <p:nvSpPr>
          <p:cNvPr id="16" name="Round Same Side Corner Rectangle 15"/>
          <p:cNvSpPr/>
          <p:nvPr userDrawn="1"/>
        </p:nvSpPr>
        <p:spPr>
          <a:xfrm>
            <a:off x="10042309" y="5729864"/>
            <a:ext cx="321903" cy="264058"/>
          </a:xfrm>
          <a:prstGeom prst="round2SameRect">
            <a:avLst/>
          </a:prstGeom>
          <a:solidFill>
            <a:schemeClr val="bg1">
              <a:lumMod val="95000"/>
            </a:schemeClr>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ru-RU" sz="1400" dirty="0">
              <a:latin typeface="SamsungOne 400" panose="020B0503030303020204" pitchFamily="34" charset="0"/>
              <a:ea typeface="SamsungOne 400" panose="020B0503030303020204" pitchFamily="34" charset="0"/>
            </a:endParaRPr>
          </a:p>
        </p:txBody>
      </p:sp>
      <p:pic>
        <p:nvPicPr>
          <p:cNvPr id="23"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32395" y="191671"/>
            <a:ext cx="837155"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그림 6"/>
          <p:cNvPicPr>
            <a:picLocks noChangeAspect="1"/>
          </p:cNvPicPr>
          <p:nvPr userDrawn="1"/>
        </p:nvPicPr>
        <p:blipFill rotWithShape="1">
          <a:blip r:embed="rId2" cstate="print">
            <a:grayscl/>
            <a:extLst>
              <a:ext uri="{28A0092B-C50C-407E-A947-70E740481C1C}">
                <a14:useLocalDpi xmlns:a14="http://schemas.microsoft.com/office/drawing/2010/main"/>
              </a:ext>
            </a:extLst>
          </a:blip>
          <a:srcRect l="2500" t="11954" r="2500" b="86713"/>
          <a:stretch/>
        </p:blipFill>
        <p:spPr>
          <a:xfrm>
            <a:off x="267153" y="696310"/>
            <a:ext cx="10140950" cy="80060"/>
          </a:xfrm>
          <a:prstGeom prst="rect">
            <a:avLst/>
          </a:prstGeom>
        </p:spPr>
      </p:pic>
    </p:spTree>
    <p:extLst>
      <p:ext uri="{BB962C8B-B14F-4D97-AF65-F5344CB8AC3E}">
        <p14:creationId xmlns:p14="http://schemas.microsoft.com/office/powerpoint/2010/main" val="1001948016"/>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그림 4"/>
          <p:cNvPicPr>
            <a:picLocks noChangeAspect="1"/>
          </p:cNvPicPr>
          <p:nvPr userDrawn="1"/>
        </p:nvPicPr>
        <p:blipFill rotWithShape="1">
          <a:blip r:embed="rId2" cstate="print">
            <a:extLst>
              <a:ext uri="{28A0092B-C50C-407E-A947-70E740481C1C}">
                <a14:useLocalDpi xmlns:a14="http://schemas.microsoft.com/office/drawing/2010/main"/>
              </a:ext>
            </a:extLst>
          </a:blip>
          <a:srcRect l="56667" t="52397"/>
          <a:stretch/>
        </p:blipFill>
        <p:spPr>
          <a:xfrm>
            <a:off x="6680762" y="3545237"/>
            <a:ext cx="3962400" cy="2449163"/>
          </a:xfrm>
          <a:prstGeom prst="rect">
            <a:avLst/>
          </a:prstGeom>
        </p:spPr>
      </p:pic>
      <p:pic>
        <p:nvPicPr>
          <p:cNvPr id="11" name="그림 3"/>
          <p:cNvPicPr>
            <a:picLocks noChangeAspect="1"/>
          </p:cNvPicPr>
          <p:nvPr userDrawn="1"/>
        </p:nvPicPr>
        <p:blipFill rotWithShape="1">
          <a:blip r:embed="rId2" cstate="print">
            <a:extLst>
              <a:ext uri="{28A0092B-C50C-407E-A947-70E740481C1C}">
                <a14:useLocalDpi xmlns:a14="http://schemas.microsoft.com/office/drawing/2010/main"/>
              </a:ext>
            </a:extLst>
          </a:blip>
          <a:srcRect t="50472" r="74083"/>
          <a:stretch/>
        </p:blipFill>
        <p:spPr>
          <a:xfrm>
            <a:off x="0" y="3446177"/>
            <a:ext cx="2369820" cy="2548223"/>
          </a:xfrm>
          <a:prstGeom prst="rect">
            <a:avLst/>
          </a:prstGeom>
        </p:spPr>
      </p:pic>
      <p:sp>
        <p:nvSpPr>
          <p:cNvPr id="15" name="Rectangle 6"/>
          <p:cNvSpPr>
            <a:spLocks noChangeArrowheads="1"/>
          </p:cNvSpPr>
          <p:nvPr userDrawn="1"/>
        </p:nvSpPr>
        <p:spPr bwMode="black">
          <a:xfrm>
            <a:off x="217654" y="5746652"/>
            <a:ext cx="2849452" cy="283443"/>
          </a:xfrm>
          <a:prstGeom prst="rect">
            <a:avLst/>
          </a:prstGeom>
          <a:noFill/>
          <a:ln w="9525">
            <a:noFill/>
            <a:miter lim="800000"/>
            <a:headEnd/>
            <a:tailEnd/>
          </a:ln>
          <a:effectLst/>
        </p:spPr>
        <p:txBody>
          <a:bodyPr wrap="square" lIns="67344" tIns="33671" rIns="67344" bIns="33671">
            <a:spAutoFit/>
          </a:bodyPr>
          <a:lstStyle/>
          <a:p>
            <a:pPr defTabSz="672976" eaLnBrk="0" hangingPunct="0">
              <a:defRPr/>
            </a:pPr>
            <a:r>
              <a:rPr lang="en-US" altLang="ko-KR" sz="1400" b="1" dirty="0" smtClean="0">
                <a:solidFill>
                  <a:schemeClr val="accent1"/>
                </a:solidFill>
                <a:latin typeface="Arial" pitchFamily="34" charset="0"/>
                <a:ea typeface="HY견고딕" pitchFamily="18" charset="-127"/>
                <a:cs typeface="Arial" pitchFamily="34" charset="0"/>
              </a:rPr>
              <a:t>S</a:t>
            </a:r>
            <a:r>
              <a:rPr lang="en-US" altLang="ko-KR" sz="1400" b="0" dirty="0" smtClean="0">
                <a:solidFill>
                  <a:schemeClr val="tx2"/>
                </a:solidFill>
                <a:latin typeface="Arial" pitchFamily="34" charset="0"/>
                <a:ea typeface="HY견고딕" pitchFamily="18" charset="-127"/>
                <a:cs typeface="Arial" pitchFamily="34" charset="0"/>
              </a:rPr>
              <a:t>amsung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&amp;D Institute </a:t>
            </a:r>
            <a:r>
              <a:rPr lang="en-US" altLang="ko-KR" sz="1400" b="1" dirty="0" smtClean="0">
                <a:solidFill>
                  <a:schemeClr val="accent1"/>
                </a:solidFill>
                <a:latin typeface="Arial" pitchFamily="34" charset="0"/>
                <a:ea typeface="HY견고딕" pitchFamily="18" charset="-127"/>
                <a:cs typeface="Arial" pitchFamily="34" charset="0"/>
              </a:rPr>
              <a:t>R</a:t>
            </a:r>
            <a:r>
              <a:rPr lang="en-US" altLang="ko-KR" sz="1400" b="0" dirty="0" smtClean="0">
                <a:solidFill>
                  <a:schemeClr val="tx2"/>
                </a:solidFill>
                <a:latin typeface="Arial" pitchFamily="34" charset="0"/>
                <a:ea typeface="HY견고딕" pitchFamily="18" charset="-127"/>
                <a:cs typeface="Arial" pitchFamily="34" charset="0"/>
              </a:rPr>
              <a:t>ussia</a:t>
            </a:r>
            <a:endParaRPr lang="en-US" altLang="en-US" sz="1400" b="0" dirty="0">
              <a:solidFill>
                <a:schemeClr val="tx2"/>
              </a:solidFill>
              <a:latin typeface="Arial" pitchFamily="34" charset="0"/>
              <a:ea typeface="HY견고딕" pitchFamily="18" charset="-127"/>
              <a:cs typeface="Arial" pitchFamily="34" charset="0"/>
            </a:endParaRPr>
          </a:p>
        </p:txBody>
      </p:sp>
      <p:sp>
        <p:nvSpPr>
          <p:cNvPr id="16" name="TextBox 15"/>
          <p:cNvSpPr txBox="1"/>
          <p:nvPr userDrawn="1"/>
        </p:nvSpPr>
        <p:spPr>
          <a:xfrm>
            <a:off x="287339" y="649990"/>
            <a:ext cx="10080625" cy="3139321"/>
          </a:xfrm>
          <a:prstGeom prst="rect">
            <a:avLst/>
          </a:prstGeom>
          <a:noFill/>
        </p:spPr>
        <p:txBody>
          <a:bodyPr wrap="square" rtlCol="0">
            <a:spAutoFit/>
          </a:bodyPr>
          <a:lstStyle/>
          <a:p>
            <a:pPr marL="0" algn="l" defTabSz="1072789" rtl="0" eaLnBrk="1" fontAlgn="base" latinLnBrk="0" hangingPunct="1">
              <a:spcBef>
                <a:spcPct val="0"/>
              </a:spcBef>
              <a:spcAft>
                <a:spcPct val="0"/>
              </a:spcAft>
            </a:pPr>
            <a:r>
              <a:rPr lang="en-US"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THANK YOU!</a:t>
            </a:r>
          </a:p>
          <a:p>
            <a:pPr marL="0" algn="ctr" defTabSz="1072789" rtl="0" eaLnBrk="1" fontAlgn="base" latinLnBrk="0" hangingPunct="1">
              <a:spcBef>
                <a:spcPct val="0"/>
              </a:spcBef>
              <a:spcAft>
                <a:spcPct val="0"/>
              </a:spcAft>
            </a:pPr>
            <a:r>
              <a:rPr lang="ko-KR" altLang="en-US" sz="6600" b="1" kern="1200" dirty="0" smtClean="0">
                <a:ln w="12700">
                  <a:solidFill>
                    <a:schemeClr val="bg1"/>
                  </a:solidFill>
                  <a:prstDash val="solid"/>
                </a:ln>
                <a:solidFill>
                  <a:schemeClr val="tx1"/>
                </a:solidFill>
                <a:effectLst/>
                <a:latin typeface="SamsungOne 700" panose="020B0803030303020204" pitchFamily="34" charset="0"/>
                <a:ea typeface="HYGothic-Extra" pitchFamily="18" charset="-127"/>
                <a:cs typeface="Arial" pitchFamily="34" charset="0"/>
              </a:rPr>
              <a:t>감사합니다</a:t>
            </a:r>
            <a:r>
              <a:rPr lang="en-US" altLang="ko-KR"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a:t>
            </a:r>
          </a:p>
          <a:p>
            <a:pPr marL="0" algn="r" defTabSz="1072789" rtl="0" eaLnBrk="1" fontAlgn="base" latinLnBrk="0" hangingPunct="1">
              <a:spcBef>
                <a:spcPct val="0"/>
              </a:spcBef>
              <a:spcAft>
                <a:spcPct val="0"/>
              </a:spcAft>
            </a:pPr>
            <a:r>
              <a:rPr lang="ru-RU" sz="6600" b="1" kern="1200" dirty="0" smtClean="0">
                <a:ln w="12700">
                  <a:solidFill>
                    <a:schemeClr val="bg1"/>
                  </a:solidFill>
                  <a:prstDash val="solid"/>
                </a:ln>
                <a:solidFill>
                  <a:schemeClr val="tx1"/>
                </a:solidFill>
                <a:effectLst/>
                <a:latin typeface="SamsungOne 700" panose="020B0803030303020204" pitchFamily="34" charset="0"/>
                <a:ea typeface="SamsungOne 700" panose="020B0803030303020204" pitchFamily="34" charset="0"/>
                <a:cs typeface="Arial" pitchFamily="34" charset="0"/>
              </a:rPr>
              <a:t>СПАСИБО!</a:t>
            </a:r>
          </a:p>
        </p:txBody>
      </p:sp>
      <p:pic>
        <p:nvPicPr>
          <p:cNvPr id="14" name="그림 2"/>
          <p:cNvPicPr>
            <a:picLocks noChangeAspect="1"/>
          </p:cNvPicPr>
          <p:nvPr userDrawn="1"/>
        </p:nvPicPr>
        <p:blipFill rotWithShape="1">
          <a:blip r:embed="rId3" cstate="print">
            <a:extLst>
              <a:ext uri="{28A0092B-C50C-407E-A947-70E740481C1C}">
                <a14:useLocalDpi xmlns:a14="http://schemas.microsoft.com/office/drawing/2010/main"/>
              </a:ext>
            </a:extLst>
          </a:blip>
          <a:srcRect l="45416" t="92978" r="45501" b="1987"/>
          <a:stretch/>
        </p:blipFill>
        <p:spPr>
          <a:xfrm>
            <a:off x="4619802" y="5301520"/>
            <a:ext cx="1417284" cy="442087"/>
          </a:xfrm>
          <a:prstGeom prst="rect">
            <a:avLst/>
          </a:prstGeom>
        </p:spPr>
      </p:pic>
    </p:spTree>
    <p:extLst>
      <p:ext uri="{BB962C8B-B14F-4D97-AF65-F5344CB8AC3E}">
        <p14:creationId xmlns:p14="http://schemas.microsoft.com/office/powerpoint/2010/main" val="1275494268"/>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9" r:id="rId2"/>
    <p:sldLayoutId id="2147483668" r:id="rId3"/>
    <p:sldLayoutId id="2147483670" r:id="rId4"/>
    <p:sldLayoutId id="2147483661" r:id="rId5"/>
    <p:sldLayoutId id="2147483663" r:id="rId6"/>
    <p:sldLayoutId id="2147483666" r:id="rId7"/>
  </p:sldLayoutIdLst>
  <p:transition/>
  <p:timing>
    <p:tnLst>
      <p:par>
        <p:cTn id="1" dur="indefinite" restart="never" nodeType="tmRoot"/>
      </p:par>
    </p:tnLst>
  </p:timing>
  <p:txStyles>
    <p:titleStyle>
      <a:lvl1pPr algn="ctr" defTabSz="457116"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11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230"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346"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462" algn="ctr" defTabSz="457116"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836" indent="-342836" algn="l" defTabSz="457116"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812" indent="-285697" algn="l" defTabSz="457116"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2788" indent="-228557" algn="l" defTabSz="457116"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599904" indent="-228557" algn="l" defTabSz="457116"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018" indent="-228557" algn="l" defTabSz="457116"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135" indent="-228557" algn="l" defTabSz="457116" rtl="0" eaLnBrk="1" latinLnBrk="0" hangingPunct="1">
        <a:spcBef>
          <a:spcPct val="20000"/>
        </a:spcBef>
        <a:buFont typeface="Arial"/>
        <a:buChar char="•"/>
        <a:defRPr sz="2000" kern="1200">
          <a:solidFill>
            <a:schemeClr val="tx1"/>
          </a:solidFill>
          <a:latin typeface="+mn-lt"/>
          <a:ea typeface="+mn-ea"/>
          <a:cs typeface="+mn-cs"/>
        </a:defRPr>
      </a:lvl6pPr>
      <a:lvl7pPr marL="2971249" indent="-228557" algn="l" defTabSz="457116" rtl="0" eaLnBrk="1" latinLnBrk="0" hangingPunct="1">
        <a:spcBef>
          <a:spcPct val="20000"/>
        </a:spcBef>
        <a:buFont typeface="Arial"/>
        <a:buChar char="•"/>
        <a:defRPr sz="2000" kern="1200">
          <a:solidFill>
            <a:schemeClr val="tx1"/>
          </a:solidFill>
          <a:latin typeface="+mn-lt"/>
          <a:ea typeface="+mn-ea"/>
          <a:cs typeface="+mn-cs"/>
        </a:defRPr>
      </a:lvl7pPr>
      <a:lvl8pPr marL="3428364" indent="-228557" algn="l" defTabSz="457116" rtl="0" eaLnBrk="1" latinLnBrk="0" hangingPunct="1">
        <a:spcBef>
          <a:spcPct val="20000"/>
        </a:spcBef>
        <a:buFont typeface="Arial"/>
        <a:buChar char="•"/>
        <a:defRPr sz="2000" kern="1200">
          <a:solidFill>
            <a:schemeClr val="tx1"/>
          </a:solidFill>
          <a:latin typeface="+mn-lt"/>
          <a:ea typeface="+mn-ea"/>
          <a:cs typeface="+mn-cs"/>
        </a:defRPr>
      </a:lvl8pPr>
      <a:lvl9pPr marL="3885480" indent="-228557" algn="l" defTabSz="45711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116" rtl="0" eaLnBrk="1" latinLnBrk="0" hangingPunct="1">
        <a:defRPr sz="1800" kern="1200">
          <a:solidFill>
            <a:schemeClr val="tx1"/>
          </a:solidFill>
          <a:latin typeface="+mn-lt"/>
          <a:ea typeface="+mn-ea"/>
          <a:cs typeface="+mn-cs"/>
        </a:defRPr>
      </a:lvl1pPr>
      <a:lvl2pPr marL="457116" algn="l" defTabSz="457116" rtl="0" eaLnBrk="1" latinLnBrk="0" hangingPunct="1">
        <a:defRPr sz="1800" kern="1200">
          <a:solidFill>
            <a:schemeClr val="tx1"/>
          </a:solidFill>
          <a:latin typeface="+mn-lt"/>
          <a:ea typeface="+mn-ea"/>
          <a:cs typeface="+mn-cs"/>
        </a:defRPr>
      </a:lvl2pPr>
      <a:lvl3pPr marL="914230" algn="l" defTabSz="457116" rtl="0" eaLnBrk="1" latinLnBrk="0" hangingPunct="1">
        <a:defRPr sz="1800" kern="1200">
          <a:solidFill>
            <a:schemeClr val="tx1"/>
          </a:solidFill>
          <a:latin typeface="+mn-lt"/>
          <a:ea typeface="+mn-ea"/>
          <a:cs typeface="+mn-cs"/>
        </a:defRPr>
      </a:lvl3pPr>
      <a:lvl4pPr marL="1371346" algn="l" defTabSz="457116" rtl="0" eaLnBrk="1" latinLnBrk="0" hangingPunct="1">
        <a:defRPr sz="1800" kern="1200">
          <a:solidFill>
            <a:schemeClr val="tx1"/>
          </a:solidFill>
          <a:latin typeface="+mn-lt"/>
          <a:ea typeface="+mn-ea"/>
          <a:cs typeface="+mn-cs"/>
        </a:defRPr>
      </a:lvl4pPr>
      <a:lvl5pPr marL="1828462" algn="l" defTabSz="457116" rtl="0" eaLnBrk="1" latinLnBrk="0" hangingPunct="1">
        <a:defRPr sz="1800" kern="1200">
          <a:solidFill>
            <a:schemeClr val="tx1"/>
          </a:solidFill>
          <a:latin typeface="+mn-lt"/>
          <a:ea typeface="+mn-ea"/>
          <a:cs typeface="+mn-cs"/>
        </a:defRPr>
      </a:lvl5pPr>
      <a:lvl6pPr marL="2285576" algn="l" defTabSz="457116" rtl="0" eaLnBrk="1" latinLnBrk="0" hangingPunct="1">
        <a:defRPr sz="1800" kern="1200">
          <a:solidFill>
            <a:schemeClr val="tx1"/>
          </a:solidFill>
          <a:latin typeface="+mn-lt"/>
          <a:ea typeface="+mn-ea"/>
          <a:cs typeface="+mn-cs"/>
        </a:defRPr>
      </a:lvl6pPr>
      <a:lvl7pPr marL="2742692" algn="l" defTabSz="457116" rtl="0" eaLnBrk="1" latinLnBrk="0" hangingPunct="1">
        <a:defRPr sz="1800" kern="1200">
          <a:solidFill>
            <a:schemeClr val="tx1"/>
          </a:solidFill>
          <a:latin typeface="+mn-lt"/>
          <a:ea typeface="+mn-ea"/>
          <a:cs typeface="+mn-cs"/>
        </a:defRPr>
      </a:lvl7pPr>
      <a:lvl8pPr marL="3199808" algn="l" defTabSz="457116" rtl="0" eaLnBrk="1" latinLnBrk="0" hangingPunct="1">
        <a:defRPr sz="1800" kern="1200">
          <a:solidFill>
            <a:schemeClr val="tx1"/>
          </a:solidFill>
          <a:latin typeface="+mn-lt"/>
          <a:ea typeface="+mn-ea"/>
          <a:cs typeface="+mn-cs"/>
        </a:defRPr>
      </a:lvl8pPr>
      <a:lvl9pPr marL="3656922" algn="l" defTabSz="45711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56" userDrawn="1">
          <p15:clr>
            <a:srgbClr val="F26B43"/>
          </p15:clr>
        </p15:guide>
        <p15:guide id="2" pos="181" userDrawn="1">
          <p15:clr>
            <a:srgbClr val="F26B43"/>
          </p15:clr>
        </p15:guide>
        <p15:guide id="3" pos="65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27" y="799149"/>
            <a:ext cx="10082211" cy="1155356"/>
          </a:xfrm>
        </p:spPr>
        <p:txBody>
          <a:bodyPr/>
          <a:lstStyle/>
          <a:p>
            <a:r>
              <a:rPr lang="en-US" dirty="0" smtClean="0">
                <a:solidFill>
                  <a:srgbClr val="0070C0"/>
                </a:solidFill>
                <a:latin typeface="Comic Sans MS" pitchFamily="66" charset="0"/>
              </a:rPr>
              <a:t>System Software Crash Course </a:t>
            </a:r>
            <a:endParaRPr lang="ru-RU" dirty="0"/>
          </a:p>
        </p:txBody>
      </p:sp>
      <p:sp>
        <p:nvSpPr>
          <p:cNvPr id="3" name="Text Placeholder 2"/>
          <p:cNvSpPr>
            <a:spLocks noGrp="1"/>
          </p:cNvSpPr>
          <p:nvPr>
            <p:ph type="body" sz="quarter" idx="10"/>
          </p:nvPr>
        </p:nvSpPr>
        <p:spPr/>
        <p:txBody>
          <a:bodyPr/>
          <a:lstStyle/>
          <a:p>
            <a:r>
              <a:rPr lang="en-US" dirty="0" smtClean="0">
                <a:solidFill>
                  <a:srgbClr val="7030A0"/>
                </a:solidFill>
                <a:latin typeface="Comic Sans MS" pitchFamily="66" charset="0"/>
              </a:rPr>
              <a:t>Sergey Ignatov</a:t>
            </a:r>
            <a:endParaRPr lang="ru-RU" dirty="0"/>
          </a:p>
        </p:txBody>
      </p:sp>
      <p:sp>
        <p:nvSpPr>
          <p:cNvPr id="4" name="Text Placeholder 3"/>
          <p:cNvSpPr>
            <a:spLocks noGrp="1"/>
          </p:cNvSpPr>
          <p:nvPr>
            <p:ph type="body" sz="quarter" idx="11"/>
          </p:nvPr>
        </p:nvSpPr>
        <p:spPr>
          <a:xfrm>
            <a:off x="143868" y="1999609"/>
            <a:ext cx="10082211" cy="914400"/>
          </a:xfrm>
        </p:spPr>
        <p:txBody>
          <a:bodyPr/>
          <a:lstStyle/>
          <a:p>
            <a:pPr marL="0" indent="0">
              <a:buNone/>
            </a:pPr>
            <a:r>
              <a:rPr lang="en-US" sz="5400" b="1" dirty="0" smtClean="0">
                <a:solidFill>
                  <a:srgbClr val="FF0000"/>
                </a:solidFill>
                <a:latin typeface="Comic Sans MS" pitchFamily="66" charset="0"/>
              </a:rPr>
              <a:t>Block E: </a:t>
            </a:r>
            <a:r>
              <a:rPr lang="en-US" sz="5400" b="1" dirty="0" err="1" smtClean="0">
                <a:solidFill>
                  <a:srgbClr val="FF0000"/>
                </a:solidFill>
                <a:latin typeface="Comic Sans MS" pitchFamily="66" charset="0"/>
              </a:rPr>
              <a:t>Profilers&amp;Debuggers</a:t>
            </a:r>
            <a:endParaRPr lang="en-US" sz="5400" b="1" dirty="0" smtClean="0">
              <a:solidFill>
                <a:srgbClr val="FF0000"/>
              </a:solidFill>
              <a:latin typeface="Comic Sans MS" pitchFamily="66" charset="0"/>
            </a:endParaRPr>
          </a:p>
          <a:p>
            <a:pPr marL="0" indent="0">
              <a:buNone/>
            </a:pPr>
            <a:endParaRPr lang="ru-RU" sz="5400" dirty="0"/>
          </a:p>
        </p:txBody>
      </p:sp>
    </p:spTree>
    <p:extLst>
      <p:ext uri="{BB962C8B-B14F-4D97-AF65-F5344CB8AC3E}">
        <p14:creationId xmlns:p14="http://schemas.microsoft.com/office/powerpoint/2010/main" val="2120364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C000"/>
                </a:solidFill>
                <a:latin typeface="Comic Sans MS" panose="030F0702030302020204" pitchFamily="66" charset="0"/>
              </a:rPr>
              <a:t>Event-based </a:t>
            </a:r>
            <a:r>
              <a:rPr lang="en-US" dirty="0" smtClean="0">
                <a:solidFill>
                  <a:srgbClr val="FFC000"/>
                </a:solidFill>
                <a:latin typeface="Comic Sans MS" panose="030F0702030302020204" pitchFamily="66" charset="0"/>
              </a:rPr>
              <a:t>Profilers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endParaRPr lang="en-US" sz="14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6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
        <p:nvSpPr>
          <p:cNvPr id="6" name="Oval 5"/>
          <p:cNvSpPr/>
          <p:nvPr/>
        </p:nvSpPr>
        <p:spPr>
          <a:xfrm>
            <a:off x="3783990" y="1177838"/>
            <a:ext cx="2088232"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Comic Sans MS" panose="030F0702030302020204" pitchFamily="66" charset="0"/>
                <a:ea typeface="SamsungOne 700" panose="020B0803030303020204" pitchFamily="34" charset="0"/>
              </a:rPr>
              <a:t>Event </a:t>
            </a:r>
            <a:r>
              <a:rPr lang="en-US" sz="1600" b="1" dirty="0" err="1" smtClean="0">
                <a:latin typeface="Comic Sans MS" panose="030F0702030302020204" pitchFamily="66" charset="0"/>
                <a:ea typeface="SamsungOne 700" panose="020B0803030303020204" pitchFamily="34" charset="0"/>
              </a:rPr>
              <a:t>Defintions</a:t>
            </a:r>
            <a:endParaRPr lang="ru-RU" sz="1600" b="1" dirty="0" smtClean="0">
              <a:latin typeface="Comic Sans MS" panose="030F0702030302020204" pitchFamily="66" charset="0"/>
              <a:ea typeface="SamsungOne 700" panose="020B0803030303020204" pitchFamily="34" charset="0"/>
            </a:endParaRPr>
          </a:p>
        </p:txBody>
      </p:sp>
      <p:sp>
        <p:nvSpPr>
          <p:cNvPr id="7" name="Oval 6"/>
          <p:cNvSpPr/>
          <p:nvPr/>
        </p:nvSpPr>
        <p:spPr>
          <a:xfrm>
            <a:off x="6963658" y="2986470"/>
            <a:ext cx="2088232"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Comic Sans MS" panose="030F0702030302020204" pitchFamily="66" charset="0"/>
                <a:ea typeface="SamsungOne 700" panose="020B0803030303020204" pitchFamily="34" charset="0"/>
              </a:rPr>
              <a:t>Current Events</a:t>
            </a:r>
            <a:endParaRPr lang="ru-RU" sz="1600" b="1" dirty="0" smtClean="0">
              <a:latin typeface="Comic Sans MS" panose="030F0702030302020204" pitchFamily="66" charset="0"/>
              <a:ea typeface="SamsungOne 700" panose="020B0803030303020204" pitchFamily="34" charset="0"/>
            </a:endParaRPr>
          </a:p>
        </p:txBody>
      </p:sp>
      <p:sp>
        <p:nvSpPr>
          <p:cNvPr id="8" name="Oval 7"/>
          <p:cNvSpPr/>
          <p:nvPr/>
        </p:nvSpPr>
        <p:spPr>
          <a:xfrm>
            <a:off x="3749296" y="4695573"/>
            <a:ext cx="2088232"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Comic Sans MS" panose="030F0702030302020204" pitchFamily="66" charset="0"/>
                <a:ea typeface="SamsungOne 700" panose="020B0803030303020204" pitchFamily="34" charset="0"/>
              </a:rPr>
              <a:t>Event-Based Output</a:t>
            </a:r>
            <a:endParaRPr lang="ru-RU" sz="1600" b="1" dirty="0" smtClean="0">
              <a:latin typeface="Comic Sans MS" panose="030F0702030302020204" pitchFamily="66" charset="0"/>
              <a:ea typeface="SamsungOne 700" panose="020B0803030303020204" pitchFamily="34" charset="0"/>
            </a:endParaRPr>
          </a:p>
        </p:txBody>
      </p:sp>
      <p:sp>
        <p:nvSpPr>
          <p:cNvPr id="9" name="Rectangle 8"/>
          <p:cNvSpPr/>
          <p:nvPr/>
        </p:nvSpPr>
        <p:spPr>
          <a:xfrm>
            <a:off x="4036018" y="2567119"/>
            <a:ext cx="1584176" cy="7064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Comic Sans MS" panose="030F0702030302020204" pitchFamily="66" charset="0"/>
                <a:ea typeface="SamsungOne 700" panose="020B0803030303020204" pitchFamily="34" charset="0"/>
              </a:rPr>
              <a:t>Event Tracking</a:t>
            </a:r>
            <a:endParaRPr lang="ru-RU" sz="1600" b="1" dirty="0" smtClean="0">
              <a:latin typeface="Comic Sans MS" panose="030F0702030302020204" pitchFamily="66" charset="0"/>
              <a:ea typeface="SamsungOne 700" panose="020B0803030303020204" pitchFamily="34" charset="0"/>
            </a:endParaRPr>
          </a:p>
        </p:txBody>
      </p:sp>
      <p:sp>
        <p:nvSpPr>
          <p:cNvPr id="10" name="Rectangle 9"/>
          <p:cNvSpPr/>
          <p:nvPr/>
        </p:nvSpPr>
        <p:spPr>
          <a:xfrm>
            <a:off x="3992243" y="3480458"/>
            <a:ext cx="1584176" cy="76907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Comic Sans MS" panose="030F0702030302020204" pitchFamily="66" charset="0"/>
                <a:ea typeface="SamsungOne 700" panose="020B0803030303020204" pitchFamily="34" charset="0"/>
              </a:rPr>
              <a:t>Hardware</a:t>
            </a:r>
          </a:p>
          <a:p>
            <a:pPr algn="ctr"/>
            <a:r>
              <a:rPr lang="en-US" sz="1600" b="1" dirty="0" smtClean="0">
                <a:latin typeface="Comic Sans MS" panose="030F0702030302020204" pitchFamily="66" charset="0"/>
                <a:ea typeface="SamsungOne 700" panose="020B0803030303020204" pitchFamily="34" charset="0"/>
              </a:rPr>
              <a:t>Performance</a:t>
            </a:r>
          </a:p>
          <a:p>
            <a:pPr algn="ctr"/>
            <a:r>
              <a:rPr lang="en-US" sz="1600" b="1" dirty="0" smtClean="0">
                <a:latin typeface="Comic Sans MS" panose="030F0702030302020204" pitchFamily="66" charset="0"/>
                <a:ea typeface="SamsungOne 700" panose="020B0803030303020204" pitchFamily="34" charset="0"/>
              </a:rPr>
              <a:t>Monitor(HPM)</a:t>
            </a:r>
            <a:endParaRPr lang="ru-RU" sz="1600" b="1" dirty="0" smtClean="0">
              <a:latin typeface="Comic Sans MS" panose="030F0702030302020204" pitchFamily="66" charset="0"/>
              <a:ea typeface="SamsungOne 700" panose="020B0803030303020204" pitchFamily="34" charset="0"/>
            </a:endParaRPr>
          </a:p>
        </p:txBody>
      </p:sp>
      <p:sp>
        <p:nvSpPr>
          <p:cNvPr id="11" name="Rounded Rectangle 10"/>
          <p:cNvSpPr/>
          <p:nvPr/>
        </p:nvSpPr>
        <p:spPr>
          <a:xfrm>
            <a:off x="1127736" y="2902465"/>
            <a:ext cx="1596403" cy="9144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Comic Sans MS" panose="030F0702030302020204" pitchFamily="66" charset="0"/>
                <a:ea typeface="SamsungOne 700" panose="020B0803030303020204" pitchFamily="34" charset="0"/>
              </a:rPr>
              <a:t>Application</a:t>
            </a:r>
          </a:p>
          <a:p>
            <a:pPr algn="ctr"/>
            <a:r>
              <a:rPr lang="en-US" sz="1600" b="1" dirty="0">
                <a:latin typeface="Comic Sans MS" panose="030F0702030302020204" pitchFamily="66" charset="0"/>
                <a:ea typeface="SamsungOne 700" panose="020B0803030303020204" pitchFamily="34" charset="0"/>
              </a:rPr>
              <a:t>t</a:t>
            </a:r>
            <a:r>
              <a:rPr lang="en-US" sz="1600" b="1" dirty="0" smtClean="0">
                <a:latin typeface="Comic Sans MS" panose="030F0702030302020204" pitchFamily="66" charset="0"/>
                <a:ea typeface="SamsungOne 700" panose="020B0803030303020204" pitchFamily="34" charset="0"/>
              </a:rPr>
              <a:t>o</a:t>
            </a:r>
          </a:p>
          <a:p>
            <a:pPr algn="ctr"/>
            <a:r>
              <a:rPr lang="en-US" sz="1600" b="1" dirty="0" smtClean="0">
                <a:latin typeface="Comic Sans MS" panose="030F0702030302020204" pitchFamily="66" charset="0"/>
                <a:ea typeface="SamsungOne 700" panose="020B0803030303020204" pitchFamily="34" charset="0"/>
              </a:rPr>
              <a:t>Profile</a:t>
            </a:r>
            <a:endParaRPr lang="ru-RU" sz="1600" b="1" dirty="0" smtClean="0">
              <a:latin typeface="Comic Sans MS" panose="030F0702030302020204" pitchFamily="66" charset="0"/>
              <a:ea typeface="SamsungOne 700" panose="020B0803030303020204" pitchFamily="34" charset="0"/>
            </a:endParaRPr>
          </a:p>
        </p:txBody>
      </p:sp>
      <p:cxnSp>
        <p:nvCxnSpPr>
          <p:cNvPr id="13" name="Straight Arrow Connector 12"/>
          <p:cNvCxnSpPr>
            <a:endCxn id="9" idx="1"/>
          </p:cNvCxnSpPr>
          <p:nvPr/>
        </p:nvCxnSpPr>
        <p:spPr>
          <a:xfrm flipV="1">
            <a:off x="2736329" y="2920330"/>
            <a:ext cx="1299689" cy="2311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10" idx="1"/>
          </p:cNvCxnSpPr>
          <p:nvPr/>
        </p:nvCxnSpPr>
        <p:spPr>
          <a:xfrm>
            <a:off x="2711912" y="3480458"/>
            <a:ext cx="1280331" cy="3845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5595938" y="2841497"/>
            <a:ext cx="1367720" cy="5181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endCxn id="10" idx="3"/>
          </p:cNvCxnSpPr>
          <p:nvPr/>
        </p:nvCxnSpPr>
        <p:spPr>
          <a:xfrm flipH="1">
            <a:off x="5576419" y="3550446"/>
            <a:ext cx="1387240" cy="3145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6" idx="4"/>
            <a:endCxn id="9" idx="0"/>
          </p:cNvCxnSpPr>
          <p:nvPr/>
        </p:nvCxnSpPr>
        <p:spPr>
          <a:xfrm>
            <a:off x="4828106" y="2092238"/>
            <a:ext cx="0" cy="4748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0" idx="2"/>
            <a:endCxn id="8" idx="0"/>
          </p:cNvCxnSpPr>
          <p:nvPr/>
        </p:nvCxnSpPr>
        <p:spPr>
          <a:xfrm>
            <a:off x="4784331" y="4249533"/>
            <a:ext cx="9081" cy="446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43193562"/>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Common Profiling Problems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32650"/>
            <a:ext cx="10076468" cy="4542423"/>
          </a:xfrm>
        </p:spPr>
        <p:txBody>
          <a:bodyPr/>
          <a:lstStyle/>
          <a:p>
            <a:pPr marL="342900" indent="-342900">
              <a:buFont typeface="Wingdings" panose="05000000000000000000" pitchFamily="2" charset="2"/>
              <a:buChar char="§"/>
            </a:pPr>
            <a:r>
              <a:rPr lang="en-GB" dirty="0" smtClean="0">
                <a:solidFill>
                  <a:schemeClr val="accent1"/>
                </a:solidFill>
                <a:latin typeface="Comic Sans MS" panose="030F0702030302020204" pitchFamily="66" charset="0"/>
              </a:rPr>
              <a:t>To </a:t>
            </a:r>
            <a:r>
              <a:rPr lang="en-GB" dirty="0">
                <a:solidFill>
                  <a:schemeClr val="accent1"/>
                </a:solidFill>
                <a:latin typeface="Comic Sans MS" panose="030F0702030302020204" pitchFamily="66" charset="0"/>
              </a:rPr>
              <a:t>make performance measurements accurate, you should get stable results: several measurements of the same application should give same results</a:t>
            </a:r>
            <a:r>
              <a:rPr lang="en-GB"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GB" dirty="0" smtClean="0">
                <a:solidFill>
                  <a:schemeClr val="accent1"/>
                </a:solidFill>
                <a:latin typeface="Comic Sans MS" panose="030F0702030302020204" pitchFamily="66" charset="0"/>
              </a:rPr>
              <a:t>What </a:t>
            </a:r>
            <a:r>
              <a:rPr lang="en-GB" dirty="0">
                <a:solidFill>
                  <a:schemeClr val="accent1"/>
                </a:solidFill>
                <a:latin typeface="Comic Sans MS" panose="030F0702030302020204" pitchFamily="66" charset="0"/>
              </a:rPr>
              <a:t>can affect stability</a:t>
            </a:r>
            <a:r>
              <a:rPr lang="en-GB" sz="2000" dirty="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GB" sz="2000" dirty="0">
                <a:solidFill>
                  <a:schemeClr val="accent1"/>
                </a:solidFill>
                <a:latin typeface="Comic Sans MS" panose="030F0702030302020204" pitchFamily="66" charset="0"/>
              </a:rPr>
              <a:t>Profiling stop </a:t>
            </a:r>
            <a:r>
              <a:rPr lang="en-GB" sz="2000" dirty="0" smtClean="0">
                <a:solidFill>
                  <a:schemeClr val="accent1"/>
                </a:solidFill>
                <a:latin typeface="Comic Sans MS" panose="030F0702030302020204" pitchFamily="66" charset="0"/>
              </a:rPr>
              <a:t>time: profiling should be stopped automatically: on log event, function call, etc.</a:t>
            </a:r>
            <a:endParaRPr lang="en-GB"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GB" sz="2000" dirty="0" smtClean="0">
                <a:solidFill>
                  <a:schemeClr val="accent1"/>
                </a:solidFill>
                <a:latin typeface="Comic Sans MS" panose="030F0702030302020204" pitchFamily="66" charset="0"/>
              </a:rPr>
              <a:t>OS subsystems that control CPU characteristics (frequency and so on).</a:t>
            </a:r>
            <a:endParaRPr lang="en-GB"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GB" sz="2000" dirty="0">
                <a:solidFill>
                  <a:schemeClr val="accent1"/>
                </a:solidFill>
                <a:latin typeface="Comic Sans MS" panose="030F0702030302020204" pitchFamily="66" charset="0"/>
              </a:rPr>
              <a:t>Heavy </a:t>
            </a:r>
            <a:r>
              <a:rPr lang="en-US" sz="2000" dirty="0">
                <a:solidFill>
                  <a:schemeClr val="accent1"/>
                </a:solidFill>
                <a:latin typeface="Comic Sans MS" panose="030F0702030302020204" pitchFamily="66" charset="0"/>
              </a:rPr>
              <a:t>CPU</a:t>
            </a:r>
            <a:r>
              <a:rPr lang="en-GB" sz="2000" dirty="0">
                <a:solidFill>
                  <a:schemeClr val="accent1"/>
                </a:solidFill>
                <a:latin typeface="Comic Sans MS" panose="030F0702030302020204" pitchFamily="66" charset="0"/>
              </a:rPr>
              <a:t> load by side </a:t>
            </a:r>
            <a:r>
              <a:rPr lang="en-GB" sz="2000" dirty="0" smtClean="0">
                <a:solidFill>
                  <a:schemeClr val="accent1"/>
                </a:solidFill>
                <a:latin typeface="Comic Sans MS" panose="030F0702030302020204" pitchFamily="66" charset="0"/>
              </a:rPr>
              <a:t>tasks: there should as less other activities as possible: CPU should be used exclusively by a profiling application.</a:t>
            </a:r>
            <a:endParaRPr lang="en-GB"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GB" sz="2000" dirty="0" smtClean="0">
                <a:solidFill>
                  <a:schemeClr val="accent1"/>
                </a:solidFill>
                <a:latin typeface="Comic Sans MS" panose="030F0702030302020204" pitchFamily="66" charset="0"/>
              </a:rPr>
              <a:t>I/O: File system caching, storage speed.</a:t>
            </a:r>
            <a:endParaRPr lang="en-GB" sz="2000" dirty="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GB" sz="2000" dirty="0">
                <a:solidFill>
                  <a:schemeClr val="accent1"/>
                </a:solidFill>
                <a:latin typeface="Comic Sans MS" panose="030F0702030302020204" pitchFamily="66" charset="0"/>
              </a:rPr>
              <a:t>Other </a:t>
            </a:r>
            <a:r>
              <a:rPr lang="en-GB" sz="2000" dirty="0" smtClean="0">
                <a:solidFill>
                  <a:schemeClr val="accent1"/>
                </a:solidFill>
                <a:latin typeface="Comic Sans MS" panose="030F0702030302020204" pitchFamily="66" charset="0"/>
              </a:rPr>
              <a:t>magic: battery/charger voltage, process scheduler strategy.</a:t>
            </a:r>
            <a:endParaRPr lang="en-GB" sz="20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ru-RU" sz="24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644651360"/>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Profiler Output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359892" y="682399"/>
            <a:ext cx="10076468" cy="4709732"/>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The output of a  profiler may be:</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A statistical summary of the events observer (a </a:t>
            </a:r>
            <a:r>
              <a:rPr lang="en-US" dirty="0" smtClean="0">
                <a:solidFill>
                  <a:schemeClr val="tx1"/>
                </a:solidFill>
                <a:latin typeface="Consolas" panose="020B0609020204030204" pitchFamily="49" charset="0"/>
                <a:cs typeface="Consolas" panose="020B0609020204030204" pitchFamily="49" charset="0"/>
              </a:rPr>
              <a:t>profile</a:t>
            </a:r>
            <a:r>
              <a:rPr lang="en-US" dirty="0" smtClean="0">
                <a:solidFill>
                  <a:schemeClr val="accent1"/>
                </a:solidFill>
                <a:latin typeface="Comic Sans MS" panose="030F0702030302020204" pitchFamily="66" charset="0"/>
              </a:rPr>
              <a:t>). Summary profile information is often shown </a:t>
            </a:r>
            <a:r>
              <a:rPr lang="en-US" dirty="0" err="1" smtClean="0">
                <a:solidFill>
                  <a:schemeClr val="accent1"/>
                </a:solidFill>
                <a:latin typeface="Comic Sans MS" panose="030F0702030302020204" pitchFamily="66" charset="0"/>
              </a:rPr>
              <a:t>annotaded</a:t>
            </a:r>
            <a:r>
              <a:rPr lang="en-US" dirty="0" smtClean="0">
                <a:solidFill>
                  <a:schemeClr val="accent1"/>
                </a:solidFill>
                <a:latin typeface="Comic Sans MS" panose="030F0702030302020204" pitchFamily="66" charset="0"/>
              </a:rPr>
              <a:t> against the source code statements wher</a:t>
            </a:r>
            <a:r>
              <a:rPr lang="en-US" dirty="0" smtClean="0">
                <a:solidFill>
                  <a:schemeClr val="accent1"/>
                </a:solidFill>
                <a:latin typeface="Comic Sans MS" panose="030F0702030302020204" pitchFamily="66" charset="0"/>
              </a:rPr>
              <a:t>e the events occur</a:t>
            </a:r>
            <a:r>
              <a:rPr lang="en-US" dirty="0" smtClean="0">
                <a:solidFill>
                  <a:schemeClr val="accent1"/>
                </a:solidFill>
                <a:latin typeface="Comic Sans MS" panose="030F0702030302020204" pitchFamily="66" charset="0"/>
              </a:rPr>
              <a:t>.</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A stream of recorded events (a </a:t>
            </a:r>
            <a:r>
              <a:rPr lang="en-US" dirty="0" smtClean="0">
                <a:solidFill>
                  <a:schemeClr val="tx1"/>
                </a:solidFill>
                <a:latin typeface="Consolas" panose="020B0609020204030204" pitchFamily="49" charset="0"/>
                <a:cs typeface="Consolas" panose="020B0609020204030204" pitchFamily="49" charset="0"/>
              </a:rPr>
              <a:t>trace</a:t>
            </a:r>
            <a:r>
              <a:rPr lang="en-US" dirty="0" smtClean="0">
                <a:solidFill>
                  <a:schemeClr val="accent1"/>
                </a:solidFill>
                <a:latin typeface="Comic Sans MS" panose="030F0702030302020204" pitchFamily="66" charset="0"/>
              </a:rPr>
              <a:t>). For sequential program, a summary profile is usually sufficient, but performance problem in parallel program (waiting for messages or synchronization issues) often depend on the time relationship of events, thus requiring a full trace to get an understanding the problems.</a:t>
            </a:r>
          </a:p>
          <a:p>
            <a:pPr marL="1062894" lvl="1" indent="-342900">
              <a:buFont typeface="Arial" panose="020B0604020202020204" pitchFamily="34" charset="0"/>
              <a:buChar char="•"/>
            </a:pPr>
            <a:r>
              <a:rPr lang="en-US" dirty="0" smtClean="0">
                <a:solidFill>
                  <a:schemeClr val="accent1"/>
                </a:solidFill>
                <a:latin typeface="Comic Sans MS" panose="030F0702030302020204" pitchFamily="66" charset="0"/>
              </a:rPr>
              <a:t>An ongoing interaction with the hypervisor (virtual machin</a:t>
            </a:r>
            <a:r>
              <a:rPr lang="en-US" dirty="0" smtClean="0">
                <a:solidFill>
                  <a:schemeClr val="accent1"/>
                </a:solidFill>
                <a:latin typeface="Comic Sans MS" panose="030F0702030302020204" pitchFamily="66" charset="0"/>
              </a:rPr>
              <a:t>e monitor) – continuous or periodic monitoring via on-screen display for instance. This provides the opportunity to switch a trace on or off at any desired point during execution in addition to viewing on-going metrics about the (still executing) program. It also provides the opportunity to suspend asynchronous processes at critical points to examine interactions with other parallel processes in more detail.</a:t>
            </a:r>
            <a:endParaRPr lang="en-US" dirty="0" smtClean="0">
              <a:solidFill>
                <a:schemeClr val="accent1"/>
              </a:solidFill>
              <a:latin typeface="Comic Sans MS" panose="030F0702030302020204" pitchFamily="66" charset="0"/>
            </a:endParaRPr>
          </a:p>
          <a:p>
            <a:pPr lvl="1"/>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823909052"/>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Using Profilers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9172" y="836960"/>
            <a:ext cx="10076468" cy="4709732"/>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A profiler can be applied to an individual method or at the scale of a module or a program, to identify performance bottlenecks by making long-running code obvious.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A profiler can be used to understand code from a timing point of view, with the objective of optimizing it to handle various runtime conditions or various loads.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Profiling results can be ingested by a compiler that provides </a:t>
            </a:r>
            <a:r>
              <a:rPr lang="en-US" sz="2000" dirty="0" smtClean="0">
                <a:solidFill>
                  <a:srgbClr val="FF0000"/>
                </a:solidFill>
                <a:latin typeface="Consolas" panose="020B0609020204030204" pitchFamily="49" charset="0"/>
                <a:cs typeface="Consolas" panose="020B0609020204030204" pitchFamily="49" charset="0"/>
              </a:rPr>
              <a:t>profile-guided optimizations (PGO)</a:t>
            </a:r>
            <a:r>
              <a:rPr lang="en-US" sz="2000" dirty="0" smtClean="0">
                <a:solidFill>
                  <a:schemeClr val="accent1"/>
                </a:solidFill>
                <a:latin typeface="Comic Sans MS" panose="030F0702030302020204" pitchFamily="66" charset="0"/>
              </a:rPr>
              <a:t>. </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Profiling results can be used to guide the design and optimization of an individual algorithm.</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Profiling can be used for debugging and bug isolation.</a:t>
            </a:r>
          </a:p>
          <a:p>
            <a:pPr lvl="1"/>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548709354"/>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smtClean="0">
                <a:solidFill>
                  <a:srgbClr val="FFC000"/>
                </a:solidFill>
                <a:latin typeface="Comic Sans MS" panose="030F0702030302020204" pitchFamily="66" charset="0"/>
              </a:rPr>
              <a:t>Linux Kernel Profiler </a:t>
            </a:r>
            <a:r>
              <a:rPr lang="en-US" dirty="0" smtClean="0">
                <a:latin typeface="Consolas" panose="020B0609020204030204" pitchFamily="49" charset="0"/>
                <a:cs typeface="Consolas" panose="020B0609020204030204" pitchFamily="49" charset="0"/>
              </a:rPr>
              <a:t>perf</a:t>
            </a:r>
            <a:endParaRPr lang="ru-RU" dirty="0">
              <a:latin typeface="Consolas" panose="020B0609020204030204" pitchFamily="49" charset="0"/>
              <a:cs typeface="Consolas" panose="020B0609020204030204" pitchFamily="49" charset="0"/>
            </a:endParaRPr>
          </a:p>
        </p:txBody>
      </p:sp>
      <p:sp>
        <p:nvSpPr>
          <p:cNvPr id="3" name="Content Placeholder 2"/>
          <p:cNvSpPr>
            <a:spLocks noGrp="1"/>
          </p:cNvSpPr>
          <p:nvPr>
            <p:ph sz="quarter" idx="14"/>
          </p:nvPr>
        </p:nvSpPr>
        <p:spPr>
          <a:xfrm>
            <a:off x="299172" y="836960"/>
            <a:ext cx="10076468" cy="4709732"/>
          </a:xfrm>
        </p:spPr>
        <p:txBody>
          <a:bodyPr/>
          <a:lstStyle/>
          <a:p>
            <a:pPr marL="342900" indent="-342900">
              <a:buFont typeface="Wingdings" panose="05000000000000000000" pitchFamily="2" charset="2"/>
              <a:buChar char="§"/>
            </a:pPr>
            <a:r>
              <a:rPr lang="en-US" sz="2000" dirty="0">
                <a:solidFill>
                  <a:schemeClr val="tx1"/>
                </a:solidFill>
                <a:latin typeface="Consolas" panose="020B0609020204030204" pitchFamily="49" charset="0"/>
                <a:cs typeface="Consolas" panose="020B0609020204030204" pitchFamily="49" charset="0"/>
              </a:rPr>
              <a:t>p</a:t>
            </a:r>
            <a:r>
              <a:rPr lang="en-US" sz="2000" dirty="0" smtClean="0">
                <a:solidFill>
                  <a:schemeClr val="tx1"/>
                </a:solidFill>
                <a:latin typeface="Consolas" panose="020B0609020204030204" pitchFamily="49" charset="0"/>
                <a:cs typeface="Consolas" panose="020B0609020204030204" pitchFamily="49" charset="0"/>
              </a:rPr>
              <a:t>erf</a:t>
            </a:r>
            <a:r>
              <a:rPr lang="en-US" sz="2000" dirty="0" smtClean="0">
                <a:solidFill>
                  <a:schemeClr val="accent1"/>
                </a:solidFill>
                <a:latin typeface="Comic Sans MS" panose="030F0702030302020204" pitchFamily="66" charset="0"/>
              </a:rPr>
              <a:t> is a profiler tool for Linux 2.6+ based systems that abstracts away CPU hardware differences in Linux performance measurements and presents a simple command-line interface.</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The </a:t>
            </a:r>
            <a:r>
              <a:rPr lang="en-US" sz="2000" dirty="0">
                <a:solidFill>
                  <a:schemeClr val="tx1"/>
                </a:solidFill>
                <a:latin typeface="Consolas" panose="020B0609020204030204" pitchFamily="49" charset="0"/>
                <a:cs typeface="Consolas" panose="020B0609020204030204" pitchFamily="49" charset="0"/>
              </a:rPr>
              <a:t>perf</a:t>
            </a:r>
            <a:r>
              <a:rPr lang="en-US" sz="2000" dirty="0">
                <a:solidFill>
                  <a:schemeClr val="accent1"/>
                </a:solidFill>
                <a:latin typeface="Comic Sans MS" panose="030F0702030302020204" pitchFamily="66" charset="0"/>
              </a:rPr>
              <a:t> </a:t>
            </a:r>
            <a:r>
              <a:rPr lang="en-US" sz="2000" dirty="0" smtClean="0">
                <a:solidFill>
                  <a:schemeClr val="accent1"/>
                </a:solidFill>
                <a:latin typeface="Comic Sans MS" panose="030F0702030302020204" pitchFamily="66" charset="0"/>
              </a:rPr>
              <a:t>tool offers a rich set of commands to collect and analyze performance and trace data. With</a:t>
            </a:r>
            <a:r>
              <a:rPr lang="en-US" sz="2000" dirty="0" smtClean="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perf</a:t>
            </a:r>
            <a:r>
              <a:rPr lang="en-US" sz="2000" dirty="0" smtClean="0">
                <a:solidFill>
                  <a:schemeClr val="accent1"/>
                </a:solidFill>
                <a:latin typeface="Comic Sans MS" panose="030F0702030302020204" pitchFamily="66" charset="0"/>
              </a:rPr>
              <a:t> it is possible to get readings directly from hardware registers which measure performance.</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Most likely use of is to have an accurate idea about number of CPU cycles used, cache performance, branch prediction performance, memory access patterns (bus cycles).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Basic usage for </a:t>
            </a:r>
            <a:r>
              <a:rPr lang="en-US" sz="2000" dirty="0" smtClean="0">
                <a:solidFill>
                  <a:schemeClr val="tx1"/>
                </a:solidFill>
                <a:latin typeface="Consolas" panose="020B0609020204030204" pitchFamily="49" charset="0"/>
                <a:cs typeface="Consolas" panose="020B0609020204030204" pitchFamily="49" charset="0"/>
              </a:rPr>
              <a:t>perf </a:t>
            </a:r>
            <a:r>
              <a:rPr lang="en-US" sz="2000" dirty="0" smtClean="0">
                <a:solidFill>
                  <a:schemeClr val="accent1"/>
                </a:solidFill>
                <a:latin typeface="Comic Sans MS" panose="030F0702030302020204" pitchFamily="66" charset="0"/>
              </a:rPr>
              <a:t>is as follow:</a:t>
            </a:r>
          </a:p>
          <a:p>
            <a:r>
              <a:rPr lang="en-US" sz="2000" dirty="0" smtClean="0">
                <a:solidFill>
                  <a:schemeClr val="tx1"/>
                </a:solidFill>
                <a:latin typeface="Consolas" panose="020B0609020204030204" pitchFamily="49" charset="0"/>
                <a:cs typeface="Consolas" panose="020B0609020204030204" pitchFamily="49" charset="0"/>
              </a:rPr>
              <a:t>$ perf stat –B ./</a:t>
            </a:r>
            <a:r>
              <a:rPr lang="en-US" sz="2000" dirty="0" err="1" smtClean="0">
                <a:solidFill>
                  <a:schemeClr val="tx1"/>
                </a:solidFill>
                <a:latin typeface="Consolas" panose="020B0609020204030204" pitchFamily="49" charset="0"/>
                <a:cs typeface="Consolas" panose="020B0609020204030204" pitchFamily="49" charset="0"/>
              </a:rPr>
              <a:t>myprog</a:t>
            </a:r>
            <a:r>
              <a:rPr lang="en-US" sz="2000" dirty="0" smtClean="0">
                <a:solidFill>
                  <a:schemeClr val="tx1"/>
                </a:solidFill>
                <a:latin typeface="Consolas" panose="020B0609020204030204" pitchFamily="49" charset="0"/>
                <a:cs typeface="Consolas" panose="020B0609020204030204" pitchFamily="49" charset="0"/>
              </a:rPr>
              <a:t> arg1 …</a:t>
            </a:r>
            <a:endParaRPr lang="en-US" sz="2000" dirty="0" smtClean="0">
              <a:solidFill>
                <a:schemeClr val="accent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436696499"/>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smtClean="0">
                <a:solidFill>
                  <a:srgbClr val="FFC000"/>
                </a:solidFill>
                <a:latin typeface="Comic Sans MS" panose="030F0702030302020204" pitchFamily="66" charset="0"/>
              </a:rPr>
              <a:t>GNU Profiler </a:t>
            </a:r>
            <a:r>
              <a:rPr lang="en-US" dirty="0" err="1" smtClean="0">
                <a:latin typeface="Consolas" panose="020B0609020204030204" pitchFamily="49" charset="0"/>
                <a:cs typeface="Consolas" panose="020B0609020204030204" pitchFamily="49" charset="0"/>
              </a:rPr>
              <a:t>gprof</a:t>
            </a:r>
            <a:endParaRPr lang="ru-RU" dirty="0">
              <a:latin typeface="Consolas" panose="020B0609020204030204" pitchFamily="49" charset="0"/>
              <a:cs typeface="Consolas" panose="020B0609020204030204" pitchFamily="49" charset="0"/>
            </a:endParaRPr>
          </a:p>
        </p:txBody>
      </p:sp>
      <p:sp>
        <p:nvSpPr>
          <p:cNvPr id="3" name="Content Placeholder 2"/>
          <p:cNvSpPr>
            <a:spLocks noGrp="1"/>
          </p:cNvSpPr>
          <p:nvPr>
            <p:ph sz="quarter" idx="14"/>
          </p:nvPr>
        </p:nvSpPr>
        <p:spPr>
          <a:xfrm>
            <a:off x="299172" y="836960"/>
            <a:ext cx="10076468" cy="4709732"/>
          </a:xfrm>
        </p:spPr>
        <p:txBody>
          <a:bodyPr/>
          <a:lstStyle/>
          <a:p>
            <a:pPr marL="342900" indent="-342900">
              <a:buFont typeface="Wingdings" panose="05000000000000000000" pitchFamily="2" charset="2"/>
              <a:buChar char="§"/>
            </a:pPr>
            <a:r>
              <a:rPr lang="en-US" sz="1400" dirty="0" err="1" smtClean="0">
                <a:solidFill>
                  <a:schemeClr val="tx1"/>
                </a:solidFill>
                <a:latin typeface="Consolas" panose="020B0609020204030204" pitchFamily="49" charset="0"/>
                <a:cs typeface="Consolas" panose="020B0609020204030204" pitchFamily="49" charset="0"/>
              </a:rPr>
              <a:t>gprof</a:t>
            </a:r>
            <a:r>
              <a:rPr lang="en-US" sz="1400" dirty="0" smtClean="0">
                <a:solidFill>
                  <a:schemeClr val="accent1"/>
                </a:solidFill>
                <a:latin typeface="Comic Sans MS" panose="030F0702030302020204" pitchFamily="66" charset="0"/>
              </a:rPr>
              <a:t> produces an execution profile of C/C++, Pascal and Fortran 77 programs on Unix-like systems. The effect of called routines is incorporated in the profile of each caller. The profile data is taken from the call graph profile file (</a:t>
            </a:r>
            <a:r>
              <a:rPr lang="en-US" sz="1400" dirty="0" err="1" smtClean="0">
                <a:solidFill>
                  <a:schemeClr val="tx1"/>
                </a:solidFill>
                <a:latin typeface="Consolas" panose="020B0609020204030204" pitchFamily="49" charset="0"/>
                <a:cs typeface="Consolas" panose="020B0609020204030204" pitchFamily="49" charset="0"/>
              </a:rPr>
              <a:t>gmon.out</a:t>
            </a:r>
            <a:r>
              <a:rPr lang="en-US" sz="1400" dirty="0" smtClean="0">
                <a:solidFill>
                  <a:schemeClr val="accent1"/>
                </a:solidFill>
                <a:latin typeface="Comic Sans MS" panose="030F0702030302020204" pitchFamily="66" charset="0"/>
              </a:rPr>
              <a:t> by default) which is created by programs that are compiled with the </a:t>
            </a:r>
            <a:r>
              <a:rPr lang="en-US" sz="1400" dirty="0" smtClean="0">
                <a:solidFill>
                  <a:schemeClr val="tx1"/>
                </a:solidFill>
                <a:latin typeface="Consolas" panose="020B0609020204030204" pitchFamily="49" charset="0"/>
                <a:cs typeface="Consolas" panose="020B0609020204030204" pitchFamily="49" charset="0"/>
              </a:rPr>
              <a:t>–</a:t>
            </a:r>
            <a:r>
              <a:rPr lang="en-US" sz="1400" dirty="0" err="1" smtClean="0">
                <a:solidFill>
                  <a:schemeClr val="tx1"/>
                </a:solidFill>
                <a:latin typeface="Consolas" panose="020B0609020204030204" pitchFamily="49" charset="0"/>
                <a:cs typeface="Consolas" panose="020B0609020204030204" pitchFamily="49" charset="0"/>
              </a:rPr>
              <a:t>pg</a:t>
            </a:r>
            <a:r>
              <a:rPr lang="en-US" sz="1400" dirty="0" smtClean="0">
                <a:solidFill>
                  <a:schemeClr val="tx1"/>
                </a:solidFill>
                <a:latin typeface="Consolas" panose="020B0609020204030204" pitchFamily="49" charset="0"/>
                <a:cs typeface="Consolas" panose="020B0609020204030204" pitchFamily="49" charset="0"/>
              </a:rPr>
              <a:t> </a:t>
            </a:r>
            <a:r>
              <a:rPr lang="en-US" sz="1400" dirty="0" smtClean="0">
                <a:solidFill>
                  <a:schemeClr val="accent1"/>
                </a:solidFill>
                <a:latin typeface="Comic Sans MS" panose="030F0702030302020204" pitchFamily="66" charset="0"/>
              </a:rPr>
              <a:t>option.</a:t>
            </a:r>
          </a:p>
          <a:p>
            <a:pPr marL="342900" indent="-342900">
              <a:buFont typeface="Wingdings" panose="05000000000000000000" pitchFamily="2" charset="2"/>
              <a:buChar char="§"/>
            </a:pPr>
            <a:r>
              <a:rPr lang="en-US" sz="1400" dirty="0" err="1">
                <a:solidFill>
                  <a:schemeClr val="tx1"/>
                </a:solidFill>
                <a:latin typeface="Consolas" panose="020B0609020204030204" pitchFamily="49" charset="0"/>
                <a:cs typeface="Consolas" panose="020B0609020204030204" pitchFamily="49" charset="0"/>
              </a:rPr>
              <a:t>gprof</a:t>
            </a:r>
            <a:r>
              <a:rPr lang="en-US" sz="1400" dirty="0">
                <a:solidFill>
                  <a:schemeClr val="accent1"/>
                </a:solidFill>
                <a:latin typeface="Comic Sans MS" panose="030F0702030302020204" pitchFamily="66" charset="0"/>
              </a:rPr>
              <a:t> </a:t>
            </a:r>
            <a:r>
              <a:rPr lang="en-US" sz="1400" dirty="0" smtClean="0">
                <a:solidFill>
                  <a:schemeClr val="accent1"/>
                </a:solidFill>
                <a:latin typeface="Comic Sans MS" panose="030F0702030302020204" pitchFamily="66" charset="0"/>
              </a:rPr>
              <a:t>calculates the amount of time spent in each routine. Next, these times are propagated along the edges of the call graph.</a:t>
            </a:r>
          </a:p>
          <a:p>
            <a:pPr marL="342900" indent="-342900">
              <a:buFont typeface="Wingdings" panose="05000000000000000000" pitchFamily="2" charset="2"/>
              <a:buChar char="§"/>
            </a:pPr>
            <a:r>
              <a:rPr lang="en-US" sz="1400" dirty="0" smtClean="0">
                <a:solidFill>
                  <a:schemeClr val="accent1"/>
                </a:solidFill>
                <a:latin typeface="Comic Sans MS" panose="030F0702030302020204" pitchFamily="66" charset="0"/>
              </a:rPr>
              <a:t>Several forms of output are available from the analysis:</a:t>
            </a:r>
          </a:p>
          <a:p>
            <a:pPr marL="1062894" lvl="1" indent="-342900">
              <a:buFont typeface="Arial" panose="020B0604020202020204" pitchFamily="34" charset="0"/>
              <a:buChar char="•"/>
            </a:pPr>
            <a:r>
              <a:rPr lang="en-US" sz="1400" dirty="0" smtClean="0">
                <a:solidFill>
                  <a:schemeClr val="accent1"/>
                </a:solidFill>
                <a:latin typeface="Comic Sans MS" panose="030F0702030302020204" pitchFamily="66" charset="0"/>
              </a:rPr>
              <a:t>The </a:t>
            </a:r>
            <a:r>
              <a:rPr lang="en-US" sz="1400" i="1" dirty="0" smtClean="0">
                <a:solidFill>
                  <a:schemeClr val="tx1"/>
                </a:solidFill>
                <a:latin typeface="Consolas" panose="020B0609020204030204" pitchFamily="49" charset="0"/>
                <a:cs typeface="Consolas" panose="020B0609020204030204" pitchFamily="49" charset="0"/>
              </a:rPr>
              <a:t>flat profile </a:t>
            </a:r>
            <a:r>
              <a:rPr lang="en-US" sz="1400" dirty="0" smtClean="0">
                <a:solidFill>
                  <a:schemeClr val="accent1"/>
                </a:solidFill>
                <a:latin typeface="Comic Sans MS" panose="030F0702030302020204" pitchFamily="66" charset="0"/>
              </a:rPr>
              <a:t>shows how much time your program spent in each function, and how many times that function was called. </a:t>
            </a:r>
          </a:p>
          <a:p>
            <a:pPr marL="1062894" lvl="1" indent="-342900">
              <a:buFont typeface="Arial" panose="020B0604020202020204" pitchFamily="34" charset="0"/>
              <a:buChar char="•"/>
            </a:pPr>
            <a:r>
              <a:rPr lang="en-US" sz="1400" dirty="0" smtClean="0">
                <a:solidFill>
                  <a:schemeClr val="accent1"/>
                </a:solidFill>
                <a:latin typeface="Comic Sans MS" panose="030F0702030302020204" pitchFamily="66" charset="0"/>
              </a:rPr>
              <a:t>The </a:t>
            </a:r>
            <a:r>
              <a:rPr lang="en-US" sz="1400" i="1" dirty="0" smtClean="0">
                <a:solidFill>
                  <a:schemeClr val="tx1"/>
                </a:solidFill>
                <a:latin typeface="Consolas" panose="020B0609020204030204" pitchFamily="49" charset="0"/>
                <a:cs typeface="Consolas" panose="020B0609020204030204" pitchFamily="49" charset="0"/>
              </a:rPr>
              <a:t>call graph </a:t>
            </a:r>
            <a:r>
              <a:rPr lang="en-US" sz="1400" dirty="0" smtClean="0">
                <a:solidFill>
                  <a:schemeClr val="accent1"/>
                </a:solidFill>
                <a:latin typeface="Comic Sans MS" panose="030F0702030302020204" pitchFamily="66" charset="0"/>
              </a:rPr>
              <a:t>shows, which functions called it, which other functions it called, and how many times. There is also an estimate of how much time was spent in the subroutines of each function.</a:t>
            </a:r>
          </a:p>
          <a:p>
            <a:pPr marL="1062894" lvl="1" indent="-342900">
              <a:buFont typeface="Arial" panose="020B0604020202020204" pitchFamily="34" charset="0"/>
              <a:buChar char="•"/>
            </a:pPr>
            <a:r>
              <a:rPr lang="en-US" sz="1400" dirty="0" smtClean="0">
                <a:solidFill>
                  <a:schemeClr val="accent1"/>
                </a:solidFill>
                <a:latin typeface="Comic Sans MS" panose="030F0702030302020204" pitchFamily="66" charset="0"/>
              </a:rPr>
              <a:t>The </a:t>
            </a:r>
            <a:r>
              <a:rPr lang="en-US" sz="1400" i="1" dirty="0" smtClean="0">
                <a:solidFill>
                  <a:schemeClr val="tx1"/>
                </a:solidFill>
                <a:latin typeface="Consolas" panose="020B0609020204030204" pitchFamily="49" charset="0"/>
                <a:cs typeface="Consolas" panose="020B0609020204030204" pitchFamily="49" charset="0"/>
              </a:rPr>
              <a:t>annotated source </a:t>
            </a:r>
            <a:r>
              <a:rPr lang="en-US" sz="1400" dirty="0" smtClean="0">
                <a:solidFill>
                  <a:schemeClr val="accent1"/>
                </a:solidFill>
                <a:latin typeface="Comic Sans MS" panose="030F0702030302020204" pitchFamily="66" charset="0"/>
              </a:rPr>
              <a:t>listing is a copy of the program’s source code, labeled with the number of times each line of the program was executed.</a:t>
            </a:r>
            <a:endParaRPr lang="en-US" sz="1400" dirty="0">
              <a:solidFill>
                <a:schemeClr val="accent1"/>
              </a:solidFill>
              <a:latin typeface="Comic Sans MS" panose="030F0702030302020204" pitchFamily="66" charset="0"/>
            </a:endParaRPr>
          </a:p>
          <a:p>
            <a:pPr lvl="1"/>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gcc</a:t>
            </a:r>
            <a:r>
              <a:rPr lang="en-US" sz="1400" dirty="0" smtClean="0">
                <a:solidFill>
                  <a:schemeClr val="tx1"/>
                </a:solidFill>
                <a:latin typeface="Consolas" panose="020B0609020204030204" pitchFamily="49" charset="0"/>
                <a:cs typeface="Consolas" panose="020B0609020204030204" pitchFamily="49" charset="0"/>
              </a:rPr>
              <a:t> –g –</a:t>
            </a:r>
            <a:r>
              <a:rPr lang="en-US" sz="1400" dirty="0" err="1" smtClean="0">
                <a:solidFill>
                  <a:schemeClr val="tx1"/>
                </a:solidFill>
                <a:latin typeface="Consolas" panose="020B0609020204030204" pitchFamily="49" charset="0"/>
                <a:cs typeface="Consolas" panose="020B0609020204030204" pitchFamily="49" charset="0"/>
              </a:rPr>
              <a:t>pg</a:t>
            </a:r>
            <a:r>
              <a:rPr lang="en-US" sz="1400" dirty="0" smtClean="0">
                <a:solidFill>
                  <a:schemeClr val="tx1"/>
                </a:solidFill>
                <a:latin typeface="Consolas" panose="020B0609020204030204" pitchFamily="49" charset="0"/>
                <a:cs typeface="Consolas" panose="020B0609020204030204" pitchFamily="49" charset="0"/>
              </a:rPr>
              <a:t> –o </a:t>
            </a:r>
            <a:r>
              <a:rPr lang="en-US" sz="1400" dirty="0" err="1" smtClean="0">
                <a:solidFill>
                  <a:schemeClr val="tx1"/>
                </a:solidFill>
                <a:latin typeface="Consolas" panose="020B0609020204030204" pitchFamily="49" charset="0"/>
                <a:cs typeface="Consolas" panose="020B0609020204030204" pitchFamily="49" charset="0"/>
              </a:rPr>
              <a:t>myprog</a:t>
            </a:r>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myprog.c</a:t>
            </a:r>
            <a:endParaRPr lang="en-US" sz="1400" dirty="0" smtClean="0">
              <a:solidFill>
                <a:schemeClr val="tx1"/>
              </a:solidFill>
              <a:latin typeface="Consolas" panose="020B0609020204030204" pitchFamily="49" charset="0"/>
              <a:cs typeface="Consolas" panose="020B0609020204030204" pitchFamily="49" charset="0"/>
            </a:endParaRPr>
          </a:p>
          <a:p>
            <a:pPr lvl="1"/>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myprog</a:t>
            </a:r>
            <a:r>
              <a:rPr lang="en-US" sz="1400" dirty="0" smtClean="0">
                <a:solidFill>
                  <a:schemeClr val="tx1"/>
                </a:solidFill>
                <a:latin typeface="Consolas" panose="020B0609020204030204" pitchFamily="49" charset="0"/>
                <a:cs typeface="Consolas" panose="020B0609020204030204" pitchFamily="49" charset="0"/>
              </a:rPr>
              <a:t> arg1 …</a:t>
            </a:r>
          </a:p>
          <a:p>
            <a:pPr lvl="1"/>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gprof</a:t>
            </a:r>
            <a:r>
              <a:rPr lang="en-US" sz="1400" dirty="0" smtClean="0">
                <a:solidFill>
                  <a:schemeClr val="tx1"/>
                </a:solidFill>
                <a:latin typeface="Consolas" panose="020B0609020204030204" pitchFamily="49" charset="0"/>
                <a:cs typeface="Consolas" panose="020B0609020204030204" pitchFamily="49" charset="0"/>
              </a:rPr>
              <a:t> ./</a:t>
            </a:r>
            <a:r>
              <a:rPr lang="en-US" sz="1400" dirty="0" err="1" smtClean="0">
                <a:solidFill>
                  <a:schemeClr val="tx1"/>
                </a:solidFill>
                <a:latin typeface="Consolas" panose="020B0609020204030204" pitchFamily="49" charset="0"/>
                <a:cs typeface="Consolas" panose="020B0609020204030204" pitchFamily="49" charset="0"/>
              </a:rPr>
              <a:t>myprog</a:t>
            </a:r>
            <a:r>
              <a:rPr lang="en-US" sz="1400" dirty="0" smtClean="0">
                <a:solidFill>
                  <a:schemeClr val="tx1"/>
                </a:solidFill>
                <a:latin typeface="Consolas" panose="020B0609020204030204" pitchFamily="49" charset="0"/>
                <a:cs typeface="Consolas" panose="020B0609020204030204" pitchFamily="49" charset="0"/>
              </a:rPr>
              <a:t> &gt; gprofdump.txt</a:t>
            </a:r>
          </a:p>
          <a:p>
            <a:pPr lvl="1"/>
            <a:endParaRPr lang="en-US" sz="1400" dirty="0">
              <a:solidFill>
                <a:schemeClr val="tx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666137083"/>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err="1" smtClean="0">
                <a:solidFill>
                  <a:srgbClr val="FFC000"/>
                </a:solidFill>
                <a:latin typeface="Comic Sans MS" panose="030F0702030302020204" pitchFamily="66" charset="0"/>
              </a:rPr>
              <a:t>Valgrind</a:t>
            </a:r>
            <a:r>
              <a:rPr lang="en-US" dirty="0" smtClean="0">
                <a:solidFill>
                  <a:srgbClr val="FFC000"/>
                </a:solidFill>
                <a:latin typeface="Comic Sans MS" panose="030F0702030302020204" pitchFamily="66" charset="0"/>
              </a:rPr>
              <a:t> Tools</a:t>
            </a:r>
            <a:endParaRPr lang="ru-RU" dirty="0">
              <a:latin typeface="Consolas" panose="020B0609020204030204" pitchFamily="49" charset="0"/>
              <a:cs typeface="Consolas" panose="020B0609020204030204" pitchFamily="49" charset="0"/>
            </a:endParaRPr>
          </a:p>
        </p:txBody>
      </p:sp>
      <p:sp>
        <p:nvSpPr>
          <p:cNvPr id="3" name="Content Placeholder 2"/>
          <p:cNvSpPr>
            <a:spLocks noGrp="1"/>
          </p:cNvSpPr>
          <p:nvPr>
            <p:ph sz="quarter" idx="14"/>
          </p:nvPr>
        </p:nvSpPr>
        <p:spPr>
          <a:xfrm>
            <a:off x="299172" y="836960"/>
            <a:ext cx="10076468" cy="4709732"/>
          </a:xfrm>
        </p:spPr>
        <p:txBody>
          <a:bodyPr/>
          <a:lstStyle/>
          <a:p>
            <a:pPr marL="342900" indent="-342900">
              <a:buFont typeface="Wingdings" panose="05000000000000000000" pitchFamily="2" charset="2"/>
              <a:buChar char="§"/>
            </a:pPr>
            <a:r>
              <a:rPr lang="en-US" sz="1400" dirty="0" err="1" smtClean="0">
                <a:solidFill>
                  <a:schemeClr val="tx1"/>
                </a:solidFill>
                <a:latin typeface="Consolas" panose="020B0609020204030204" pitchFamily="49" charset="0"/>
                <a:cs typeface="Consolas" panose="020B0609020204030204" pitchFamily="49" charset="0"/>
              </a:rPr>
              <a:t>Valgrind</a:t>
            </a:r>
            <a:r>
              <a:rPr lang="en-US" sz="1400" dirty="0" smtClean="0">
                <a:solidFill>
                  <a:schemeClr val="tx1"/>
                </a:solidFill>
                <a:latin typeface="Consolas" panose="020B0609020204030204" pitchFamily="49" charset="0"/>
                <a:cs typeface="Consolas" panose="020B0609020204030204" pitchFamily="49" charset="0"/>
              </a:rPr>
              <a:t> </a:t>
            </a:r>
            <a:r>
              <a:rPr lang="en-US" sz="1400" dirty="0" smtClean="0">
                <a:solidFill>
                  <a:schemeClr val="accent1"/>
                </a:solidFill>
                <a:latin typeface="Comic Sans MS" panose="030F0702030302020204" pitchFamily="66" charset="0"/>
              </a:rPr>
              <a:t>provides tools that can automatically detect many memory management and threading bugs, and profile programs in detail. The </a:t>
            </a:r>
            <a:r>
              <a:rPr lang="en-US" sz="1400" dirty="0" err="1">
                <a:solidFill>
                  <a:schemeClr val="tx1"/>
                </a:solidFill>
                <a:latin typeface="Consolas" panose="020B0609020204030204" pitchFamily="49" charset="0"/>
                <a:cs typeface="Consolas" panose="020B0609020204030204" pitchFamily="49" charset="0"/>
              </a:rPr>
              <a:t>Valgrind</a:t>
            </a:r>
            <a:r>
              <a:rPr lang="en-US" sz="1400" dirty="0">
                <a:solidFill>
                  <a:schemeClr val="tx1"/>
                </a:solidFill>
                <a:latin typeface="Consolas" panose="020B0609020204030204" pitchFamily="49" charset="0"/>
                <a:cs typeface="Consolas" panose="020B0609020204030204" pitchFamily="49" charset="0"/>
              </a:rPr>
              <a:t> </a:t>
            </a:r>
            <a:r>
              <a:rPr lang="en-US" sz="1400" dirty="0" smtClean="0">
                <a:solidFill>
                  <a:schemeClr val="accent1"/>
                </a:solidFill>
                <a:latin typeface="Comic Sans MS" panose="030F0702030302020204" pitchFamily="66" charset="0"/>
              </a:rPr>
              <a:t>distribution includes several production-quality tools: a memory error detector, two thread error detectors, a cache and branch-prediction profiler, a call-graph generating cache and branch-prediction profiler, and a heap profiler.</a:t>
            </a:r>
          </a:p>
          <a:p>
            <a:pPr marL="342900" indent="-342900">
              <a:buFont typeface="Wingdings" panose="05000000000000000000" pitchFamily="2" charset="2"/>
              <a:buChar char="§"/>
            </a:pPr>
            <a:r>
              <a:rPr lang="en-US" sz="1400" dirty="0" smtClean="0">
                <a:solidFill>
                  <a:schemeClr val="accent1"/>
                </a:solidFill>
                <a:latin typeface="Comic Sans MS" panose="030F0702030302020204" pitchFamily="66" charset="0"/>
              </a:rPr>
              <a:t>The most popular of these tools is called </a:t>
            </a:r>
            <a:r>
              <a:rPr lang="en-US" sz="1400" dirty="0" err="1" smtClean="0">
                <a:solidFill>
                  <a:schemeClr val="tx1"/>
                </a:solidFill>
                <a:latin typeface="Consolas" panose="020B0609020204030204" pitchFamily="49" charset="0"/>
                <a:cs typeface="Consolas" panose="020B0609020204030204" pitchFamily="49" charset="0"/>
              </a:rPr>
              <a:t>Memcheck</a:t>
            </a:r>
            <a:r>
              <a:rPr lang="en-US" sz="1400" dirty="0" smtClean="0">
                <a:solidFill>
                  <a:schemeClr val="accent1"/>
                </a:solidFill>
                <a:latin typeface="Comic Sans MS" panose="030F0702030302020204" pitchFamily="66" charset="0"/>
              </a:rPr>
              <a:t>. It can detect many memory-related errors that are common in C/C++ programs and that can lead to crashes and </a:t>
            </a:r>
            <a:r>
              <a:rPr lang="en-US" sz="1400" dirty="0">
                <a:solidFill>
                  <a:schemeClr val="accent1"/>
                </a:solidFill>
                <a:latin typeface="Comic Sans MS" panose="030F0702030302020204" pitchFamily="66" charset="0"/>
              </a:rPr>
              <a:t>u</a:t>
            </a:r>
            <a:r>
              <a:rPr lang="en-US" sz="1400" dirty="0" smtClean="0">
                <a:solidFill>
                  <a:schemeClr val="accent1"/>
                </a:solidFill>
                <a:latin typeface="Comic Sans MS" panose="030F0702030302020204" pitchFamily="66" charset="0"/>
              </a:rPr>
              <a:t>npredictable behavior.</a:t>
            </a:r>
          </a:p>
          <a:p>
            <a:pPr marL="342900" indent="-342900">
              <a:buFont typeface="Wingdings" panose="05000000000000000000" pitchFamily="2" charset="2"/>
              <a:buChar char="§"/>
            </a:pPr>
            <a:r>
              <a:rPr lang="en-US" sz="1400" dirty="0" smtClean="0">
                <a:solidFill>
                  <a:schemeClr val="accent1"/>
                </a:solidFill>
                <a:latin typeface="Comic Sans MS" panose="030F0702030302020204" pitchFamily="66" charset="0"/>
              </a:rPr>
              <a:t>The profiling tools available with </a:t>
            </a:r>
            <a:r>
              <a:rPr lang="en-US" sz="1400" dirty="0" err="1" smtClean="0">
                <a:solidFill>
                  <a:schemeClr val="tx1"/>
                </a:solidFill>
                <a:latin typeface="Consolas" panose="020B0609020204030204" pitchFamily="49" charset="0"/>
                <a:cs typeface="Consolas" panose="020B0609020204030204" pitchFamily="49" charset="0"/>
              </a:rPr>
              <a:t>Valgrind</a:t>
            </a:r>
            <a:r>
              <a:rPr lang="en-US" sz="1400" dirty="0" smtClean="0">
                <a:solidFill>
                  <a:schemeClr val="tx1"/>
                </a:solidFill>
                <a:latin typeface="Consolas" panose="020B0609020204030204" pitchFamily="49" charset="0"/>
                <a:cs typeface="Consolas" panose="020B0609020204030204" pitchFamily="49" charset="0"/>
              </a:rPr>
              <a:t> </a:t>
            </a:r>
            <a:r>
              <a:rPr lang="en-US" sz="1400" dirty="0" smtClean="0">
                <a:solidFill>
                  <a:schemeClr val="accent1"/>
                </a:solidFill>
                <a:latin typeface="Comic Sans MS" panose="030F0702030302020204" pitchFamily="66" charset="0"/>
              </a:rPr>
              <a:t>are:</a:t>
            </a:r>
          </a:p>
          <a:p>
            <a:pPr marL="1062894" lvl="1" indent="-342900">
              <a:buFont typeface="Arial" panose="020B0604020202020204" pitchFamily="34" charset="0"/>
              <a:buChar char="•"/>
            </a:pPr>
            <a:r>
              <a:rPr lang="en-US" sz="1200" dirty="0" err="1" smtClean="0">
                <a:solidFill>
                  <a:schemeClr val="tx1"/>
                </a:solidFill>
                <a:latin typeface="Consolas" panose="020B0609020204030204" pitchFamily="49" charset="0"/>
                <a:cs typeface="Consolas" panose="020B0609020204030204" pitchFamily="49" charset="0"/>
              </a:rPr>
              <a:t>Cachegrind</a:t>
            </a:r>
            <a:r>
              <a:rPr lang="en-US" sz="1200" dirty="0" smtClean="0">
                <a:solidFill>
                  <a:schemeClr val="tx1"/>
                </a:solidFill>
                <a:latin typeface="Consolas" panose="020B0609020204030204" pitchFamily="49" charset="0"/>
                <a:cs typeface="Consolas" panose="020B0609020204030204" pitchFamily="49" charset="0"/>
              </a:rPr>
              <a:t> </a:t>
            </a:r>
            <a:r>
              <a:rPr lang="en-US" sz="1200" dirty="0" smtClean="0">
                <a:solidFill>
                  <a:schemeClr val="accent1"/>
                </a:solidFill>
                <a:latin typeface="Comic Sans MS" panose="030F0702030302020204" pitchFamily="66" charset="0"/>
              </a:rPr>
              <a:t>is a cache and brand-prediction profiler. It helps to make programs run faster. It simulates how an program interacts with a machine’s cache. In particular it tells exactly how many times data was retrieved from CPU cache (L1, L2, L3) and how many times there was a miss. It also gives an analysis of CPU branch predictions.</a:t>
            </a:r>
          </a:p>
          <a:p>
            <a:pPr marL="1062894" lvl="1" indent="-342900">
              <a:buFont typeface="Arial" panose="020B0604020202020204" pitchFamily="34" charset="0"/>
              <a:buChar char="•"/>
            </a:pPr>
            <a:r>
              <a:rPr lang="en-US" sz="1200" dirty="0" err="1" smtClean="0">
                <a:solidFill>
                  <a:schemeClr val="tx1"/>
                </a:solidFill>
                <a:latin typeface="Consolas" panose="020B0609020204030204" pitchFamily="49" charset="0"/>
                <a:cs typeface="Consolas" panose="020B0609020204030204" pitchFamily="49" charset="0"/>
              </a:rPr>
              <a:t>Callgrind</a:t>
            </a:r>
            <a:r>
              <a:rPr lang="en-US" sz="1200" dirty="0" smtClean="0">
                <a:solidFill>
                  <a:schemeClr val="tx1"/>
                </a:solidFill>
                <a:latin typeface="Consolas" panose="020B0609020204030204" pitchFamily="49" charset="0"/>
                <a:cs typeface="Consolas" panose="020B0609020204030204" pitchFamily="49" charset="0"/>
              </a:rPr>
              <a:t> </a:t>
            </a:r>
            <a:r>
              <a:rPr lang="en-US" sz="1200" dirty="0" smtClean="0">
                <a:solidFill>
                  <a:schemeClr val="accent1"/>
                </a:solidFill>
                <a:latin typeface="Comic Sans MS" panose="030F0702030302020204" pitchFamily="66" charset="0"/>
              </a:rPr>
              <a:t>is </a:t>
            </a:r>
            <a:r>
              <a:rPr lang="en-US" sz="1200" dirty="0">
                <a:solidFill>
                  <a:schemeClr val="accent1"/>
                </a:solidFill>
                <a:latin typeface="Comic Sans MS" panose="030F0702030302020204" pitchFamily="66" charset="0"/>
              </a:rPr>
              <a:t>a </a:t>
            </a:r>
            <a:r>
              <a:rPr lang="en-US" sz="1200" dirty="0" smtClean="0">
                <a:solidFill>
                  <a:schemeClr val="accent1"/>
                </a:solidFill>
                <a:latin typeface="Comic Sans MS" panose="030F0702030302020204" pitchFamily="66" charset="0"/>
              </a:rPr>
              <a:t>call-graph generating cache profiler. It has some overlap with </a:t>
            </a:r>
            <a:r>
              <a:rPr lang="en-US" sz="1200" dirty="0" err="1" smtClean="0">
                <a:solidFill>
                  <a:schemeClr val="tx1"/>
                </a:solidFill>
                <a:latin typeface="Consolas" panose="020B0609020204030204" pitchFamily="49" charset="0"/>
                <a:cs typeface="Consolas" panose="020B0609020204030204" pitchFamily="49" charset="0"/>
              </a:rPr>
              <a:t>Cachegrind</a:t>
            </a:r>
            <a:r>
              <a:rPr lang="en-US" sz="1200" dirty="0" smtClean="0">
                <a:solidFill>
                  <a:schemeClr val="accent1"/>
                </a:solidFill>
                <a:latin typeface="Comic Sans MS" panose="030F0702030302020204" pitchFamily="66" charset="0"/>
              </a:rPr>
              <a:t>, but also gathers some information that </a:t>
            </a:r>
            <a:r>
              <a:rPr lang="en-US" sz="1200" dirty="0" err="1">
                <a:solidFill>
                  <a:schemeClr val="tx1"/>
                </a:solidFill>
                <a:latin typeface="Consolas" panose="020B0609020204030204" pitchFamily="49" charset="0"/>
                <a:cs typeface="Consolas" panose="020B0609020204030204" pitchFamily="49" charset="0"/>
              </a:rPr>
              <a:t>Cachegrind</a:t>
            </a:r>
            <a:r>
              <a:rPr lang="en-US" sz="1200" dirty="0">
                <a:solidFill>
                  <a:schemeClr val="tx1"/>
                </a:solidFill>
                <a:latin typeface="Consolas" panose="020B0609020204030204" pitchFamily="49" charset="0"/>
                <a:cs typeface="Consolas" panose="020B0609020204030204" pitchFamily="49" charset="0"/>
              </a:rPr>
              <a:t> </a:t>
            </a:r>
            <a:r>
              <a:rPr lang="en-US" sz="1200" dirty="0" smtClean="0">
                <a:solidFill>
                  <a:schemeClr val="accent1"/>
                </a:solidFill>
                <a:latin typeface="Comic Sans MS" panose="030F0702030302020204" pitchFamily="66" charset="0"/>
              </a:rPr>
              <a:t>does not. It collects data, which consists of the number of instructions executed, their relationship to source lines, the caller/</a:t>
            </a:r>
            <a:r>
              <a:rPr lang="en-US" sz="1200" dirty="0" err="1" smtClean="0">
                <a:solidFill>
                  <a:schemeClr val="accent1"/>
                </a:solidFill>
                <a:latin typeface="Comic Sans MS" panose="030F0702030302020204" pitchFamily="66" charset="0"/>
              </a:rPr>
              <a:t>callee</a:t>
            </a:r>
            <a:r>
              <a:rPr lang="en-US" sz="1200" dirty="0" smtClean="0">
                <a:solidFill>
                  <a:schemeClr val="accent1"/>
                </a:solidFill>
                <a:latin typeface="Comic Sans MS" panose="030F0702030302020204" pitchFamily="66" charset="0"/>
              </a:rPr>
              <a:t> relationship between functions, and the number of such calls. Optionally, cache simulation and/or branch prediction (similar to </a:t>
            </a:r>
            <a:r>
              <a:rPr lang="en-US" sz="1200" dirty="0" err="1" smtClean="0">
                <a:solidFill>
                  <a:schemeClr val="tx1"/>
                </a:solidFill>
                <a:latin typeface="Consolas" panose="020B0609020204030204" pitchFamily="49" charset="0"/>
                <a:cs typeface="Consolas" panose="020B0609020204030204" pitchFamily="49" charset="0"/>
              </a:rPr>
              <a:t>Cachegrind</a:t>
            </a:r>
            <a:r>
              <a:rPr lang="en-US" sz="1200" dirty="0" smtClean="0">
                <a:solidFill>
                  <a:schemeClr val="accent1"/>
                </a:solidFill>
                <a:latin typeface="Comic Sans MS" panose="030F0702030302020204" pitchFamily="66" charset="0"/>
              </a:rPr>
              <a:t>) can produce further information about the runtime behavior of an application. </a:t>
            </a:r>
            <a:r>
              <a:rPr lang="en-US" sz="1200" dirty="0" smtClean="0">
                <a:solidFill>
                  <a:schemeClr val="tx1"/>
                </a:solidFill>
                <a:latin typeface="Consolas" panose="020B0609020204030204" pitchFamily="49" charset="0"/>
                <a:cs typeface="Consolas" panose="020B0609020204030204" pitchFamily="49" charset="0"/>
              </a:rPr>
              <a:t> </a:t>
            </a:r>
            <a:endParaRPr lang="en-US" sz="12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r>
              <a:rPr lang="en-US" sz="1200" dirty="0" smtClean="0">
                <a:solidFill>
                  <a:schemeClr val="tx1"/>
                </a:solidFill>
                <a:latin typeface="Consolas" panose="020B0609020204030204" pitchFamily="49" charset="0"/>
                <a:cs typeface="Consolas" panose="020B0609020204030204" pitchFamily="49" charset="0"/>
              </a:rPr>
              <a:t>Massif </a:t>
            </a:r>
            <a:r>
              <a:rPr lang="en-US" sz="1200" dirty="0">
                <a:solidFill>
                  <a:schemeClr val="accent1"/>
                </a:solidFill>
                <a:latin typeface="Comic Sans MS" panose="030F0702030302020204" pitchFamily="66" charset="0"/>
              </a:rPr>
              <a:t>is a heap profiler. It helps to make program use </a:t>
            </a:r>
            <a:r>
              <a:rPr lang="en-US" sz="1200" dirty="0" smtClean="0">
                <a:solidFill>
                  <a:schemeClr val="accent1"/>
                </a:solidFill>
                <a:latin typeface="Comic Sans MS" panose="030F0702030302020204" pitchFamily="66" charset="0"/>
              </a:rPr>
              <a:t>less memory.</a:t>
            </a:r>
          </a:p>
          <a:p>
            <a:pPr marL="1062894" lvl="1" indent="-342900">
              <a:buFont typeface="Arial" panose="020B0604020202020204" pitchFamily="34" charset="0"/>
              <a:buChar char="•"/>
            </a:pPr>
            <a:r>
              <a:rPr lang="en-US" sz="1200" dirty="0" smtClean="0">
                <a:solidFill>
                  <a:schemeClr val="tx1"/>
                </a:solidFill>
                <a:latin typeface="Consolas" panose="020B0609020204030204" pitchFamily="49" charset="0"/>
                <a:cs typeface="Consolas" panose="020B0609020204030204" pitchFamily="49" charset="0"/>
              </a:rPr>
              <a:t>DHAT </a:t>
            </a:r>
            <a:r>
              <a:rPr lang="en-US" sz="1200" dirty="0">
                <a:solidFill>
                  <a:schemeClr val="accent1"/>
                </a:solidFill>
                <a:latin typeface="Comic Sans MS" panose="030F0702030302020204" pitchFamily="66" charset="0"/>
              </a:rPr>
              <a:t>is a </a:t>
            </a:r>
            <a:r>
              <a:rPr lang="en-US" sz="1200" dirty="0" smtClean="0">
                <a:solidFill>
                  <a:schemeClr val="accent1"/>
                </a:solidFill>
                <a:latin typeface="Comic Sans MS" panose="030F0702030302020204" pitchFamily="66" charset="0"/>
              </a:rPr>
              <a:t>different kind of heap </a:t>
            </a:r>
            <a:r>
              <a:rPr lang="en-US" sz="1200" dirty="0">
                <a:solidFill>
                  <a:schemeClr val="accent1"/>
                </a:solidFill>
                <a:latin typeface="Comic Sans MS" panose="030F0702030302020204" pitchFamily="66" charset="0"/>
              </a:rPr>
              <a:t>profiler. It helps </a:t>
            </a:r>
            <a:r>
              <a:rPr lang="en-US" sz="1200" dirty="0" smtClean="0">
                <a:solidFill>
                  <a:schemeClr val="accent1"/>
                </a:solidFill>
                <a:latin typeface="Comic Sans MS" panose="030F0702030302020204" pitchFamily="66" charset="0"/>
              </a:rPr>
              <a:t>to understand issues of block lifetimes, block utilization, and layout inefficiencies.</a:t>
            </a:r>
            <a:endParaRPr lang="en-US" sz="12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1200" dirty="0" smtClean="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12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800" dirty="0">
              <a:solidFill>
                <a:schemeClr val="accent1"/>
              </a:solidFill>
              <a:latin typeface="Comic Sans MS" panose="030F0702030302020204" pitchFamily="66" charset="0"/>
            </a:endParaRPr>
          </a:p>
          <a:p>
            <a:pPr marL="1062894" lvl="1" indent="-342900">
              <a:buFont typeface="Arial" panose="020B0604020202020204" pitchFamily="34" charset="0"/>
              <a:buChar char="•"/>
            </a:pPr>
            <a:endParaRPr lang="en-US" sz="8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 </a:t>
            </a:r>
            <a:r>
              <a:rPr lang="en-US" sz="1000" b="1" dirty="0" smtClean="0"/>
              <a:t>2018</a:t>
            </a:r>
            <a:endParaRPr lang="ru-RU" dirty="0"/>
          </a:p>
        </p:txBody>
      </p:sp>
    </p:spTree>
    <p:extLst>
      <p:ext uri="{BB962C8B-B14F-4D97-AF65-F5344CB8AC3E}">
        <p14:creationId xmlns:p14="http://schemas.microsoft.com/office/powerpoint/2010/main" val="425170227"/>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smtClean="0">
                <a:solidFill>
                  <a:srgbClr val="FFC000"/>
                </a:solidFill>
                <a:latin typeface="Comic Sans MS" panose="030F0702030302020204" pitchFamily="66" charset="0"/>
              </a:rPr>
              <a:t>Google Performance Tools </a:t>
            </a:r>
            <a:r>
              <a:rPr lang="en-US" dirty="0" err="1" smtClean="0">
                <a:latin typeface="Consolas" panose="020B0609020204030204" pitchFamily="49" charset="0"/>
                <a:cs typeface="Consolas" panose="020B0609020204030204" pitchFamily="49" charset="0"/>
              </a:rPr>
              <a:t>gperftools</a:t>
            </a:r>
            <a:endParaRPr lang="ru-RU" dirty="0">
              <a:latin typeface="Consolas" panose="020B0609020204030204" pitchFamily="49" charset="0"/>
              <a:cs typeface="Consolas" panose="020B0609020204030204" pitchFamily="49" charset="0"/>
            </a:endParaRPr>
          </a:p>
        </p:txBody>
      </p:sp>
      <p:sp>
        <p:nvSpPr>
          <p:cNvPr id="3" name="Content Placeholder 2"/>
          <p:cNvSpPr>
            <a:spLocks noGrp="1"/>
          </p:cNvSpPr>
          <p:nvPr>
            <p:ph sz="quarter" idx="14"/>
          </p:nvPr>
        </p:nvSpPr>
        <p:spPr>
          <a:xfrm>
            <a:off x="299172" y="836960"/>
            <a:ext cx="10076468" cy="4709732"/>
          </a:xfrm>
        </p:spPr>
        <p:txBody>
          <a:bodyPr/>
          <a:lstStyle/>
          <a:p>
            <a:pPr marL="342900" indent="-342900">
              <a:buFont typeface="Wingdings" panose="05000000000000000000" pitchFamily="2" charset="2"/>
              <a:buChar char="§"/>
            </a:pPr>
            <a:r>
              <a:rPr lang="en-US" sz="1800" dirty="0" smtClean="0">
                <a:solidFill>
                  <a:schemeClr val="accent1"/>
                </a:solidFill>
                <a:latin typeface="Comic Sans MS" panose="030F0702030302020204" pitchFamily="66" charset="0"/>
              </a:rPr>
              <a:t>Performance analysis tools for C/C++ programs on x86 Linux systems by Google which are in use at Google. One of the main advantages of these profilers is a very nice graphical output, low overhead and very simple use (the profiled application doesn’t need require any recompilation, the profiling is enabled by simply preloading the profiler’s library).</a:t>
            </a:r>
          </a:p>
          <a:p>
            <a:pPr marL="342900" indent="-342900">
              <a:buFont typeface="Wingdings" panose="05000000000000000000" pitchFamily="2" charset="2"/>
              <a:buChar char="§"/>
            </a:pPr>
            <a:r>
              <a:rPr lang="en-US" sz="1800" dirty="0" err="1" smtClean="0">
                <a:solidFill>
                  <a:schemeClr val="tx1"/>
                </a:solidFill>
                <a:latin typeface="Consolas" panose="020B0609020204030204" pitchFamily="49" charset="0"/>
                <a:cs typeface="Consolas" panose="020B0609020204030204" pitchFamily="49" charset="0"/>
              </a:rPr>
              <a:t>gperftools</a:t>
            </a:r>
            <a:r>
              <a:rPr lang="en-US" sz="1800" dirty="0" smtClean="0">
                <a:solidFill>
                  <a:schemeClr val="tx1"/>
                </a:solidFill>
                <a:latin typeface="Consolas" panose="020B0609020204030204" pitchFamily="49" charset="0"/>
                <a:cs typeface="Consolas" panose="020B0609020204030204" pitchFamily="49" charset="0"/>
              </a:rPr>
              <a:t> </a:t>
            </a:r>
            <a:r>
              <a:rPr lang="en-US" sz="1800" dirty="0" smtClean="0">
                <a:solidFill>
                  <a:schemeClr val="accent1"/>
                </a:solidFill>
                <a:latin typeface="Comic Sans MS" panose="030F0702030302020204" pitchFamily="66" charset="0"/>
              </a:rPr>
              <a:t>is a collection of a high-performance multi-threaded </a:t>
            </a:r>
            <a:r>
              <a:rPr lang="en-US" sz="1800" b="0" dirty="0" err="1" smtClean="0">
                <a:solidFill>
                  <a:schemeClr val="tx1"/>
                </a:solidFill>
                <a:latin typeface="Consolas" panose="020B0609020204030204" pitchFamily="49" charset="0"/>
                <a:cs typeface="Consolas" panose="020B0609020204030204" pitchFamily="49" charset="0"/>
              </a:rPr>
              <a:t>malloc</a:t>
            </a:r>
            <a:r>
              <a:rPr lang="en-US" sz="1800" b="0" dirty="0" smtClean="0">
                <a:solidFill>
                  <a:schemeClr val="tx1"/>
                </a:solidFill>
                <a:latin typeface="Consolas" panose="020B0609020204030204" pitchFamily="49" charset="0"/>
                <a:cs typeface="Consolas" panose="020B0609020204030204" pitchFamily="49" charset="0"/>
              </a:rPr>
              <a:t>() </a:t>
            </a:r>
            <a:r>
              <a:rPr lang="en-US" sz="1800" dirty="0" smtClean="0">
                <a:solidFill>
                  <a:schemeClr val="accent1"/>
                </a:solidFill>
                <a:latin typeface="Comic Sans MS" panose="030F0702030302020204" pitchFamily="66" charset="0"/>
              </a:rPr>
              <a:t>implementation, plus some pretty nifty performance analysis tools. It includes </a:t>
            </a:r>
            <a:r>
              <a:rPr lang="en-US" sz="1800" dirty="0" err="1" smtClean="0">
                <a:solidFill>
                  <a:schemeClr val="tx1"/>
                </a:solidFill>
                <a:latin typeface="Consolas" panose="020B0609020204030204" pitchFamily="49" charset="0"/>
                <a:cs typeface="Consolas" panose="020B0609020204030204" pitchFamily="49" charset="0"/>
              </a:rPr>
              <a:t>TCMalloc</a:t>
            </a:r>
            <a:r>
              <a:rPr lang="en-US" sz="1800" dirty="0" smtClean="0">
                <a:solidFill>
                  <a:schemeClr val="accent1"/>
                </a:solidFill>
                <a:latin typeface="Comic Sans MS" panose="030F0702030302020204" pitchFamily="66" charset="0"/>
              </a:rPr>
              <a:t>, </a:t>
            </a:r>
            <a:r>
              <a:rPr lang="en-US" sz="1800" dirty="0" smtClean="0">
                <a:solidFill>
                  <a:schemeClr val="tx1"/>
                </a:solidFill>
                <a:latin typeface="Consolas" panose="020B0609020204030204" pitchFamily="49" charset="0"/>
                <a:cs typeface="Consolas" panose="020B0609020204030204" pitchFamily="49" charset="0"/>
              </a:rPr>
              <a:t>heap-checker</a:t>
            </a:r>
            <a:r>
              <a:rPr lang="en-US" sz="1800" dirty="0" smtClean="0">
                <a:solidFill>
                  <a:schemeClr val="accent1"/>
                </a:solidFill>
                <a:latin typeface="Comic Sans MS" panose="030F0702030302020204" pitchFamily="66" charset="0"/>
              </a:rPr>
              <a:t>, </a:t>
            </a:r>
            <a:r>
              <a:rPr lang="en-US" sz="1800" dirty="0" smtClean="0">
                <a:solidFill>
                  <a:schemeClr val="tx1"/>
                </a:solidFill>
                <a:latin typeface="Consolas" panose="020B0609020204030204" pitchFamily="49" charset="0"/>
                <a:cs typeface="Consolas" panose="020B0609020204030204" pitchFamily="49" charset="0"/>
              </a:rPr>
              <a:t>heap-profiler</a:t>
            </a:r>
            <a:r>
              <a:rPr lang="en-US" sz="1800" dirty="0" smtClean="0">
                <a:solidFill>
                  <a:schemeClr val="accent1"/>
                </a:solidFill>
                <a:latin typeface="Comic Sans MS" panose="030F0702030302020204" pitchFamily="66" charset="0"/>
              </a:rPr>
              <a:t> and </a:t>
            </a:r>
            <a:r>
              <a:rPr lang="en-US" sz="1800" dirty="0" err="1" smtClean="0">
                <a:solidFill>
                  <a:schemeClr val="tx1"/>
                </a:solidFill>
                <a:latin typeface="Consolas" panose="020B0609020204030204" pitchFamily="49" charset="0"/>
                <a:cs typeface="Consolas" panose="020B0609020204030204" pitchFamily="49" charset="0"/>
              </a:rPr>
              <a:t>cpu</a:t>
            </a:r>
            <a:r>
              <a:rPr lang="en-US" sz="1800" dirty="0" smtClean="0">
                <a:solidFill>
                  <a:schemeClr val="tx1"/>
                </a:solidFill>
                <a:latin typeface="Consolas" panose="020B0609020204030204" pitchFamily="49" charset="0"/>
                <a:cs typeface="Consolas" panose="020B0609020204030204" pitchFamily="49" charset="0"/>
              </a:rPr>
              <a:t>-profiler</a:t>
            </a:r>
            <a:r>
              <a:rPr lang="en-US" sz="18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1800" dirty="0" smtClean="0">
                <a:solidFill>
                  <a:schemeClr val="accent1"/>
                </a:solidFill>
                <a:latin typeface="Comic Sans MS" panose="030F0702030302020204" pitchFamily="66" charset="0"/>
              </a:rPr>
              <a:t>In order that </a:t>
            </a:r>
            <a:r>
              <a:rPr lang="en-US" sz="1800" dirty="0" err="1">
                <a:solidFill>
                  <a:schemeClr val="tx1"/>
                </a:solidFill>
                <a:latin typeface="Consolas" panose="020B0609020204030204" pitchFamily="49" charset="0"/>
                <a:cs typeface="Consolas" panose="020B0609020204030204" pitchFamily="49" charset="0"/>
              </a:rPr>
              <a:t>gperftools</a:t>
            </a:r>
            <a:r>
              <a:rPr lang="en-US" sz="1800" dirty="0">
                <a:solidFill>
                  <a:schemeClr val="tx1"/>
                </a:solidFill>
                <a:latin typeface="Consolas" panose="020B0609020204030204" pitchFamily="49" charset="0"/>
                <a:cs typeface="Consolas" panose="020B0609020204030204" pitchFamily="49" charset="0"/>
              </a:rPr>
              <a:t> </a:t>
            </a:r>
            <a:r>
              <a:rPr lang="en-US" sz="1800" dirty="0" err="1" smtClean="0">
                <a:solidFill>
                  <a:schemeClr val="accent1"/>
                </a:solidFill>
                <a:latin typeface="Comic Sans MS" panose="030F0702030302020204" pitchFamily="66" charset="0"/>
              </a:rPr>
              <a:t>analyse</a:t>
            </a:r>
            <a:r>
              <a:rPr lang="en-US" sz="1800" dirty="0" smtClean="0">
                <a:solidFill>
                  <a:schemeClr val="accent1"/>
                </a:solidFill>
                <a:latin typeface="Comic Sans MS" panose="030F0702030302020204" pitchFamily="66" charset="0"/>
              </a:rPr>
              <a:t> your code you need to compile your source with </a:t>
            </a:r>
            <a:r>
              <a:rPr lang="en-US" sz="1800" dirty="0" smtClean="0">
                <a:solidFill>
                  <a:schemeClr val="tx1"/>
                </a:solidFill>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ltmalloc</a:t>
            </a:r>
            <a:r>
              <a:rPr lang="en-US" sz="1800" dirty="0" smtClean="0">
                <a:solidFill>
                  <a:schemeClr val="accent1"/>
                </a:solidFill>
                <a:latin typeface="Comic Sans MS" panose="030F0702030302020204" pitchFamily="66" charset="0"/>
              </a:rPr>
              <a:t> (for heap-profiler and heap-checker) </a:t>
            </a:r>
            <a:r>
              <a:rPr lang="en-US" sz="1800" dirty="0" smtClean="0">
                <a:solidFill>
                  <a:schemeClr val="tx1"/>
                </a:solidFill>
                <a:latin typeface="Consolas" panose="020B0609020204030204" pitchFamily="49" charset="0"/>
                <a:cs typeface="Consolas" panose="020B0609020204030204" pitchFamily="49" charset="0"/>
              </a:rPr>
              <a:t>–</a:t>
            </a:r>
            <a:r>
              <a:rPr lang="en-US" sz="1800" dirty="0" err="1" smtClean="0">
                <a:solidFill>
                  <a:schemeClr val="tx1"/>
                </a:solidFill>
                <a:latin typeface="Consolas" panose="020B0609020204030204" pitchFamily="49" charset="0"/>
                <a:cs typeface="Consolas" panose="020B0609020204030204" pitchFamily="49" charset="0"/>
              </a:rPr>
              <a:t>lprofiler</a:t>
            </a:r>
            <a:r>
              <a:rPr lang="en-US" sz="1800" dirty="0" smtClean="0">
                <a:solidFill>
                  <a:schemeClr val="accent1"/>
                </a:solidFill>
                <a:latin typeface="Comic Sans MS" panose="030F0702030302020204" pitchFamily="66" charset="0"/>
              </a:rPr>
              <a:t>, and set the environment variables during its running:</a:t>
            </a:r>
          </a:p>
          <a:p>
            <a:pPr marL="1062894" lvl="1" indent="-342900">
              <a:buFont typeface="Arial" panose="020B0604020202020204" pitchFamily="34" charset="0"/>
              <a:buChar char="•"/>
            </a:pPr>
            <a:r>
              <a:rPr lang="en-US" sz="1400" dirty="0" smtClean="0">
                <a:solidFill>
                  <a:schemeClr val="tx1"/>
                </a:solidFill>
                <a:latin typeface="Consolas" panose="020B0609020204030204" pitchFamily="49" charset="0"/>
                <a:cs typeface="Consolas" panose="020B0609020204030204" pitchFamily="49" charset="0"/>
              </a:rPr>
              <a:t>HEAPCHECK</a:t>
            </a:r>
            <a:r>
              <a:rPr lang="en-US" sz="1400" dirty="0" smtClean="0">
                <a:solidFill>
                  <a:schemeClr val="accent1"/>
                </a:solidFill>
                <a:latin typeface="Comic Sans MS" panose="030F0702030302020204" pitchFamily="66" charset="0"/>
              </a:rPr>
              <a:t> for </a:t>
            </a:r>
            <a:r>
              <a:rPr lang="en-US" sz="1400" dirty="0" smtClean="0">
                <a:solidFill>
                  <a:schemeClr val="tx1"/>
                </a:solidFill>
                <a:latin typeface="Consolas" panose="020B0609020204030204" pitchFamily="49" charset="0"/>
                <a:cs typeface="Consolas" panose="020B0609020204030204" pitchFamily="49" charset="0"/>
              </a:rPr>
              <a:t>heap-checker</a:t>
            </a:r>
          </a:p>
          <a:p>
            <a:pPr marL="1062894" lvl="1" indent="-342900">
              <a:buFont typeface="Arial" panose="020B0604020202020204" pitchFamily="34" charset="0"/>
              <a:buChar char="•"/>
            </a:pPr>
            <a:r>
              <a:rPr lang="en-US" sz="1400" dirty="0" smtClean="0">
                <a:solidFill>
                  <a:schemeClr val="tx1"/>
                </a:solidFill>
                <a:latin typeface="Consolas" panose="020B0609020204030204" pitchFamily="49" charset="0"/>
                <a:cs typeface="Consolas" panose="020B0609020204030204" pitchFamily="49" charset="0"/>
              </a:rPr>
              <a:t>HEAPPROFILE </a:t>
            </a:r>
            <a:r>
              <a:rPr lang="en-US" sz="1400" dirty="0">
                <a:solidFill>
                  <a:schemeClr val="accent1"/>
                </a:solidFill>
                <a:latin typeface="Comic Sans MS" panose="030F0702030302020204" pitchFamily="66" charset="0"/>
              </a:rPr>
              <a:t>for </a:t>
            </a:r>
            <a:r>
              <a:rPr lang="en-US" sz="1400" dirty="0" smtClean="0">
                <a:solidFill>
                  <a:schemeClr val="tx1"/>
                </a:solidFill>
                <a:latin typeface="Consolas" panose="020B0609020204030204" pitchFamily="49" charset="0"/>
                <a:cs typeface="Consolas" panose="020B0609020204030204" pitchFamily="49" charset="0"/>
              </a:rPr>
              <a:t>heap-profiler</a:t>
            </a:r>
          </a:p>
          <a:p>
            <a:pPr marL="1062894" lvl="1" indent="-342900">
              <a:buFont typeface="Arial" panose="020B0604020202020204" pitchFamily="34" charset="0"/>
              <a:buChar char="•"/>
            </a:pPr>
            <a:r>
              <a:rPr lang="en-US" sz="1400" dirty="0" smtClean="0">
                <a:solidFill>
                  <a:schemeClr val="tx1"/>
                </a:solidFill>
                <a:latin typeface="Consolas" panose="020B0609020204030204" pitchFamily="49" charset="0"/>
                <a:cs typeface="Consolas" panose="020B0609020204030204" pitchFamily="49" charset="0"/>
              </a:rPr>
              <a:t>CPRPROFILE </a:t>
            </a:r>
            <a:r>
              <a:rPr lang="en-US" sz="1400" dirty="0">
                <a:solidFill>
                  <a:schemeClr val="accent1"/>
                </a:solidFill>
                <a:latin typeface="Comic Sans MS" panose="030F0702030302020204" pitchFamily="66" charset="0"/>
              </a:rPr>
              <a:t>for </a:t>
            </a:r>
            <a:r>
              <a:rPr lang="en-US" sz="1400" dirty="0" err="1" smtClean="0">
                <a:solidFill>
                  <a:schemeClr val="tx1"/>
                </a:solidFill>
                <a:latin typeface="Consolas" panose="020B0609020204030204" pitchFamily="49" charset="0"/>
                <a:cs typeface="Consolas" panose="020B0609020204030204" pitchFamily="49" charset="0"/>
              </a:rPr>
              <a:t>cpu</a:t>
            </a:r>
            <a:r>
              <a:rPr lang="en-US" sz="1400" dirty="0" smtClean="0">
                <a:solidFill>
                  <a:schemeClr val="tx1"/>
                </a:solidFill>
                <a:latin typeface="Consolas" panose="020B0609020204030204" pitchFamily="49" charset="0"/>
                <a:cs typeface="Consolas" panose="020B0609020204030204" pitchFamily="49" charset="0"/>
              </a:rPr>
              <a:t>-profiler</a:t>
            </a:r>
            <a:endParaRPr lang="en-US" sz="1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770255371"/>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smtClean="0">
                <a:solidFill>
                  <a:srgbClr val="FFC000"/>
                </a:solidFill>
                <a:latin typeface="Comic Sans MS" panose="030F0702030302020204" pitchFamily="66" charset="0"/>
              </a:rPr>
              <a:t>What is a Debugger?</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9172" y="836960"/>
            <a:ext cx="10076468" cy="4709732"/>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Debugger is a program for debugging other programs or process.</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It provides:</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Fine grained control over process execution</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Inspection of CPU state</a:t>
            </a:r>
          </a:p>
          <a:p>
            <a:pPr marL="1062894" lvl="1" indent="-342900">
              <a:buFont typeface="Arial" panose="020B0604020202020204" pitchFamily="34" charset="0"/>
              <a:buChar char="•"/>
            </a:pPr>
            <a:r>
              <a:rPr lang="en-US" sz="2400" dirty="0" smtClean="0">
                <a:solidFill>
                  <a:schemeClr val="accent1"/>
                </a:solidFill>
                <a:latin typeface="Comic Sans MS" panose="030F0702030302020204" pitchFamily="66" charset="0"/>
              </a:rPr>
              <a:t>Inspection of process memory</a:t>
            </a:r>
          </a:p>
          <a:p>
            <a:pPr marL="514350" indent="-514350">
              <a:buFont typeface="Wingdings" panose="05000000000000000000" pitchFamily="2" charset="2"/>
              <a:buChar char="§"/>
            </a:pPr>
            <a:r>
              <a:rPr lang="en-US" dirty="0" smtClean="0">
                <a:solidFill>
                  <a:schemeClr val="accent1"/>
                </a:solidFill>
                <a:latin typeface="Comic Sans MS" panose="030F0702030302020204" pitchFamily="66" charset="0"/>
              </a:rPr>
              <a:t>The most popular debuggers:</a:t>
            </a:r>
          </a:p>
          <a:p>
            <a:pPr marL="1177194" lvl="1" indent="-457200">
              <a:buFont typeface="Arial" panose="020B0604020202020204" pitchFamily="34" charset="0"/>
              <a:buChar char="•"/>
            </a:pPr>
            <a:r>
              <a:rPr lang="en-US" sz="2400" dirty="0" smtClean="0">
                <a:solidFill>
                  <a:schemeClr val="accent1"/>
                </a:solidFill>
                <a:latin typeface="Comic Sans MS" panose="030F0702030302020204" pitchFamily="66" charset="0"/>
              </a:rPr>
              <a:t>Linux – </a:t>
            </a:r>
            <a:r>
              <a:rPr lang="en-US" sz="2400" dirty="0" err="1" smtClean="0">
                <a:solidFill>
                  <a:schemeClr val="accent1"/>
                </a:solidFill>
                <a:latin typeface="Comic Sans MS" panose="030F0702030302020204" pitchFamily="66" charset="0"/>
              </a:rPr>
              <a:t>gdb</a:t>
            </a:r>
            <a:endParaRPr lang="en-US" sz="2400" dirty="0" smtClean="0">
              <a:solidFill>
                <a:schemeClr val="accent1"/>
              </a:solidFill>
              <a:latin typeface="Comic Sans MS" panose="030F0702030302020204" pitchFamily="66" charset="0"/>
            </a:endParaRPr>
          </a:p>
          <a:p>
            <a:pPr marL="1177194" lvl="1" indent="-457200">
              <a:buFont typeface="Arial" panose="020B0604020202020204" pitchFamily="34" charset="0"/>
              <a:buChar char="•"/>
            </a:pPr>
            <a:r>
              <a:rPr lang="en-US" sz="2400" dirty="0" smtClean="0">
                <a:solidFill>
                  <a:schemeClr val="accent1"/>
                </a:solidFill>
                <a:latin typeface="Comic Sans MS" panose="030F0702030302020204" pitchFamily="66" charset="0"/>
              </a:rPr>
              <a:t>Windows - </a:t>
            </a:r>
            <a:r>
              <a:rPr lang="en-US" sz="2400" dirty="0" err="1" smtClean="0">
                <a:solidFill>
                  <a:schemeClr val="accent1"/>
                </a:solidFill>
                <a:latin typeface="Comic Sans MS" panose="030F0702030302020204" pitchFamily="66" charset="0"/>
              </a:rPr>
              <a:t>windbg</a:t>
            </a:r>
            <a:endParaRPr lang="en-US" sz="24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000795689"/>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smtClean="0">
                <a:solidFill>
                  <a:srgbClr val="FFC000"/>
                </a:solidFill>
                <a:latin typeface="Comic Sans MS" panose="030F0702030302020204" pitchFamily="66" charset="0"/>
              </a:rPr>
              <a:t>Types of Bugs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9172" y="836960"/>
            <a:ext cx="10076468" cy="4709732"/>
          </a:xfrm>
        </p:spPr>
        <p:txBody>
          <a:bodyPr/>
          <a:lstStyle/>
          <a:p>
            <a:pPr marL="342900" indent="-342900">
              <a:buFont typeface="Wingdings" panose="05000000000000000000" pitchFamily="2" charset="2"/>
              <a:buChar char="§"/>
            </a:pPr>
            <a:r>
              <a:rPr lang="en-US" sz="2000" dirty="0">
                <a:solidFill>
                  <a:srgbClr val="FF0000"/>
                </a:solidFill>
                <a:latin typeface="Consolas" panose="020B0609020204030204" pitchFamily="49" charset="0"/>
                <a:cs typeface="Consolas" panose="020B0609020204030204" pitchFamily="49" charset="0"/>
              </a:rPr>
              <a:t>F</a:t>
            </a:r>
            <a:r>
              <a:rPr lang="en-US" sz="2000" dirty="0" smtClean="0">
                <a:solidFill>
                  <a:srgbClr val="FF0000"/>
                </a:solidFill>
                <a:latin typeface="Consolas" panose="020B0609020204030204" pitchFamily="49" charset="0"/>
                <a:cs typeface="Consolas" panose="020B0609020204030204" pitchFamily="49" charset="0"/>
              </a:rPr>
              <a:t>unctional bugs</a:t>
            </a:r>
            <a:r>
              <a:rPr lang="en-US" sz="2000" dirty="0" smtClean="0">
                <a:solidFill>
                  <a:schemeClr val="accent1"/>
                </a:solidFill>
                <a:latin typeface="Comic Sans MS" panose="030F0702030302020204" pitchFamily="66" charset="0"/>
              </a:rPr>
              <a:t>: the improper/awkward/confusing/impossible behavior of the system or enabled product features.</a:t>
            </a: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2000" dirty="0" smtClean="0">
                <a:solidFill>
                  <a:srgbClr val="FF0000"/>
                </a:solidFill>
                <a:latin typeface="Consolas" panose="020B0609020204030204" pitchFamily="49" charset="0"/>
                <a:cs typeface="Consolas" panose="020B0609020204030204" pitchFamily="49" charset="0"/>
              </a:rPr>
              <a:t>Communication issues</a:t>
            </a:r>
            <a:r>
              <a:rPr lang="en-US" sz="2000" dirty="0" smtClean="0">
                <a:solidFill>
                  <a:schemeClr val="accent1"/>
                </a:solidFill>
                <a:latin typeface="Comic Sans MS" panose="030F0702030302020204" pitchFamily="66" charset="0"/>
              </a:rPr>
              <a:t>: breaking of user’s, hardware’s or other program’s  communication with the product.</a:t>
            </a:r>
          </a:p>
          <a:p>
            <a:pPr marL="342900" indent="-342900">
              <a:buFont typeface="Wingdings" panose="05000000000000000000" pitchFamily="2" charset="2"/>
              <a:buChar char="§"/>
            </a:pPr>
            <a:r>
              <a:rPr lang="en-US" sz="2000" dirty="0" smtClean="0">
                <a:solidFill>
                  <a:srgbClr val="FF0000"/>
                </a:solidFill>
                <a:latin typeface="Consolas" panose="020B0609020204030204" pitchFamily="49" charset="0"/>
                <a:cs typeface="Consolas" panose="020B0609020204030204" pitchFamily="49" charset="0"/>
              </a:rPr>
              <a:t>Missing commands</a:t>
            </a:r>
            <a:r>
              <a:rPr lang="en-US" sz="2000" dirty="0" smtClean="0">
                <a:solidFill>
                  <a:schemeClr val="accent1"/>
                </a:solidFill>
                <a:latin typeface="Comic Sans MS" panose="030F0702030302020204" pitchFamily="66" charset="0"/>
              </a:rPr>
              <a:t>: omitting some expected commands in the system.</a:t>
            </a:r>
          </a:p>
          <a:p>
            <a:pPr marL="342900" indent="-342900">
              <a:buFont typeface="Wingdings" panose="05000000000000000000" pitchFamily="2" charset="2"/>
              <a:buChar char="§"/>
            </a:pPr>
            <a:r>
              <a:rPr lang="en-US" sz="2000" dirty="0" smtClean="0">
                <a:solidFill>
                  <a:srgbClr val="FF0000"/>
                </a:solidFill>
                <a:latin typeface="Consolas" panose="020B0609020204030204" pitchFamily="49" charset="0"/>
                <a:cs typeface="Consolas" panose="020B0609020204030204" pitchFamily="49" charset="0"/>
              </a:rPr>
              <a:t>Improper handling of the errors</a:t>
            </a:r>
            <a:r>
              <a:rPr lang="en-US" sz="2000" dirty="0" smtClean="0">
                <a:solidFill>
                  <a:schemeClr val="accent1"/>
                </a:solidFill>
                <a:latin typeface="Comic Sans MS" panose="030F0702030302020204" pitchFamily="66" charset="0"/>
              </a:rPr>
              <a:t>: unexpected behavior of the system when the error arises.</a:t>
            </a:r>
          </a:p>
          <a:p>
            <a:pPr marL="342900" indent="-342900">
              <a:buFont typeface="Wingdings" panose="05000000000000000000" pitchFamily="2" charset="2"/>
              <a:buChar char="§"/>
            </a:pPr>
            <a:r>
              <a:rPr lang="en-US" sz="2000" dirty="0" smtClean="0">
                <a:solidFill>
                  <a:srgbClr val="FF0000"/>
                </a:solidFill>
                <a:latin typeface="Consolas" panose="020B0609020204030204" pitchFamily="49" charset="0"/>
                <a:cs typeface="Consolas" panose="020B0609020204030204" pitchFamily="49" charset="0"/>
              </a:rPr>
              <a:t>Calculation bugs</a:t>
            </a:r>
            <a:r>
              <a:rPr lang="en-US" sz="2000" dirty="0">
                <a:solidFill>
                  <a:schemeClr val="accent1"/>
                </a:solidFill>
                <a:latin typeface="Comic Sans MS" panose="030F0702030302020204" pitchFamily="66" charset="0"/>
              </a:rPr>
              <a:t>: </a:t>
            </a:r>
            <a:r>
              <a:rPr lang="en-US" sz="2000" dirty="0" smtClean="0">
                <a:solidFill>
                  <a:schemeClr val="accent1"/>
                </a:solidFill>
                <a:latin typeface="Comic Sans MS" panose="030F0702030302020204" pitchFamily="66" charset="0"/>
              </a:rPr>
              <a:t>improper logic for calculation. </a:t>
            </a:r>
          </a:p>
          <a:p>
            <a:pPr marL="342900" indent="-342900">
              <a:buFont typeface="Wingdings" panose="05000000000000000000" pitchFamily="2" charset="2"/>
              <a:buChar char="§"/>
            </a:pPr>
            <a:r>
              <a:rPr lang="en-US" sz="2000" dirty="0" smtClean="0">
                <a:solidFill>
                  <a:srgbClr val="FF0000"/>
                </a:solidFill>
                <a:latin typeface="Consolas" panose="020B0609020204030204" pitchFamily="49" charset="0"/>
                <a:cs typeface="Consolas" panose="020B0609020204030204" pitchFamily="49" charset="0"/>
              </a:rPr>
              <a:t>Control flow bugs</a:t>
            </a:r>
            <a:r>
              <a:rPr lang="en-US" sz="2000" dirty="0">
                <a:solidFill>
                  <a:schemeClr val="accent1"/>
                </a:solidFill>
                <a:latin typeface="Comic Sans MS" panose="030F0702030302020204" pitchFamily="66" charset="0"/>
              </a:rPr>
              <a:t>: </a:t>
            </a:r>
            <a:r>
              <a:rPr lang="en-US" sz="2000" dirty="0" smtClean="0">
                <a:solidFill>
                  <a:schemeClr val="accent1"/>
                </a:solidFill>
                <a:latin typeface="Comic Sans MS" panose="030F0702030302020204" pitchFamily="66" charset="0"/>
              </a:rPr>
              <a:t>the violation of the sequence of actions.</a:t>
            </a:r>
            <a:endParaRPr lang="en-US" sz="2000" dirty="0">
              <a:solidFill>
                <a:schemeClr val="accent1"/>
              </a:solidFill>
              <a:latin typeface="Comic Sans MS" panose="030F0702030302020204" pitchFamily="66" charset="0"/>
            </a:endParaRPr>
          </a:p>
          <a:p>
            <a:endParaRPr lang="en-US"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915235176"/>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Profilers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2400" dirty="0" smtClean="0">
                <a:solidFill>
                  <a:schemeClr val="accent1"/>
                </a:solidFill>
                <a:latin typeface="Comic Sans MS" panose="030F0702030302020204" pitchFamily="66" charset="0"/>
              </a:rPr>
              <a:t>In software engineering, </a:t>
            </a:r>
            <a:r>
              <a:rPr lang="en-US" sz="2400" u="sng" dirty="0" smtClean="0">
                <a:solidFill>
                  <a:srgbClr val="FF0000"/>
                </a:solidFill>
                <a:latin typeface="Consolas" panose="020B0609020204030204" pitchFamily="49" charset="0"/>
                <a:cs typeface="Consolas" panose="020B0609020204030204" pitchFamily="49" charset="0"/>
              </a:rPr>
              <a:t>profiling</a:t>
            </a:r>
            <a:r>
              <a:rPr lang="en-US" sz="2400" dirty="0" smtClean="0">
                <a:solidFill>
                  <a:schemeClr val="accent1"/>
                </a:solidFill>
                <a:latin typeface="Comic Sans MS" panose="030F0702030302020204" pitchFamily="66" charset="0"/>
              </a:rPr>
              <a:t> (“</a:t>
            </a:r>
            <a:r>
              <a:rPr lang="en-US" sz="2400" dirty="0" smtClean="0">
                <a:solidFill>
                  <a:srgbClr val="FF0000"/>
                </a:solidFill>
                <a:latin typeface="Comic Sans MS" panose="030F0702030302020204" pitchFamily="66" charset="0"/>
              </a:rPr>
              <a:t>program profiling</a:t>
            </a:r>
            <a:r>
              <a:rPr lang="en-US" sz="2400" dirty="0" smtClean="0">
                <a:solidFill>
                  <a:schemeClr val="accent1"/>
                </a:solidFill>
                <a:latin typeface="Comic Sans MS" panose="030F0702030302020204" pitchFamily="66" charset="0"/>
              </a:rPr>
              <a:t>”, “</a:t>
            </a:r>
            <a:r>
              <a:rPr lang="en-US" sz="2400" dirty="0" smtClean="0">
                <a:solidFill>
                  <a:srgbClr val="FF0000"/>
                </a:solidFill>
                <a:latin typeface="Comic Sans MS" panose="030F0702030302020204" pitchFamily="66" charset="0"/>
              </a:rPr>
              <a:t>software profiling</a:t>
            </a:r>
            <a:r>
              <a:rPr lang="en-US" sz="2400" dirty="0" smtClean="0">
                <a:solidFill>
                  <a:schemeClr val="accent1"/>
                </a:solidFill>
                <a:latin typeface="Comic Sans MS" panose="030F0702030302020204" pitchFamily="66" charset="0"/>
              </a:rPr>
              <a:t>”) is a form of </a:t>
            </a:r>
            <a:r>
              <a:rPr lang="en-US" sz="2400" dirty="0" smtClean="0">
                <a:solidFill>
                  <a:schemeClr val="accent1"/>
                </a:solidFill>
                <a:latin typeface="Comic Sans MS" panose="030F0702030302020204" pitchFamily="66" charset="0"/>
              </a:rPr>
              <a:t>dynamic (based on run-time information) </a:t>
            </a:r>
            <a:r>
              <a:rPr lang="en-US" sz="2400" dirty="0" smtClean="0">
                <a:solidFill>
                  <a:schemeClr val="accent1"/>
                </a:solidFill>
                <a:latin typeface="Comic Sans MS" panose="030F0702030302020204" pitchFamily="66" charset="0"/>
              </a:rPr>
              <a:t>program analysis that measures, for example, the space (memory) or time complexity of a program, the usage of particular instructions, or the frequency and duration of function calls. </a:t>
            </a:r>
            <a:r>
              <a:rPr lang="en-US" dirty="0" smtClean="0">
                <a:solidFill>
                  <a:schemeClr val="accent1"/>
                </a:solidFill>
                <a:latin typeface="Comic Sans MS" panose="030F0702030302020204" pitchFamily="66" charset="0"/>
              </a:rPr>
              <a:t>Most commonly, profiling information serves to aid program optimization (Wikipedia)</a:t>
            </a:r>
            <a:r>
              <a:rPr lang="en-US" sz="2400" dirty="0" smtClean="0">
                <a:solidFill>
                  <a:schemeClr val="accent1"/>
                </a:solidFill>
                <a:latin typeface="Comic Sans MS" panose="030F0702030302020204" pitchFamily="66" charset="0"/>
              </a:rPr>
              <a:t> </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Profiling is achieved by </a:t>
            </a:r>
            <a:r>
              <a:rPr lang="en-US" u="sng" dirty="0" smtClean="0">
                <a:solidFill>
                  <a:srgbClr val="FF0000"/>
                </a:solidFill>
                <a:latin typeface="Consolas" panose="020B0609020204030204" pitchFamily="49" charset="0"/>
                <a:cs typeface="Consolas" panose="020B0609020204030204" pitchFamily="49" charset="0"/>
              </a:rPr>
              <a:t>instrumenting</a:t>
            </a:r>
            <a:r>
              <a:rPr lang="en-US" dirty="0" smtClean="0">
                <a:solidFill>
                  <a:srgbClr val="FF0000"/>
                </a:solidFill>
                <a:latin typeface="Consolas" panose="020B0609020204030204" pitchFamily="49" charset="0"/>
                <a:cs typeface="Consolas" panose="020B0609020204030204" pitchFamily="49" charset="0"/>
              </a:rPr>
              <a:t> </a:t>
            </a:r>
            <a:r>
              <a:rPr lang="en-US" dirty="0">
                <a:solidFill>
                  <a:schemeClr val="accent1"/>
                </a:solidFill>
                <a:latin typeface="Comic Sans MS" panose="030F0702030302020204" pitchFamily="66" charset="0"/>
              </a:rPr>
              <a:t>form of </a:t>
            </a:r>
            <a:r>
              <a:rPr lang="en-US" dirty="0" smtClean="0">
                <a:solidFill>
                  <a:schemeClr val="accent1"/>
                </a:solidFill>
                <a:latin typeface="Comic Sans MS" panose="030F0702030302020204" pitchFamily="66" charset="0"/>
              </a:rPr>
              <a:t>dynamic  either the program </a:t>
            </a:r>
            <a:r>
              <a:rPr lang="en-US" u="sng" dirty="0" smtClean="0">
                <a:solidFill>
                  <a:srgbClr val="FF0000"/>
                </a:solidFill>
                <a:latin typeface="Consolas" panose="020B0609020204030204" pitchFamily="49" charset="0"/>
                <a:cs typeface="Consolas" panose="020B0609020204030204" pitchFamily="49" charset="0"/>
              </a:rPr>
              <a:t>source code</a:t>
            </a:r>
            <a:r>
              <a:rPr lang="en-US" dirty="0" smtClean="0">
                <a:solidFill>
                  <a:schemeClr val="accent1"/>
                </a:solidFill>
                <a:latin typeface="Comic Sans MS" panose="030F0702030302020204" pitchFamily="66" charset="0"/>
              </a:rPr>
              <a:t> or it binary executable form using a tool called a </a:t>
            </a:r>
            <a:r>
              <a:rPr lang="en-US" u="sng" dirty="0" smtClean="0">
                <a:solidFill>
                  <a:srgbClr val="FF0000"/>
                </a:solidFill>
                <a:latin typeface="Consolas" panose="020B0609020204030204" pitchFamily="49" charset="0"/>
                <a:cs typeface="Consolas" panose="020B0609020204030204" pitchFamily="49" charset="0"/>
              </a:rPr>
              <a:t>profiler</a:t>
            </a:r>
            <a:r>
              <a:rPr lang="en-US" dirty="0" smtClean="0">
                <a:solidFill>
                  <a:srgbClr val="FF0000"/>
                </a:solidFill>
                <a:latin typeface="Consolas" panose="020B0609020204030204" pitchFamily="49" charset="0"/>
                <a:cs typeface="Consolas" panose="020B0609020204030204" pitchFamily="49" charset="0"/>
              </a:rPr>
              <a:t> </a:t>
            </a:r>
            <a:r>
              <a:rPr lang="en-US" dirty="0" smtClean="0">
                <a:solidFill>
                  <a:schemeClr val="accent1"/>
                </a:solidFill>
                <a:latin typeface="Comic Sans MS" panose="030F0702030302020204" pitchFamily="66" charset="0"/>
              </a:rPr>
              <a:t>(or </a:t>
            </a:r>
            <a:r>
              <a:rPr lang="en-US" u="sng" dirty="0" smtClean="0">
                <a:solidFill>
                  <a:srgbClr val="FF0000"/>
                </a:solidFill>
                <a:latin typeface="Consolas" panose="020B0609020204030204" pitchFamily="49" charset="0"/>
                <a:cs typeface="Consolas" panose="020B0609020204030204" pitchFamily="49" charset="0"/>
              </a:rPr>
              <a:t>code profiler</a:t>
            </a:r>
            <a:r>
              <a:rPr lang="en-US" dirty="0" smtClean="0">
                <a:solidFill>
                  <a:schemeClr val="accent1"/>
                </a:solidFill>
                <a:latin typeface="Comic Sans MS" panose="030F0702030302020204" pitchFamily="66" charset="0"/>
              </a:rPr>
              <a:t>). Profilers may use of different techniques, such as event-based, statistical, instrumented, and simulation methods.</a:t>
            </a:r>
            <a:endParaRPr lang="ru-RU" sz="24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132308203"/>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smtClean="0">
                <a:solidFill>
                  <a:srgbClr val="FFC000"/>
                </a:solidFill>
                <a:latin typeface="Comic Sans MS" panose="030F0702030302020204" pitchFamily="66" charset="0"/>
              </a:rPr>
              <a:t>Types of Unusual Bugs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9172" y="836960"/>
            <a:ext cx="10076468" cy="4709732"/>
          </a:xfrm>
        </p:spPr>
        <p:txBody>
          <a:bodyPr/>
          <a:lstStyle/>
          <a:p>
            <a:pPr marL="342900" indent="-342900">
              <a:buFont typeface="Wingdings" panose="05000000000000000000" pitchFamily="2" charset="2"/>
              <a:buChar char="§"/>
            </a:pPr>
            <a:r>
              <a:rPr lang="en-US" sz="1800" dirty="0" smtClean="0">
                <a:solidFill>
                  <a:srgbClr val="FF0000"/>
                </a:solidFill>
                <a:latin typeface="Consolas" panose="020B0609020204030204" pitchFamily="49" charset="0"/>
                <a:cs typeface="Consolas" panose="020B0609020204030204" pitchFamily="49" charset="0"/>
              </a:rPr>
              <a:t>Heisenbug</a:t>
            </a:r>
            <a:r>
              <a:rPr lang="en-US" sz="1800" dirty="0" smtClean="0">
                <a:solidFill>
                  <a:schemeClr val="accent1"/>
                </a:solidFill>
                <a:latin typeface="Comic Sans MS" panose="030F0702030302020204" pitchFamily="66" charset="0"/>
              </a:rPr>
              <a:t>: the errors of such a type can modify their properties. It is rather difficult to detect these issues as they will never be discovered in the debug-mode version of the product. </a:t>
            </a:r>
          </a:p>
          <a:p>
            <a:pPr marL="342900" indent="-342900">
              <a:buFont typeface="Wingdings" panose="05000000000000000000" pitchFamily="2" charset="2"/>
              <a:buChar char="§"/>
            </a:pPr>
            <a:r>
              <a:rPr lang="en-US" sz="1800" dirty="0" err="1" smtClean="0">
                <a:solidFill>
                  <a:srgbClr val="FF0000"/>
                </a:solidFill>
                <a:latin typeface="Consolas" panose="020B0609020204030204" pitchFamily="49" charset="0"/>
                <a:cs typeface="Consolas" panose="020B0609020204030204" pitchFamily="49" charset="0"/>
              </a:rPr>
              <a:t>Bohrbug</a:t>
            </a:r>
            <a:r>
              <a:rPr lang="en-US" sz="1800" dirty="0" smtClean="0">
                <a:solidFill>
                  <a:schemeClr val="accent1"/>
                </a:solidFill>
                <a:latin typeface="Comic Sans MS" panose="030F0702030302020204" pitchFamily="66" charset="0"/>
              </a:rPr>
              <a:t>: appears under set of unique conditions. Sometimes it is called “ghost”.</a:t>
            </a:r>
          </a:p>
          <a:p>
            <a:pPr marL="342900" indent="-342900">
              <a:buFont typeface="Wingdings" panose="05000000000000000000" pitchFamily="2" charset="2"/>
              <a:buChar char="§"/>
            </a:pPr>
            <a:r>
              <a:rPr lang="en-US" sz="1800" dirty="0" err="1" smtClean="0">
                <a:solidFill>
                  <a:srgbClr val="FF0000"/>
                </a:solidFill>
                <a:latin typeface="Consolas" panose="020B0609020204030204" pitchFamily="49" charset="0"/>
                <a:cs typeface="Consolas" panose="020B0609020204030204" pitchFamily="49" charset="0"/>
              </a:rPr>
              <a:t>Mandelbug</a:t>
            </a:r>
            <a:r>
              <a:rPr lang="en-US" sz="1800" dirty="0" smtClean="0">
                <a:solidFill>
                  <a:schemeClr val="accent1"/>
                </a:solidFill>
                <a:latin typeface="Comic Sans MS" panose="030F0702030302020204" pitchFamily="66" charset="0"/>
              </a:rPr>
              <a:t>: the failure of chaotic nature. It is very difficult to define the actual reasons of this bug. It has very complex causes.</a:t>
            </a:r>
          </a:p>
          <a:p>
            <a:pPr marL="342900" indent="-342900">
              <a:buFont typeface="Wingdings" panose="05000000000000000000" pitchFamily="2" charset="2"/>
              <a:buChar char="§"/>
            </a:pPr>
            <a:r>
              <a:rPr lang="en-US" sz="1800" dirty="0" err="1" smtClean="0">
                <a:solidFill>
                  <a:srgbClr val="FF0000"/>
                </a:solidFill>
                <a:latin typeface="Consolas" panose="020B0609020204030204" pitchFamily="49" charset="0"/>
                <a:cs typeface="Consolas" panose="020B0609020204030204" pitchFamily="49" charset="0"/>
              </a:rPr>
              <a:t>Schroedinbug</a:t>
            </a:r>
            <a:r>
              <a:rPr lang="en-US" sz="1800" dirty="0" smtClean="0">
                <a:solidFill>
                  <a:srgbClr val="FF0000"/>
                </a:solidFill>
                <a:latin typeface="Consolas" panose="020B0609020204030204" pitchFamily="49" charset="0"/>
                <a:cs typeface="Consolas" panose="020B0609020204030204" pitchFamily="49" charset="0"/>
              </a:rPr>
              <a:t>: </a:t>
            </a:r>
            <a:r>
              <a:rPr lang="en-US" sz="1800" dirty="0" smtClean="0">
                <a:solidFill>
                  <a:schemeClr val="accent1"/>
                </a:solidFill>
                <a:latin typeface="Comic Sans MS" panose="030F0702030302020204" pitchFamily="66" charset="0"/>
              </a:rPr>
              <a:t>appears because of unusual using of the product.</a:t>
            </a:r>
          </a:p>
          <a:p>
            <a:pPr marL="342900" indent="-342900">
              <a:buFont typeface="Wingdings" panose="05000000000000000000" pitchFamily="2" charset="2"/>
              <a:buChar char="§"/>
            </a:pPr>
            <a:r>
              <a:rPr lang="en-US" sz="1800" dirty="0" smtClean="0">
                <a:solidFill>
                  <a:srgbClr val="FF0000"/>
                </a:solidFill>
                <a:latin typeface="Consolas" panose="020B0609020204030204" pitchFamily="49" charset="0"/>
                <a:cs typeface="Consolas" panose="020B0609020204030204" pitchFamily="49" charset="0"/>
              </a:rPr>
              <a:t>Phase of the Moon bug: </a:t>
            </a:r>
            <a:r>
              <a:rPr lang="en-US" sz="1800" dirty="0" smtClean="0">
                <a:solidFill>
                  <a:schemeClr val="accent1"/>
                </a:solidFill>
                <a:latin typeface="Comic Sans MS" panose="030F0702030302020204" pitchFamily="66" charset="0"/>
              </a:rPr>
              <a:t>rather rare error but it causes many troubles. It can appear because the system is vulnerable to some failures at the specific period of time and under particular conditions.</a:t>
            </a:r>
          </a:p>
          <a:p>
            <a:pPr marL="342900" indent="-342900">
              <a:buFont typeface="Wingdings" panose="05000000000000000000" pitchFamily="2" charset="2"/>
              <a:buChar char="§"/>
            </a:pPr>
            <a:r>
              <a:rPr lang="en-US" sz="1800" dirty="0" smtClean="0">
                <a:solidFill>
                  <a:srgbClr val="FF0000"/>
                </a:solidFill>
                <a:latin typeface="Consolas" panose="020B0609020204030204" pitchFamily="49" charset="0"/>
                <a:cs typeface="Consolas" panose="020B0609020204030204" pitchFamily="49" charset="0"/>
              </a:rPr>
              <a:t>Statistical but: </a:t>
            </a:r>
            <a:r>
              <a:rPr lang="en-US" sz="1800" dirty="0" smtClean="0">
                <a:solidFill>
                  <a:schemeClr val="accent1"/>
                </a:solidFill>
                <a:latin typeface="Comic Sans MS" panose="030F0702030302020204" pitchFamily="66" charset="0"/>
              </a:rPr>
              <a:t>the issue typical for aggregates. It violates the random producing of the particular output.</a:t>
            </a:r>
            <a:endParaRPr lang="en-US" sz="1800" dirty="0">
              <a:solidFill>
                <a:schemeClr val="accent1"/>
              </a:solidFill>
              <a:latin typeface="Comic Sans MS" panose="030F0702030302020204" pitchFamily="66" charset="0"/>
            </a:endParaRPr>
          </a:p>
          <a:p>
            <a:endParaRPr lang="en-US" sz="18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74370400"/>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smtClean="0">
                <a:solidFill>
                  <a:srgbClr val="FFC000"/>
                </a:solidFill>
                <a:latin typeface="Comic Sans MS" panose="030F0702030302020204" pitchFamily="66" charset="0"/>
              </a:rPr>
              <a:t>Debugging</a:t>
            </a:r>
            <a:r>
              <a:rPr lang="en-US" dirty="0">
                <a:solidFill>
                  <a:srgbClr val="FFC000"/>
                </a:solidFill>
                <a:latin typeface="Comic Sans MS" panose="030F0702030302020204" pitchFamily="66" charset="0"/>
              </a:rPr>
              <a:t> </a:t>
            </a:r>
            <a:r>
              <a:rPr lang="en-US" dirty="0" smtClean="0">
                <a:solidFill>
                  <a:srgbClr val="FFC000"/>
                </a:solidFill>
                <a:latin typeface="Comic Sans MS" panose="030F0702030302020204" pitchFamily="66" charset="0"/>
              </a:rPr>
              <a:t>Methods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9172" y="836960"/>
            <a:ext cx="10076468" cy="4709732"/>
          </a:xfrm>
        </p:spPr>
        <p:txBody>
          <a:bodyPr/>
          <a:lstStyle/>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Print/Trace Debugging – watching the flow of execution after adding print/output statements to the original code.</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Remote Debugging – connecting to a remote system with a debugger, monitor the execution and state.</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Post Mortem Debugging – analysis of a memory dump from a program that has crashed.</a:t>
            </a:r>
          </a:p>
          <a:p>
            <a:pPr marL="342900" indent="-342900">
              <a:buFont typeface="Wingdings" panose="05000000000000000000" pitchFamily="2" charset="2"/>
              <a:buChar char="§"/>
            </a:pPr>
            <a:r>
              <a:rPr lang="en-US" dirty="0" smtClean="0">
                <a:solidFill>
                  <a:schemeClr val="accent1"/>
                </a:solidFill>
                <a:latin typeface="Comic Sans MS" panose="030F0702030302020204" pitchFamily="66" charset="0"/>
              </a:rPr>
              <a:t>Profiling – not debugging per se, but a useful technique for analyzing a running program to look for issues.</a:t>
            </a: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306930920"/>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38" y="-99144"/>
            <a:ext cx="10080219" cy="732649"/>
          </a:xfrm>
        </p:spPr>
        <p:txBody>
          <a:bodyPr/>
          <a:lstStyle/>
          <a:p>
            <a:r>
              <a:rPr lang="en-US" dirty="0" smtClean="0">
                <a:solidFill>
                  <a:srgbClr val="FFC000"/>
                </a:solidFill>
                <a:latin typeface="Comic Sans MS" panose="030F0702030302020204" pitchFamily="66" charset="0"/>
              </a:rPr>
              <a:t>Debugger Lets </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6785" y="725191"/>
            <a:ext cx="10076468" cy="4709732"/>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Set breakpoints.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Enable single step mode.</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View CPU registers.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View process memory.</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Attach to a process.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Load memory dump.</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Disassemble instructions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Change values at runtime.</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 and lots more</a:t>
            </a: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313862646"/>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38" y="-99144"/>
            <a:ext cx="10080219" cy="732649"/>
          </a:xfrm>
        </p:spPr>
        <p:txBody>
          <a:bodyPr/>
          <a:lstStyle/>
          <a:p>
            <a:r>
              <a:rPr lang="en-US" dirty="0" smtClean="0">
                <a:solidFill>
                  <a:srgbClr val="FFC000"/>
                </a:solidFill>
                <a:latin typeface="Comic Sans MS" panose="030F0702030302020204" pitchFamily="66" charset="0"/>
              </a:rPr>
              <a:t>Debugger Working with Programs </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6785" y="725191"/>
            <a:ext cx="10076468" cy="4709732"/>
          </a:xfrm>
        </p:spPr>
        <p:txBody>
          <a:bodyPr/>
          <a:lstStyle/>
          <a:p>
            <a:pPr marL="342900" indent="-342900">
              <a:buFont typeface="Wingdings" panose="05000000000000000000" pitchFamily="2" charset="2"/>
              <a:buChar char="§"/>
            </a:pPr>
            <a:r>
              <a:rPr lang="en-US" sz="2800" dirty="0" smtClean="0">
                <a:solidFill>
                  <a:schemeClr val="accent1"/>
                </a:solidFill>
                <a:latin typeface="Comic Sans MS" panose="030F0702030302020204" pitchFamily="66" charset="0"/>
              </a:rPr>
              <a:t>The debugger can:</a:t>
            </a:r>
          </a:p>
          <a:p>
            <a:pPr marL="1062894" lvl="1" indent="-342900">
              <a:buFont typeface="Arial" panose="020B0604020202020204" pitchFamily="34" charset="0"/>
              <a:buChar char="•"/>
            </a:pPr>
            <a:r>
              <a:rPr lang="en-US" sz="2800" dirty="0" smtClean="0">
                <a:solidFill>
                  <a:srgbClr val="FF0000"/>
                </a:solidFill>
                <a:latin typeface="Consolas" panose="020B0609020204030204" pitchFamily="49" charset="0"/>
                <a:cs typeface="Consolas" panose="020B0609020204030204" pitchFamily="49" charset="0"/>
              </a:rPr>
              <a:t>Preferred approach</a:t>
            </a:r>
            <a:r>
              <a:rPr lang="en-US" sz="2800" dirty="0" smtClean="0">
                <a:solidFill>
                  <a:schemeClr val="accent1"/>
                </a:solidFill>
                <a:latin typeface="Comic Sans MS" panose="030F0702030302020204" pitchFamily="66" charset="0"/>
              </a:rPr>
              <a:t>: Launch program and debug it.</a:t>
            </a:r>
          </a:p>
          <a:p>
            <a:pPr marL="1062894" lvl="1" indent="-342900">
              <a:buFont typeface="Arial" panose="020B0604020202020204" pitchFamily="34" charset="0"/>
              <a:buChar char="•"/>
            </a:pPr>
            <a:r>
              <a:rPr lang="en-US" sz="2800" dirty="0" smtClean="0">
                <a:solidFill>
                  <a:srgbClr val="FF0000"/>
                </a:solidFill>
                <a:latin typeface="Consolas" panose="020B0609020204030204" pitchFamily="49" charset="0"/>
                <a:cs typeface="Consolas" panose="020B0609020204030204" pitchFamily="49" charset="0"/>
              </a:rPr>
              <a:t>Used for server processes</a:t>
            </a:r>
            <a:r>
              <a:rPr lang="en-US" sz="2800" dirty="0" smtClean="0">
                <a:solidFill>
                  <a:schemeClr val="accent1"/>
                </a:solidFill>
                <a:latin typeface="Comic Sans MS" panose="030F0702030302020204" pitchFamily="66" charset="0"/>
              </a:rPr>
              <a:t>: Attach to a running process.</a:t>
            </a:r>
          </a:p>
          <a:p>
            <a:pPr marL="1062894" lvl="1" indent="-342900">
              <a:buFont typeface="Arial" panose="020B0604020202020204" pitchFamily="34" charset="0"/>
              <a:buChar char="•"/>
            </a:pPr>
            <a:r>
              <a:rPr lang="en-US" sz="2800" dirty="0">
                <a:solidFill>
                  <a:srgbClr val="FF0000"/>
                </a:solidFill>
                <a:latin typeface="Consolas" panose="020B0609020204030204" pitchFamily="49" charset="0"/>
                <a:cs typeface="Consolas" panose="020B0609020204030204" pitchFamily="49" charset="0"/>
              </a:rPr>
              <a:t>U</a:t>
            </a:r>
            <a:r>
              <a:rPr lang="en-US" sz="2800" dirty="0" smtClean="0">
                <a:solidFill>
                  <a:srgbClr val="FF0000"/>
                </a:solidFill>
                <a:latin typeface="Consolas" panose="020B0609020204030204" pitchFamily="49" charset="0"/>
                <a:cs typeface="Consolas" panose="020B0609020204030204" pitchFamily="49" charset="0"/>
              </a:rPr>
              <a:t>sed for post-mortem debugging</a:t>
            </a:r>
            <a:r>
              <a:rPr lang="en-US" sz="2800" dirty="0" smtClean="0">
                <a:solidFill>
                  <a:schemeClr val="accent1"/>
                </a:solidFill>
                <a:latin typeface="Comic Sans MS" panose="030F0702030302020204" pitchFamily="66" charset="0"/>
              </a:rPr>
              <a:t>: Load memory dump after a crash.</a:t>
            </a: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626727831"/>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38" y="-12927"/>
            <a:ext cx="10080219" cy="732649"/>
          </a:xfrm>
        </p:spPr>
        <p:txBody>
          <a:bodyPr/>
          <a:lstStyle/>
          <a:p>
            <a:r>
              <a:rPr lang="en-US" dirty="0" smtClean="0">
                <a:solidFill>
                  <a:srgbClr val="FFC000"/>
                </a:solidFill>
                <a:latin typeface="Comic Sans MS" panose="030F0702030302020204" pitchFamily="66" charset="0"/>
              </a:rPr>
              <a:t>GNU Debugger (</a:t>
            </a:r>
            <a:r>
              <a:rPr lang="en-US" dirty="0" err="1" smtClean="0">
                <a:solidFill>
                  <a:srgbClr val="FFC000"/>
                </a:solidFill>
                <a:latin typeface="Comic Sans MS" panose="030F0702030302020204" pitchFamily="66" charset="0"/>
              </a:rPr>
              <a:t>gdb</a:t>
            </a:r>
            <a:r>
              <a:rPr lang="en-US" dirty="0" smtClean="0">
                <a:solidFill>
                  <a:srgbClr val="FFC000"/>
                </a:solidFill>
                <a:latin typeface="Comic Sans MS" panose="030F0702030302020204" pitchFamily="66" charset="0"/>
              </a:rPr>
              <a: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6785" y="697045"/>
            <a:ext cx="10076468" cy="4709732"/>
          </a:xfrm>
        </p:spPr>
        <p:txBody>
          <a:bodyPr/>
          <a:lstStyle/>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A debugger for several languages, including C/C++. You should compile with the option </a:t>
            </a:r>
            <a:r>
              <a:rPr lang="en-US" sz="2000" dirty="0" smtClean="0">
                <a:solidFill>
                  <a:schemeClr val="tx1"/>
                </a:solidFill>
                <a:latin typeface="Consolas" panose="020B0609020204030204" pitchFamily="49" charset="0"/>
                <a:cs typeface="Consolas" panose="020B0609020204030204" pitchFamily="49" charset="0"/>
              </a:rPr>
              <a:t>–g </a:t>
            </a:r>
            <a:r>
              <a:rPr lang="en-US" sz="2000" dirty="0" smtClean="0">
                <a:solidFill>
                  <a:schemeClr val="accent1"/>
                </a:solidFill>
                <a:latin typeface="Comic Sans MS" panose="030F0702030302020204" pitchFamily="66" charset="0"/>
              </a:rPr>
              <a:t>to enable built-in debugging support (which </a:t>
            </a:r>
            <a:r>
              <a:rPr lang="en-US" sz="2000" dirty="0" err="1" smtClean="0">
                <a:solidFill>
                  <a:schemeClr val="accent1"/>
                </a:solidFill>
                <a:latin typeface="Comic Sans MS" panose="030F0702030302020204" pitchFamily="66" charset="0"/>
              </a:rPr>
              <a:t>gdb</a:t>
            </a:r>
            <a:r>
              <a:rPr lang="en-US" sz="2000" dirty="0" smtClean="0">
                <a:solidFill>
                  <a:schemeClr val="accent1"/>
                </a:solidFill>
                <a:latin typeface="Comic Sans MS" panose="030F0702030302020204" pitchFamily="66" charset="0"/>
              </a:rPr>
              <a:t> needs)</a:t>
            </a:r>
            <a:endParaRPr lang="en-US" sz="2000" dirty="0" smtClean="0">
              <a:solidFill>
                <a:schemeClr val="tx1"/>
              </a:solidFill>
              <a:latin typeface="Consolas" panose="020B0609020204030204" pitchFamily="49" charset="0"/>
              <a:cs typeface="Consolas" panose="020B0609020204030204" pitchFamily="49" charset="0"/>
            </a:endParaRP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It allows to inspect the program at certain points during execution.</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Errors like segmentation faults may be easier to find with the help of </a:t>
            </a:r>
            <a:r>
              <a:rPr lang="en-US" sz="2000" dirty="0" err="1" smtClean="0">
                <a:solidFill>
                  <a:schemeClr val="accent1"/>
                </a:solidFill>
                <a:latin typeface="Comic Sans MS" panose="030F0702030302020204" pitchFamily="66" charset="0"/>
              </a:rPr>
              <a:t>gdb</a:t>
            </a:r>
            <a:r>
              <a:rPr lang="en-US" sz="2000" dirty="0" smtClean="0">
                <a:solidFill>
                  <a:schemeClr val="accent1"/>
                </a:solidFill>
                <a:latin typeface="Comic Sans MS" panose="030F0702030302020204" pitchFamily="66" charset="0"/>
              </a:rPr>
              <a:t>.</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Has an interactive shell, similar to Unix login shell.</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Recall history with the arrow keys, auto-complete with &lt;TAB&gt; key.</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Enter without arguments repeat the last command.</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To get help about a command or more information, use “help” command, with or without any arguments:</a:t>
            </a:r>
          </a:p>
          <a:p>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gdb</a:t>
            </a:r>
            <a:r>
              <a:rPr lang="en-US" sz="2000" dirty="0" smtClean="0">
                <a:solidFill>
                  <a:schemeClr val="tx1"/>
                </a:solidFill>
                <a:latin typeface="Consolas" panose="020B0609020204030204" pitchFamily="49" charset="0"/>
                <a:cs typeface="Consolas" panose="020B0609020204030204" pitchFamily="49" charset="0"/>
              </a:rPr>
              <a:t>) help [command]</a:t>
            </a:r>
          </a:p>
          <a:p>
            <a:endParaRPr lang="en-US" sz="2000" dirty="0" smtClean="0">
              <a:solidFill>
                <a:schemeClr val="tx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9"/>
          </p:nvPr>
        </p:nvSpPr>
        <p:spPr>
          <a:xfrm>
            <a:off x="282481" y="5406777"/>
            <a:ext cx="10080626"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846879173"/>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38" y="-99144"/>
            <a:ext cx="10080219" cy="732649"/>
          </a:xfrm>
        </p:spPr>
        <p:txBody>
          <a:bodyPr/>
          <a:lstStyle/>
          <a:p>
            <a:r>
              <a:rPr lang="en-US" dirty="0" smtClean="0">
                <a:solidFill>
                  <a:srgbClr val="FFC000"/>
                </a:solidFill>
                <a:latin typeface="Comic Sans MS" panose="030F0702030302020204" pitchFamily="66" charset="0"/>
              </a:rPr>
              <a:t>GDB Breakpoints &amp; Execution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6785" y="725191"/>
            <a:ext cx="10076468" cy="4709732"/>
          </a:xfrm>
        </p:spPr>
        <p:txBody>
          <a:bodyPr/>
          <a:lstStyle/>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Breakpoints can be used to stop the program run in the middle, at a designated point. The simplest way is the command “break”. User </a:t>
            </a:r>
            <a:r>
              <a:rPr lang="en-US" sz="1600" dirty="0">
                <a:solidFill>
                  <a:schemeClr val="accent1"/>
                </a:solidFill>
                <a:latin typeface="Comic Sans MS" panose="030F0702030302020204" pitchFamily="66" charset="0"/>
              </a:rPr>
              <a:t>can set breakpoints before starting the program and during debugging session</a:t>
            </a:r>
            <a:r>
              <a:rPr lang="en-US" sz="1600" dirty="0" smtClean="0">
                <a:solidFill>
                  <a:schemeClr val="accent1"/>
                </a:solidFill>
                <a:latin typeface="Comic Sans MS" panose="030F0702030302020204" pitchFamily="66" charset="0"/>
              </a:rPr>
              <a:t>. You can use conditional (with if-</a:t>
            </a:r>
            <a:r>
              <a:rPr lang="en-US" sz="1600" dirty="0" err="1" smtClean="0">
                <a:solidFill>
                  <a:schemeClr val="accent1"/>
                </a:solidFill>
                <a:latin typeface="Comic Sans MS" panose="030F0702030302020204" pitchFamily="66" charset="0"/>
              </a:rPr>
              <a:t>exprs</a:t>
            </a:r>
            <a:r>
              <a:rPr lang="en-US" sz="1600" dirty="0" smtClean="0">
                <a:solidFill>
                  <a:schemeClr val="accent1"/>
                </a:solidFill>
                <a:latin typeface="Comic Sans MS" panose="030F0702030302020204" pitchFamily="66" charset="0"/>
              </a:rPr>
              <a:t>) breakpoints.</a:t>
            </a:r>
          </a:p>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Show information about all declared breakpoints: </a:t>
            </a:r>
            <a:r>
              <a:rPr lang="en-US" sz="1600" dirty="0">
                <a:solidFill>
                  <a:schemeClr val="tx1"/>
                </a:solidFill>
                <a:latin typeface="Consolas" panose="020B0609020204030204" pitchFamily="49" charset="0"/>
                <a:cs typeface="Consolas" panose="020B0609020204030204" pitchFamily="49" charset="0"/>
              </a:rPr>
              <a:t>(</a:t>
            </a:r>
            <a:r>
              <a:rPr lang="en-US" sz="1600" dirty="0" err="1">
                <a:solidFill>
                  <a:schemeClr val="tx1"/>
                </a:solidFill>
                <a:latin typeface="Consolas" panose="020B0609020204030204" pitchFamily="49" charset="0"/>
                <a:cs typeface="Consolas" panose="020B0609020204030204" pitchFamily="49" charset="0"/>
              </a:rPr>
              <a:t>gdb</a:t>
            </a:r>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info breakpoints</a:t>
            </a:r>
            <a:endParaRPr lang="en-US" sz="16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Setting a breakpoint at the specified file-line pair: </a:t>
            </a:r>
            <a:r>
              <a:rPr lang="en-US" sz="1600" dirty="0" smtClean="0">
                <a:solidFill>
                  <a:schemeClr val="tx1"/>
                </a:solidFill>
                <a:latin typeface="Consolas" panose="020B0609020204030204" pitchFamily="49" charset="0"/>
                <a:cs typeface="Consolas" panose="020B0609020204030204" pitchFamily="49" charset="0"/>
              </a:rPr>
              <a:t>(</a:t>
            </a:r>
            <a:r>
              <a:rPr lang="en-US" sz="1600" dirty="0" err="1" smtClean="0">
                <a:solidFill>
                  <a:schemeClr val="tx1"/>
                </a:solidFill>
                <a:latin typeface="Consolas" panose="020B0609020204030204" pitchFamily="49" charset="0"/>
                <a:cs typeface="Consolas" panose="020B0609020204030204" pitchFamily="49" charset="0"/>
              </a:rPr>
              <a:t>gdb</a:t>
            </a:r>
            <a:r>
              <a:rPr lang="en-US" sz="1600" dirty="0" smtClean="0">
                <a:solidFill>
                  <a:schemeClr val="tx1"/>
                </a:solidFill>
                <a:latin typeface="Consolas" panose="020B0609020204030204" pitchFamily="49" charset="0"/>
                <a:cs typeface="Consolas" panose="020B0609020204030204" pitchFamily="49" charset="0"/>
              </a:rPr>
              <a:t>) break file.c:6 </a:t>
            </a:r>
            <a:r>
              <a:rPr lang="en-US" sz="1600" dirty="0" smtClean="0">
                <a:solidFill>
                  <a:srgbClr val="FF0000"/>
                </a:solidFill>
                <a:latin typeface="Consolas" panose="020B0609020204030204" pitchFamily="49" charset="0"/>
                <a:cs typeface="Consolas" panose="020B0609020204030204" pitchFamily="49" charset="0"/>
              </a:rPr>
              <a:t>if </a:t>
            </a:r>
            <a:r>
              <a:rPr lang="en-US" sz="1600" dirty="0" err="1" smtClean="0">
                <a:solidFill>
                  <a:srgbClr val="FF0000"/>
                </a:solidFill>
                <a:latin typeface="Consolas" panose="020B0609020204030204" pitchFamily="49" charset="0"/>
                <a:cs typeface="Consolas" panose="020B0609020204030204" pitchFamily="49" charset="0"/>
              </a:rPr>
              <a:t>i</a:t>
            </a:r>
            <a:r>
              <a:rPr lang="en-US" sz="1600" dirty="0" smtClean="0">
                <a:solidFill>
                  <a:srgbClr val="FF0000"/>
                </a:solidFill>
                <a:latin typeface="Consolas" panose="020B0609020204030204" pitchFamily="49" charset="0"/>
                <a:cs typeface="Consolas" panose="020B0609020204030204" pitchFamily="49" charset="0"/>
              </a:rPr>
              <a:t> &gt;= ARRSIZE</a:t>
            </a:r>
            <a:r>
              <a:rPr lang="en-US" sz="1600" dirty="0" smtClean="0">
                <a:solidFill>
                  <a:schemeClr val="accent1"/>
                </a:solidFill>
                <a:latin typeface="Comic Sans MS" panose="030F0702030302020204" pitchFamily="66" charset="0"/>
              </a:rPr>
              <a:t>. </a:t>
            </a:r>
          </a:p>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Setting a breakpoint when value of the variables is modified and printing old/new value: </a:t>
            </a:r>
            <a:r>
              <a:rPr lang="en-US" sz="1600" dirty="0" smtClean="0">
                <a:solidFill>
                  <a:schemeClr val="tx1"/>
                </a:solidFill>
                <a:latin typeface="Consolas" panose="020B0609020204030204" pitchFamily="49" charset="0"/>
                <a:cs typeface="Consolas" panose="020B0609020204030204" pitchFamily="49" charset="0"/>
              </a:rPr>
              <a:t>(</a:t>
            </a:r>
            <a:r>
              <a:rPr lang="en-US" sz="1600" dirty="0" err="1">
                <a:solidFill>
                  <a:schemeClr val="tx1"/>
                </a:solidFill>
                <a:latin typeface="Consolas" panose="020B0609020204030204" pitchFamily="49" charset="0"/>
                <a:cs typeface="Consolas" panose="020B0609020204030204" pitchFamily="49" charset="0"/>
              </a:rPr>
              <a:t>gdb</a:t>
            </a:r>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watch </a:t>
            </a:r>
            <a:r>
              <a:rPr lang="en-US" sz="1600" dirty="0" err="1" smtClean="0">
                <a:solidFill>
                  <a:schemeClr val="tx1"/>
                </a:solidFill>
                <a:latin typeface="Consolas" panose="020B0609020204030204" pitchFamily="49" charset="0"/>
                <a:cs typeface="Consolas" panose="020B0609020204030204" pitchFamily="49" charset="0"/>
              </a:rPr>
              <a:t>myval</a:t>
            </a:r>
            <a:endParaRPr lang="en-US" sz="16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User can set a breakpoint at a particular function: </a:t>
            </a:r>
            <a:r>
              <a:rPr lang="en-US" sz="1600" dirty="0">
                <a:solidFill>
                  <a:schemeClr val="tx1"/>
                </a:solidFill>
                <a:latin typeface="Consolas" panose="020B0609020204030204" pitchFamily="49" charset="0"/>
                <a:cs typeface="Consolas" panose="020B0609020204030204" pitchFamily="49" charset="0"/>
              </a:rPr>
              <a:t>(</a:t>
            </a:r>
            <a:r>
              <a:rPr lang="en-US" sz="1600" dirty="0" err="1">
                <a:solidFill>
                  <a:schemeClr val="tx1"/>
                </a:solidFill>
                <a:latin typeface="Consolas" panose="020B0609020204030204" pitchFamily="49" charset="0"/>
                <a:cs typeface="Consolas" panose="020B0609020204030204" pitchFamily="49" charset="0"/>
              </a:rPr>
              <a:t>gdb</a:t>
            </a:r>
            <a:r>
              <a:rPr lang="en-US" sz="1600" dirty="0">
                <a:solidFill>
                  <a:schemeClr val="tx1"/>
                </a:solidFill>
                <a:latin typeface="Consolas" panose="020B0609020204030204" pitchFamily="49" charset="0"/>
                <a:cs typeface="Consolas" panose="020B0609020204030204" pitchFamily="49" charset="0"/>
              </a:rPr>
              <a:t>) break </a:t>
            </a:r>
            <a:r>
              <a:rPr lang="en-US" sz="1600" dirty="0" err="1" smtClean="0">
                <a:solidFill>
                  <a:schemeClr val="tx1"/>
                </a:solidFill>
                <a:latin typeface="Consolas" panose="020B0609020204030204" pitchFamily="49" charset="0"/>
                <a:cs typeface="Consolas" panose="020B0609020204030204" pitchFamily="49" charset="0"/>
              </a:rPr>
              <a:t>myfunc</a:t>
            </a:r>
            <a:endParaRPr lang="en-US" sz="1600" dirty="0" smtClean="0">
              <a:solidFill>
                <a:schemeClr val="tx1"/>
              </a:solidFill>
              <a:latin typeface="Consolas" panose="020B0609020204030204" pitchFamily="49" charset="0"/>
              <a:cs typeface="Consolas" panose="020B0609020204030204" pitchFamily="49" charset="0"/>
            </a:endParaRPr>
          </a:p>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Starting/running/continuing execution of a program: </a:t>
            </a:r>
            <a:r>
              <a:rPr lang="en-US" sz="1600" dirty="0">
                <a:solidFill>
                  <a:schemeClr val="tx1"/>
                </a:solidFill>
                <a:latin typeface="Consolas" panose="020B0609020204030204" pitchFamily="49" charset="0"/>
                <a:cs typeface="Consolas" panose="020B0609020204030204" pitchFamily="49" charset="0"/>
              </a:rPr>
              <a:t>(</a:t>
            </a:r>
            <a:r>
              <a:rPr lang="en-US" sz="1600" dirty="0" err="1">
                <a:solidFill>
                  <a:schemeClr val="tx1"/>
                </a:solidFill>
                <a:latin typeface="Consolas" panose="020B0609020204030204" pitchFamily="49" charset="0"/>
                <a:cs typeface="Consolas" panose="020B0609020204030204" pitchFamily="49" charset="0"/>
              </a:rPr>
              <a:t>gdb</a:t>
            </a:r>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run/start/</a:t>
            </a:r>
            <a:r>
              <a:rPr lang="en-US" sz="1600" dirty="0" err="1" smtClean="0">
                <a:solidFill>
                  <a:schemeClr val="tx1"/>
                </a:solidFill>
                <a:latin typeface="Consolas" panose="020B0609020204030204" pitchFamily="49" charset="0"/>
                <a:cs typeface="Consolas" panose="020B0609020204030204" pitchFamily="49" charset="0"/>
              </a:rPr>
              <a:t>cont</a:t>
            </a:r>
            <a:endParaRPr lang="en-US" sz="1600" dirty="0" smtClean="0">
              <a:solidFill>
                <a:schemeClr val="tx1"/>
              </a:solidFill>
              <a:latin typeface="Consolas" panose="020B0609020204030204" pitchFamily="49" charset="0"/>
              <a:cs typeface="Consolas" panose="020B0609020204030204" pitchFamily="49" charset="0"/>
            </a:endParaRPr>
          </a:p>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Single step (execution just the next line of code) is provided by: </a:t>
            </a:r>
            <a:r>
              <a:rPr lang="en-US" sz="1600" dirty="0">
                <a:solidFill>
                  <a:schemeClr val="tx1"/>
                </a:solidFill>
                <a:latin typeface="Consolas" panose="020B0609020204030204" pitchFamily="49" charset="0"/>
                <a:cs typeface="Consolas" panose="020B0609020204030204" pitchFamily="49" charset="0"/>
              </a:rPr>
              <a:t>(</a:t>
            </a:r>
            <a:r>
              <a:rPr lang="en-US" sz="1600" dirty="0" err="1">
                <a:solidFill>
                  <a:schemeClr val="tx1"/>
                </a:solidFill>
                <a:latin typeface="Consolas" panose="020B0609020204030204" pitchFamily="49" charset="0"/>
                <a:cs typeface="Consolas" panose="020B0609020204030204" pitchFamily="49" charset="0"/>
              </a:rPr>
              <a:t>gdb</a:t>
            </a:r>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step</a:t>
            </a:r>
          </a:p>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Next execution without stepping into sub-functions: </a:t>
            </a:r>
            <a:r>
              <a:rPr lang="en-US" sz="1600" dirty="0">
                <a:solidFill>
                  <a:schemeClr val="tx1"/>
                </a:solidFill>
                <a:latin typeface="Consolas" panose="020B0609020204030204" pitchFamily="49" charset="0"/>
                <a:cs typeface="Consolas" panose="020B0609020204030204" pitchFamily="49" charset="0"/>
              </a:rPr>
              <a:t>(</a:t>
            </a:r>
            <a:r>
              <a:rPr lang="en-US" sz="1600" dirty="0" err="1">
                <a:solidFill>
                  <a:schemeClr val="tx1"/>
                </a:solidFill>
                <a:latin typeface="Consolas" panose="020B0609020204030204" pitchFamily="49" charset="0"/>
                <a:cs typeface="Consolas" panose="020B0609020204030204" pitchFamily="49" charset="0"/>
              </a:rPr>
              <a:t>gdb</a:t>
            </a:r>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next</a:t>
            </a:r>
          </a:p>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Running until the current function is finished: </a:t>
            </a:r>
            <a:r>
              <a:rPr lang="en-US" sz="1600" dirty="0">
                <a:solidFill>
                  <a:schemeClr val="tx1"/>
                </a:solidFill>
                <a:latin typeface="Consolas" panose="020B0609020204030204" pitchFamily="49" charset="0"/>
                <a:cs typeface="Consolas" panose="020B0609020204030204" pitchFamily="49" charset="0"/>
              </a:rPr>
              <a:t>(</a:t>
            </a:r>
            <a:r>
              <a:rPr lang="en-US" sz="1600" dirty="0" err="1">
                <a:solidFill>
                  <a:schemeClr val="tx1"/>
                </a:solidFill>
                <a:latin typeface="Consolas" panose="020B0609020204030204" pitchFamily="49" charset="0"/>
                <a:cs typeface="Consolas" panose="020B0609020204030204" pitchFamily="49" charset="0"/>
              </a:rPr>
              <a:t>gdb</a:t>
            </a:r>
            <a:r>
              <a:rPr lang="en-US" sz="1600" dirty="0">
                <a:solidFill>
                  <a:schemeClr val="tx1"/>
                </a:solidFill>
                <a:latin typeface="Consolas" panose="020B0609020204030204" pitchFamily="49" charset="0"/>
                <a:cs typeface="Consolas" panose="020B0609020204030204" pitchFamily="49" charset="0"/>
              </a:rPr>
              <a:t>) </a:t>
            </a:r>
            <a:r>
              <a:rPr lang="en-US" sz="1600" dirty="0" smtClean="0">
                <a:solidFill>
                  <a:schemeClr val="tx1"/>
                </a:solidFill>
                <a:latin typeface="Consolas" panose="020B0609020204030204" pitchFamily="49" charset="0"/>
                <a:cs typeface="Consolas" panose="020B0609020204030204" pitchFamily="49" charset="0"/>
              </a:rPr>
              <a:t>finish</a:t>
            </a:r>
            <a:endParaRPr lang="en-US" sz="1600" dirty="0">
              <a:solidFill>
                <a:schemeClr val="tx1"/>
              </a:solidFill>
              <a:latin typeface="Consolas" panose="020B0609020204030204" pitchFamily="49" charset="0"/>
              <a:cs typeface="Consolas" panose="020B0609020204030204" pitchFamily="49" charset="0"/>
            </a:endParaRPr>
          </a:p>
          <a:p>
            <a:pPr marL="342900" indent="-342900">
              <a:buFont typeface="Wingdings" panose="05000000000000000000" pitchFamily="2" charset="2"/>
              <a:buChar char="§"/>
            </a:pPr>
            <a:endParaRPr lang="en-US" sz="1800" dirty="0">
              <a:solidFill>
                <a:schemeClr val="tx1"/>
              </a:solidFill>
              <a:latin typeface="Consolas" panose="020B0609020204030204" pitchFamily="49" charset="0"/>
              <a:cs typeface="Consolas" panose="020B0609020204030204" pitchFamily="49" charset="0"/>
            </a:endParaRPr>
          </a:p>
          <a:p>
            <a:endParaRPr lang="en-US" sz="2000" dirty="0" smtClean="0">
              <a:solidFill>
                <a:schemeClr val="tx1"/>
              </a:solidFill>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9"/>
          </p:nvPr>
        </p:nvSpPr>
        <p:spPr>
          <a:xfrm>
            <a:off x="282627" y="5434923"/>
            <a:ext cx="10080626" cy="319701"/>
          </a:xfrm>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315694956"/>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38" y="-99144"/>
            <a:ext cx="10080219" cy="732649"/>
          </a:xfrm>
        </p:spPr>
        <p:txBody>
          <a:bodyPr/>
          <a:lstStyle/>
          <a:p>
            <a:r>
              <a:rPr lang="en-US" dirty="0" smtClean="0">
                <a:solidFill>
                  <a:srgbClr val="FFC000"/>
                </a:solidFill>
                <a:latin typeface="Comic Sans MS" panose="030F0702030302020204" pitchFamily="66" charset="0"/>
              </a:rPr>
              <a:t>A Few GDB Commands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6785" y="725191"/>
            <a:ext cx="10076468" cy="4709732"/>
          </a:xfrm>
        </p:spPr>
        <p:txBody>
          <a:bodyPr/>
          <a:lstStyle/>
          <a:p>
            <a:pPr marL="342900" indent="-342900">
              <a:buFont typeface="Wingdings" panose="05000000000000000000" pitchFamily="2" charset="2"/>
              <a:buChar char="§"/>
            </a:pPr>
            <a:r>
              <a:rPr lang="en-US" sz="1400" dirty="0">
                <a:solidFill>
                  <a:schemeClr val="tx1"/>
                </a:solidFill>
                <a:latin typeface="Consolas" panose="020B0609020204030204" pitchFamily="49" charset="0"/>
                <a:cs typeface="Consolas" panose="020B0609020204030204" pitchFamily="49" charset="0"/>
              </a:rPr>
              <a:t>r</a:t>
            </a:r>
            <a:r>
              <a:rPr lang="en-US" sz="1400" dirty="0" smtClean="0">
                <a:solidFill>
                  <a:schemeClr val="tx1"/>
                </a:solidFill>
                <a:latin typeface="Consolas" panose="020B0609020204030204" pitchFamily="49" charset="0"/>
                <a:cs typeface="Consolas" panose="020B0609020204030204" pitchFamily="49" charset="0"/>
              </a:rPr>
              <a:t>un [&lt;</a:t>
            </a:r>
            <a:r>
              <a:rPr lang="en-US" sz="1400" dirty="0" err="1" smtClean="0">
                <a:solidFill>
                  <a:schemeClr val="tx1"/>
                </a:solidFill>
                <a:latin typeface="Consolas" panose="020B0609020204030204" pitchFamily="49" charset="0"/>
                <a:cs typeface="Consolas" panose="020B0609020204030204" pitchFamily="49" charset="0"/>
              </a:rPr>
              <a:t>args</a:t>
            </a:r>
            <a:r>
              <a:rPr lang="en-US" sz="1400" dirty="0" smtClean="0">
                <a:solidFill>
                  <a:schemeClr val="tx1"/>
                </a:solidFill>
                <a:latin typeface="Consolas" panose="020B0609020204030204" pitchFamily="49" charset="0"/>
                <a:cs typeface="Consolas" panose="020B0609020204030204" pitchFamily="49" charset="0"/>
              </a:rPr>
              <a:t>&gt;] </a:t>
            </a:r>
            <a:r>
              <a:rPr lang="en-US" sz="1400" dirty="0" smtClean="0">
                <a:solidFill>
                  <a:schemeClr val="accent1"/>
                </a:solidFill>
                <a:latin typeface="Comic Sans MS" panose="030F0702030302020204" pitchFamily="66" charset="0"/>
                <a:cs typeface="Consolas" panose="020B0609020204030204" pitchFamily="49" charset="0"/>
              </a:rPr>
              <a:t>Run the loaded binary with optionally supplied arguments.</a:t>
            </a:r>
          </a:p>
          <a:p>
            <a:pPr marL="342900" indent="-342900">
              <a:buFont typeface="Wingdings" panose="05000000000000000000" pitchFamily="2" charset="2"/>
              <a:buChar char="§"/>
            </a:pPr>
            <a:r>
              <a:rPr lang="en-US" sz="1400" dirty="0">
                <a:solidFill>
                  <a:schemeClr val="tx1"/>
                </a:solidFill>
                <a:latin typeface="Consolas" panose="020B0609020204030204" pitchFamily="49" charset="0"/>
                <a:cs typeface="Consolas" panose="020B0609020204030204" pitchFamily="49" charset="0"/>
              </a:rPr>
              <a:t>b</a:t>
            </a:r>
            <a:r>
              <a:rPr lang="en-US" sz="1400" dirty="0" smtClean="0">
                <a:solidFill>
                  <a:schemeClr val="tx1"/>
                </a:solidFill>
                <a:latin typeface="Consolas" panose="020B0609020204030204" pitchFamily="49" charset="0"/>
                <a:cs typeface="Consolas" panose="020B0609020204030204" pitchFamily="49" charset="0"/>
              </a:rPr>
              <a:t>reak &lt;</a:t>
            </a:r>
            <a:r>
              <a:rPr lang="en-US" sz="1400" dirty="0" err="1" smtClean="0">
                <a:solidFill>
                  <a:schemeClr val="tx1"/>
                </a:solidFill>
                <a:latin typeface="Consolas" panose="020B0609020204030204" pitchFamily="49" charset="0"/>
                <a:cs typeface="Consolas" panose="020B0609020204030204" pitchFamily="49" charset="0"/>
              </a:rPr>
              <a:t>line|address</a:t>
            </a:r>
            <a:r>
              <a:rPr lang="en-US" sz="1400" dirty="0" smtClean="0">
                <a:solidFill>
                  <a:schemeClr val="tx1"/>
                </a:solidFill>
                <a:latin typeface="Consolas" panose="020B0609020204030204" pitchFamily="49" charset="0"/>
                <a:cs typeface="Consolas" panose="020B0609020204030204" pitchFamily="49" charset="0"/>
              </a:rPr>
              <a:t>&gt; </a:t>
            </a:r>
            <a:r>
              <a:rPr lang="en-US" sz="1400" dirty="0" smtClean="0">
                <a:solidFill>
                  <a:schemeClr val="accent1"/>
                </a:solidFill>
                <a:latin typeface="Comic Sans MS" panose="030F0702030302020204" pitchFamily="66" charset="0"/>
                <a:cs typeface="Consolas" panose="020B0609020204030204" pitchFamily="49" charset="0"/>
              </a:rPr>
              <a:t>Set a breakpoint at line number or address.</a:t>
            </a:r>
          </a:p>
          <a:p>
            <a:pPr marL="342900" indent="-342900">
              <a:buFont typeface="Wingdings" panose="05000000000000000000" pitchFamily="2" charset="2"/>
              <a:buChar char="§"/>
            </a:pPr>
            <a:r>
              <a:rPr lang="en-US" sz="1400" dirty="0" err="1">
                <a:solidFill>
                  <a:schemeClr val="tx1"/>
                </a:solidFill>
                <a:latin typeface="Consolas" panose="020B0609020204030204" pitchFamily="49" charset="0"/>
                <a:cs typeface="Consolas" panose="020B0609020204030204" pitchFamily="49" charset="0"/>
              </a:rPr>
              <a:t>b</a:t>
            </a:r>
            <a:r>
              <a:rPr lang="en-US" sz="1400" dirty="0" err="1" smtClean="0">
                <a:solidFill>
                  <a:schemeClr val="tx1"/>
                </a:solidFill>
                <a:latin typeface="Consolas" panose="020B0609020204030204" pitchFamily="49" charset="0"/>
                <a:cs typeface="Consolas" panose="020B0609020204030204" pitchFamily="49" charset="0"/>
              </a:rPr>
              <a:t>acktrace</a:t>
            </a:r>
            <a:r>
              <a:rPr lang="en-US" sz="1400" dirty="0" smtClean="0">
                <a:solidFill>
                  <a:schemeClr val="tx1"/>
                </a:solidFill>
                <a:latin typeface="Consolas" panose="020B0609020204030204" pitchFamily="49" charset="0"/>
                <a:cs typeface="Consolas" panose="020B0609020204030204" pitchFamily="49" charset="0"/>
              </a:rPr>
              <a:t> </a:t>
            </a:r>
            <a:r>
              <a:rPr lang="en-US" sz="1400" dirty="0" smtClean="0">
                <a:solidFill>
                  <a:schemeClr val="accent1"/>
                </a:solidFill>
                <a:latin typeface="Comic Sans MS" panose="030F0702030302020204" pitchFamily="66" charset="0"/>
                <a:cs typeface="Consolas" panose="020B0609020204030204" pitchFamily="49" charset="0"/>
              </a:rPr>
              <a:t>Reconstruct and dump function frames from stack memory.</a:t>
            </a:r>
          </a:p>
          <a:p>
            <a:pPr marL="342900" indent="-342900">
              <a:buFont typeface="Wingdings" panose="05000000000000000000" pitchFamily="2" charset="2"/>
              <a:buChar char="§"/>
            </a:pPr>
            <a:r>
              <a:rPr lang="en-US" sz="1400" dirty="0">
                <a:solidFill>
                  <a:schemeClr val="tx1"/>
                </a:solidFill>
                <a:latin typeface="Consolas" panose="020B0609020204030204" pitchFamily="49" charset="0"/>
                <a:cs typeface="Consolas" panose="020B0609020204030204" pitchFamily="49" charset="0"/>
              </a:rPr>
              <a:t>i</a:t>
            </a:r>
            <a:r>
              <a:rPr lang="en-US" sz="1400" dirty="0" smtClean="0">
                <a:solidFill>
                  <a:schemeClr val="tx1"/>
                </a:solidFill>
                <a:latin typeface="Consolas" panose="020B0609020204030204" pitchFamily="49" charset="0"/>
                <a:cs typeface="Consolas" panose="020B0609020204030204" pitchFamily="49" charset="0"/>
              </a:rPr>
              <a:t>nfo registers </a:t>
            </a:r>
            <a:r>
              <a:rPr lang="en-US" sz="1400" dirty="0">
                <a:solidFill>
                  <a:schemeClr val="accent1"/>
                </a:solidFill>
                <a:latin typeface="Comic Sans MS" panose="030F0702030302020204" pitchFamily="66" charset="0"/>
                <a:cs typeface="Consolas" panose="020B0609020204030204" pitchFamily="49" charset="0"/>
              </a:rPr>
              <a:t>E</a:t>
            </a:r>
            <a:r>
              <a:rPr lang="en-US" sz="1400" dirty="0" smtClean="0">
                <a:solidFill>
                  <a:schemeClr val="accent1"/>
                </a:solidFill>
                <a:latin typeface="Comic Sans MS" panose="030F0702030302020204" pitchFamily="66" charset="0"/>
                <a:cs typeface="Consolas" panose="020B0609020204030204" pitchFamily="49" charset="0"/>
              </a:rPr>
              <a:t>xamine CPU registers.</a:t>
            </a:r>
          </a:p>
          <a:p>
            <a:pPr marL="342900" indent="-342900">
              <a:buFont typeface="Wingdings" panose="05000000000000000000" pitchFamily="2" charset="2"/>
              <a:buChar char="§"/>
            </a:pPr>
            <a:r>
              <a:rPr lang="en-US" sz="1400" dirty="0">
                <a:solidFill>
                  <a:schemeClr val="tx1"/>
                </a:solidFill>
                <a:latin typeface="Consolas" panose="020B0609020204030204" pitchFamily="49" charset="0"/>
                <a:cs typeface="Consolas" panose="020B0609020204030204" pitchFamily="49" charset="0"/>
              </a:rPr>
              <a:t>info </a:t>
            </a:r>
            <a:r>
              <a:rPr lang="en-US" sz="1400" dirty="0" smtClean="0">
                <a:solidFill>
                  <a:schemeClr val="tx1"/>
                </a:solidFill>
                <a:latin typeface="Consolas" panose="020B0609020204030204" pitchFamily="49" charset="0"/>
                <a:cs typeface="Consolas" panose="020B0609020204030204" pitchFamily="49" charset="0"/>
              </a:rPr>
              <a:t>locals </a:t>
            </a:r>
            <a:r>
              <a:rPr lang="en-US" sz="1400" dirty="0">
                <a:solidFill>
                  <a:schemeClr val="accent1"/>
                </a:solidFill>
                <a:latin typeface="Comic Sans MS" panose="030F0702030302020204" pitchFamily="66" charset="0"/>
                <a:cs typeface="Consolas" panose="020B0609020204030204" pitchFamily="49" charset="0"/>
              </a:rPr>
              <a:t>Examine </a:t>
            </a:r>
            <a:r>
              <a:rPr lang="en-US" sz="1400" dirty="0" smtClean="0">
                <a:solidFill>
                  <a:schemeClr val="accent1"/>
                </a:solidFill>
                <a:latin typeface="Comic Sans MS" panose="030F0702030302020204" pitchFamily="66" charset="0"/>
                <a:cs typeface="Consolas" panose="020B0609020204030204" pitchFamily="49" charset="0"/>
              </a:rPr>
              <a:t>local variables in the current frame.</a:t>
            </a:r>
          </a:p>
          <a:p>
            <a:pPr marL="342900" indent="-342900">
              <a:buFont typeface="Wingdings" panose="05000000000000000000" pitchFamily="2" charset="2"/>
              <a:buChar char="§"/>
            </a:pPr>
            <a:r>
              <a:rPr lang="en-US" sz="1400" dirty="0">
                <a:solidFill>
                  <a:schemeClr val="tx1"/>
                </a:solidFill>
                <a:latin typeface="Consolas" panose="020B0609020204030204" pitchFamily="49" charset="0"/>
                <a:cs typeface="Consolas" panose="020B0609020204030204" pitchFamily="49" charset="0"/>
              </a:rPr>
              <a:t>info </a:t>
            </a:r>
            <a:r>
              <a:rPr lang="en-US" sz="1400" dirty="0" err="1" smtClean="0">
                <a:solidFill>
                  <a:schemeClr val="tx1"/>
                </a:solidFill>
                <a:latin typeface="Consolas" panose="020B0609020204030204" pitchFamily="49" charset="0"/>
                <a:cs typeface="Consolas" panose="020B0609020204030204" pitchFamily="49" charset="0"/>
              </a:rPr>
              <a:t>args</a:t>
            </a:r>
            <a:r>
              <a:rPr lang="en-US" sz="1400" dirty="0" smtClean="0">
                <a:solidFill>
                  <a:schemeClr val="tx1"/>
                </a:solidFill>
                <a:latin typeface="Consolas" panose="020B0609020204030204" pitchFamily="49" charset="0"/>
                <a:cs typeface="Consolas" panose="020B0609020204030204" pitchFamily="49" charset="0"/>
              </a:rPr>
              <a:t> </a:t>
            </a:r>
            <a:r>
              <a:rPr lang="en-US" sz="1400" dirty="0">
                <a:solidFill>
                  <a:schemeClr val="accent1"/>
                </a:solidFill>
                <a:latin typeface="Comic Sans MS" panose="030F0702030302020204" pitchFamily="66" charset="0"/>
                <a:cs typeface="Consolas" panose="020B0609020204030204" pitchFamily="49" charset="0"/>
              </a:rPr>
              <a:t>Examine </a:t>
            </a:r>
            <a:r>
              <a:rPr lang="en-US" sz="1400" dirty="0" smtClean="0">
                <a:solidFill>
                  <a:schemeClr val="accent1"/>
                </a:solidFill>
                <a:latin typeface="Comic Sans MS" panose="030F0702030302020204" pitchFamily="66" charset="0"/>
                <a:cs typeface="Consolas" panose="020B0609020204030204" pitchFamily="49" charset="0"/>
              </a:rPr>
              <a:t>arguments to the current function.</a:t>
            </a:r>
          </a:p>
          <a:p>
            <a:pPr marL="342900" indent="-342900">
              <a:buFont typeface="Wingdings" panose="05000000000000000000" pitchFamily="2" charset="2"/>
              <a:buChar char="§"/>
            </a:pPr>
            <a:r>
              <a:rPr lang="en-US" sz="1400" dirty="0" smtClean="0">
                <a:solidFill>
                  <a:schemeClr val="tx1"/>
                </a:solidFill>
                <a:latin typeface="Consolas" panose="020B0609020204030204" pitchFamily="49" charset="0"/>
                <a:cs typeface="Consolas" panose="020B0609020204030204" pitchFamily="49" charset="0"/>
              </a:rPr>
              <a:t>x </a:t>
            </a:r>
            <a:r>
              <a:rPr lang="en-US" sz="1400" dirty="0">
                <a:solidFill>
                  <a:schemeClr val="accent1"/>
                </a:solidFill>
                <a:latin typeface="Comic Sans MS" panose="030F0702030302020204" pitchFamily="66" charset="0"/>
                <a:cs typeface="Consolas" panose="020B0609020204030204" pitchFamily="49" charset="0"/>
              </a:rPr>
              <a:t>Examine </a:t>
            </a:r>
            <a:r>
              <a:rPr lang="en-US" sz="1400" dirty="0" smtClean="0">
                <a:solidFill>
                  <a:schemeClr val="accent1"/>
                </a:solidFill>
                <a:latin typeface="Comic Sans MS" panose="030F0702030302020204" pitchFamily="66" charset="0"/>
                <a:cs typeface="Consolas" panose="020B0609020204030204" pitchFamily="49" charset="0"/>
              </a:rPr>
              <a:t>memory:  .</a:t>
            </a:r>
          </a:p>
          <a:p>
            <a:pPr marL="342900" indent="-342900">
              <a:buFont typeface="Wingdings" panose="05000000000000000000" pitchFamily="2" charset="2"/>
              <a:buChar char="§"/>
            </a:pPr>
            <a:r>
              <a:rPr lang="en-US" sz="1400" dirty="0" smtClean="0">
                <a:solidFill>
                  <a:schemeClr val="tx1"/>
                </a:solidFill>
                <a:latin typeface="Consolas" panose="020B0609020204030204" pitchFamily="49" charset="0"/>
                <a:cs typeface="Consolas" panose="020B0609020204030204" pitchFamily="49" charset="0"/>
              </a:rPr>
              <a:t>print &lt;</a:t>
            </a:r>
            <a:r>
              <a:rPr lang="en-US" sz="1400" dirty="0" err="1" smtClean="0">
                <a:solidFill>
                  <a:schemeClr val="tx1"/>
                </a:solidFill>
                <a:latin typeface="Consolas" panose="020B0609020204030204" pitchFamily="49" charset="0"/>
                <a:cs typeface="Consolas" panose="020B0609020204030204" pitchFamily="49" charset="0"/>
              </a:rPr>
              <a:t>name|address</a:t>
            </a:r>
            <a:r>
              <a:rPr lang="en-US" sz="1400" dirty="0" smtClean="0">
                <a:solidFill>
                  <a:schemeClr val="tx1"/>
                </a:solidFill>
                <a:latin typeface="Consolas" panose="020B0609020204030204" pitchFamily="49" charset="0"/>
                <a:cs typeface="Consolas" panose="020B0609020204030204" pitchFamily="49" charset="0"/>
              </a:rPr>
              <a:t>&gt; </a:t>
            </a:r>
            <a:r>
              <a:rPr lang="en-US" sz="1400" dirty="0" smtClean="0">
                <a:solidFill>
                  <a:schemeClr val="accent1"/>
                </a:solidFill>
                <a:latin typeface="Comic Sans MS" panose="030F0702030302020204" pitchFamily="66" charset="0"/>
                <a:cs typeface="Consolas" panose="020B0609020204030204" pitchFamily="49" charset="0"/>
              </a:rPr>
              <a:t>Display the contents of name or address.</a:t>
            </a:r>
          </a:p>
          <a:p>
            <a:pPr marL="342900" indent="-342900">
              <a:buFont typeface="Wingdings" panose="05000000000000000000" pitchFamily="2" charset="2"/>
              <a:buChar char="§"/>
            </a:pPr>
            <a:r>
              <a:rPr lang="en-US" sz="1400" dirty="0">
                <a:solidFill>
                  <a:schemeClr val="tx1"/>
                </a:solidFill>
                <a:latin typeface="Consolas" panose="020B0609020204030204" pitchFamily="49" charset="0"/>
                <a:cs typeface="Consolas" panose="020B0609020204030204" pitchFamily="49" charset="0"/>
              </a:rPr>
              <a:t>d</a:t>
            </a:r>
            <a:r>
              <a:rPr lang="en-US" sz="1400" dirty="0" smtClean="0">
                <a:solidFill>
                  <a:schemeClr val="tx1"/>
                </a:solidFill>
                <a:latin typeface="Consolas" panose="020B0609020204030204" pitchFamily="49" charset="0"/>
                <a:cs typeface="Consolas" panose="020B0609020204030204" pitchFamily="49" charset="0"/>
              </a:rPr>
              <a:t>isassemble &lt;</a:t>
            </a:r>
            <a:r>
              <a:rPr lang="en-US" sz="1400" dirty="0" err="1">
                <a:solidFill>
                  <a:schemeClr val="tx1"/>
                </a:solidFill>
                <a:latin typeface="Consolas" panose="020B0609020204030204" pitchFamily="49" charset="0"/>
                <a:cs typeface="Consolas" panose="020B0609020204030204" pitchFamily="49" charset="0"/>
              </a:rPr>
              <a:t>name|address</a:t>
            </a:r>
            <a:r>
              <a:rPr lang="en-US" sz="1400" dirty="0">
                <a:solidFill>
                  <a:schemeClr val="tx1"/>
                </a:solidFill>
                <a:latin typeface="Consolas" panose="020B0609020204030204" pitchFamily="49" charset="0"/>
                <a:cs typeface="Consolas" panose="020B0609020204030204" pitchFamily="49" charset="0"/>
              </a:rPr>
              <a:t>&gt; </a:t>
            </a:r>
            <a:r>
              <a:rPr lang="en-US" sz="1400" dirty="0" smtClean="0">
                <a:solidFill>
                  <a:schemeClr val="accent1"/>
                </a:solidFill>
                <a:latin typeface="Comic Sans MS" panose="030F0702030302020204" pitchFamily="66" charset="0"/>
                <a:cs typeface="Consolas" panose="020B0609020204030204" pitchFamily="49" charset="0"/>
              </a:rPr>
              <a:t>Disassemble a function.</a:t>
            </a:r>
          </a:p>
          <a:p>
            <a:pPr marL="342900" indent="-342900">
              <a:buFont typeface="Wingdings" panose="05000000000000000000" pitchFamily="2" charset="2"/>
              <a:buChar char="§"/>
            </a:pPr>
            <a:r>
              <a:rPr lang="en-US" sz="1400" dirty="0" smtClean="0">
                <a:solidFill>
                  <a:schemeClr val="tx1"/>
                </a:solidFill>
                <a:latin typeface="Consolas" panose="020B0609020204030204" pitchFamily="49" charset="0"/>
                <a:cs typeface="Consolas" panose="020B0609020204030204" pitchFamily="49" charset="0"/>
              </a:rPr>
              <a:t>frame </a:t>
            </a:r>
            <a:r>
              <a:rPr lang="en-US" sz="1400" dirty="0">
                <a:solidFill>
                  <a:schemeClr val="tx1"/>
                </a:solidFill>
                <a:latin typeface="Consolas" panose="020B0609020204030204" pitchFamily="49" charset="0"/>
                <a:cs typeface="Consolas" panose="020B0609020204030204" pitchFamily="49" charset="0"/>
              </a:rPr>
              <a:t>&lt;</a:t>
            </a:r>
            <a:r>
              <a:rPr lang="en-US" sz="1400" dirty="0" smtClean="0">
                <a:solidFill>
                  <a:schemeClr val="tx1"/>
                </a:solidFill>
                <a:latin typeface="Consolas" panose="020B0609020204030204" pitchFamily="49" charset="0"/>
                <a:cs typeface="Consolas" panose="020B0609020204030204" pitchFamily="49" charset="0"/>
              </a:rPr>
              <a:t>n&gt; </a:t>
            </a:r>
            <a:r>
              <a:rPr lang="en-US" sz="1400" dirty="0" err="1" smtClean="0">
                <a:solidFill>
                  <a:schemeClr val="accent1"/>
                </a:solidFill>
                <a:latin typeface="Comic Sans MS" panose="030F0702030302020204" pitchFamily="66" charset="0"/>
                <a:cs typeface="Consolas" panose="020B0609020204030204" pitchFamily="49" charset="0"/>
              </a:rPr>
              <a:t>Dset</a:t>
            </a:r>
            <a:r>
              <a:rPr lang="en-US" sz="1400" dirty="0" smtClean="0">
                <a:solidFill>
                  <a:schemeClr val="accent1"/>
                </a:solidFill>
                <a:latin typeface="Comic Sans MS" panose="030F0702030302020204" pitchFamily="66" charset="0"/>
                <a:cs typeface="Consolas" panose="020B0609020204030204" pitchFamily="49" charset="0"/>
              </a:rPr>
              <a:t> the current context to the nth frame.</a:t>
            </a:r>
            <a:endParaRPr lang="en-US" sz="1400"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endParaRPr lang="en-US"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endParaRPr lang="en-US" sz="2800" dirty="0">
              <a:solidFill>
                <a:schemeClr val="accent1"/>
              </a:solidFill>
              <a:latin typeface="Comic Sans MS" panose="030F0702030302020204" pitchFamily="66" charset="0"/>
              <a:cs typeface="Consolas" panose="020B0609020204030204" pitchFamily="49"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595450461"/>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38" y="-99144"/>
            <a:ext cx="10080219" cy="732649"/>
          </a:xfrm>
        </p:spPr>
        <p:txBody>
          <a:bodyPr/>
          <a:lstStyle/>
          <a:p>
            <a:r>
              <a:rPr lang="en-US" dirty="0" smtClean="0">
                <a:solidFill>
                  <a:srgbClr val="FFC000"/>
                </a:solidFill>
                <a:latin typeface="Comic Sans MS" panose="030F0702030302020204" pitchFamily="66" charset="0"/>
              </a:rPr>
              <a:t>List of Debuggers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6785" y="725191"/>
            <a:ext cx="10076468" cy="4709732"/>
          </a:xfrm>
        </p:spPr>
        <p:txBody>
          <a:bodyPr/>
          <a:lstStyle/>
          <a:p>
            <a:pPr marL="342900" indent="-342900">
              <a:buFont typeface="Wingdings" panose="05000000000000000000" pitchFamily="2" charset="2"/>
              <a:buChar char="§"/>
            </a:pPr>
            <a:r>
              <a:rPr lang="en-US" sz="2000" dirty="0" smtClean="0">
                <a:solidFill>
                  <a:schemeClr val="tx1"/>
                </a:solidFill>
                <a:latin typeface="Consolas" panose="020B0609020204030204" pitchFamily="49" charset="0"/>
                <a:cs typeface="Consolas" panose="020B0609020204030204" pitchFamily="49" charset="0"/>
              </a:rPr>
              <a:t>Eclipse </a:t>
            </a:r>
            <a:r>
              <a:rPr lang="en-US" sz="2000" dirty="0" smtClean="0">
                <a:solidFill>
                  <a:schemeClr val="accent1"/>
                </a:solidFill>
                <a:latin typeface="Comic Sans MS" panose="030F0702030302020204" pitchFamily="66" charset="0"/>
                <a:cs typeface="Consolas" panose="020B0609020204030204" pitchFamily="49" charset="0"/>
              </a:rPr>
              <a:t>debugger API used in a range of IDEs: Eclipse IDE(Java), </a:t>
            </a:r>
            <a:r>
              <a:rPr lang="en-US" sz="2000" dirty="0" err="1" smtClean="0">
                <a:solidFill>
                  <a:schemeClr val="accent1"/>
                </a:solidFill>
                <a:latin typeface="Comic Sans MS" panose="030F0702030302020204" pitchFamily="66" charset="0"/>
                <a:cs typeface="Consolas" panose="020B0609020204030204" pitchFamily="49" charset="0"/>
              </a:rPr>
              <a:t>Nodeclipse</a:t>
            </a:r>
            <a:r>
              <a:rPr lang="en-US" sz="2000" dirty="0" smtClean="0">
                <a:solidFill>
                  <a:schemeClr val="accent1"/>
                </a:solidFill>
                <a:latin typeface="Comic Sans MS" panose="030F0702030302020204" pitchFamily="66" charset="0"/>
                <a:cs typeface="Consolas" panose="020B0609020204030204" pitchFamily="49" charset="0"/>
              </a:rPr>
              <a:t> (JavaScript).</a:t>
            </a:r>
          </a:p>
          <a:p>
            <a:pPr marL="342900" indent="-342900">
              <a:buFont typeface="Wingdings" panose="05000000000000000000" pitchFamily="2" charset="2"/>
              <a:buChar char="§"/>
            </a:pPr>
            <a:r>
              <a:rPr lang="en-US" sz="2000" dirty="0" smtClean="0">
                <a:solidFill>
                  <a:schemeClr val="tx1"/>
                </a:solidFill>
                <a:latin typeface="Consolas" panose="020B0609020204030204" pitchFamily="49" charset="0"/>
                <a:cs typeface="Consolas" panose="020B0609020204030204" pitchFamily="49" charset="0"/>
              </a:rPr>
              <a:t>Firefox JavaScript </a:t>
            </a:r>
            <a:r>
              <a:rPr lang="en-US" sz="2000" dirty="0" smtClean="0">
                <a:solidFill>
                  <a:schemeClr val="accent1"/>
                </a:solidFill>
                <a:latin typeface="Comic Sans MS" panose="030F0702030302020204" pitchFamily="66" charset="0"/>
                <a:cs typeface="Consolas" panose="020B0609020204030204" pitchFamily="49" charset="0"/>
              </a:rPr>
              <a:t>debugger.</a:t>
            </a:r>
          </a:p>
          <a:p>
            <a:pPr marL="342900" indent="-342900">
              <a:buFont typeface="Wingdings" panose="05000000000000000000" pitchFamily="2" charset="2"/>
              <a:buChar char="§"/>
            </a:pPr>
            <a:r>
              <a:rPr lang="en-US" sz="2000" dirty="0" smtClean="0">
                <a:solidFill>
                  <a:schemeClr val="tx1"/>
                </a:solidFill>
                <a:latin typeface="Consolas" panose="020B0609020204030204" pitchFamily="49" charset="0"/>
                <a:cs typeface="Consolas" panose="020B0609020204030204" pitchFamily="49" charset="0"/>
              </a:rPr>
              <a:t>GDB </a:t>
            </a:r>
            <a:r>
              <a:rPr lang="en-US" sz="2000" dirty="0" smtClean="0">
                <a:solidFill>
                  <a:schemeClr val="accent1"/>
                </a:solidFill>
                <a:latin typeface="Comic Sans MS" panose="030F0702030302020204" pitchFamily="66" charset="0"/>
                <a:cs typeface="Consolas" panose="020B0609020204030204" pitchFamily="49" charset="0"/>
              </a:rPr>
              <a:t>GNU debugger.</a:t>
            </a:r>
          </a:p>
          <a:p>
            <a:pPr marL="342900" indent="-342900">
              <a:buFont typeface="Wingdings" panose="05000000000000000000" pitchFamily="2" charset="2"/>
              <a:buChar char="§"/>
            </a:pPr>
            <a:r>
              <a:rPr lang="en-US" sz="2000" dirty="0" smtClean="0">
                <a:solidFill>
                  <a:schemeClr val="tx1"/>
                </a:solidFill>
                <a:latin typeface="Consolas" panose="020B0609020204030204" pitchFamily="49" charset="0"/>
                <a:cs typeface="Consolas" panose="020B0609020204030204" pitchFamily="49" charset="0"/>
              </a:rPr>
              <a:t>LLDB </a:t>
            </a:r>
            <a:r>
              <a:rPr lang="en-US" sz="2000" dirty="0" smtClean="0">
                <a:solidFill>
                  <a:schemeClr val="accent1"/>
                </a:solidFill>
                <a:latin typeface="Comic Sans MS" panose="030F0702030302020204" pitchFamily="66" charset="0"/>
                <a:cs typeface="Consolas" panose="020B0609020204030204" pitchFamily="49" charset="0"/>
              </a:rPr>
              <a:t>debugger built by using LLVM project’s libraries.</a:t>
            </a:r>
          </a:p>
          <a:p>
            <a:pPr marL="342900" indent="-342900">
              <a:buFont typeface="Wingdings" panose="05000000000000000000" pitchFamily="2" charset="2"/>
              <a:buChar char="§"/>
            </a:pPr>
            <a:r>
              <a:rPr lang="en-US" sz="2000" dirty="0" smtClean="0">
                <a:solidFill>
                  <a:schemeClr val="tx1"/>
                </a:solidFill>
                <a:latin typeface="Consolas" panose="020B0609020204030204" pitchFamily="49" charset="0"/>
                <a:cs typeface="Consolas" panose="020B0609020204030204" pitchFamily="49" charset="0"/>
              </a:rPr>
              <a:t>Debugger </a:t>
            </a:r>
            <a:r>
              <a:rPr lang="en-US" sz="2000" dirty="0" smtClean="0">
                <a:solidFill>
                  <a:schemeClr val="accent1"/>
                </a:solidFill>
                <a:latin typeface="Comic Sans MS" panose="030F0702030302020204" pitchFamily="66" charset="0"/>
                <a:cs typeface="Consolas" panose="020B0609020204030204" pitchFamily="49" charset="0"/>
              </a:rPr>
              <a:t>of Microsoft Visual Studio.</a:t>
            </a:r>
          </a:p>
          <a:p>
            <a:pPr marL="342900" indent="-342900">
              <a:buFont typeface="Wingdings" panose="05000000000000000000" pitchFamily="2" charset="2"/>
              <a:buChar char="§"/>
            </a:pPr>
            <a:r>
              <a:rPr lang="en-US" sz="2000" dirty="0" err="1" smtClean="0">
                <a:solidFill>
                  <a:schemeClr val="tx1"/>
                </a:solidFill>
                <a:latin typeface="Consolas" panose="020B0609020204030204" pitchFamily="49" charset="0"/>
                <a:cs typeface="Consolas" panose="020B0609020204030204" pitchFamily="49" charset="0"/>
              </a:rPr>
              <a:t>Valgrind</a:t>
            </a:r>
            <a:r>
              <a:rPr lang="en-US" sz="2000" dirty="0" smtClean="0">
                <a:solidFill>
                  <a:schemeClr val="tx1"/>
                </a:solidFill>
                <a:latin typeface="Consolas" panose="020B0609020204030204" pitchFamily="49" charset="0"/>
                <a:cs typeface="Consolas" panose="020B0609020204030204" pitchFamily="49" charset="0"/>
              </a:rPr>
              <a:t> </a:t>
            </a:r>
            <a:r>
              <a:rPr lang="en-US" sz="2000" dirty="0" smtClean="0">
                <a:solidFill>
                  <a:schemeClr val="accent1"/>
                </a:solidFill>
                <a:latin typeface="Comic Sans MS" panose="030F0702030302020204" pitchFamily="66" charset="0"/>
                <a:cs typeface="Consolas" panose="020B0609020204030204" pitchFamily="49" charset="0"/>
              </a:rPr>
              <a:t>debugger.</a:t>
            </a:r>
          </a:p>
          <a:p>
            <a:pPr marL="342900" indent="-342900">
              <a:buFont typeface="Wingdings" panose="05000000000000000000" pitchFamily="2" charset="2"/>
              <a:buChar char="§"/>
            </a:pPr>
            <a:r>
              <a:rPr lang="en-US" sz="2000" dirty="0" err="1" smtClean="0">
                <a:solidFill>
                  <a:schemeClr val="tx1"/>
                </a:solidFill>
                <a:latin typeface="Consolas" panose="020B0609020204030204" pitchFamily="49" charset="0"/>
                <a:cs typeface="Consolas" panose="020B0609020204030204" pitchFamily="49" charset="0"/>
              </a:rPr>
              <a:t>WinDbg</a:t>
            </a:r>
            <a:r>
              <a:rPr lang="en-US" sz="2000" dirty="0" smtClean="0">
                <a:solidFill>
                  <a:schemeClr val="tx1"/>
                </a:solidFill>
                <a:latin typeface="Consolas" panose="020B0609020204030204" pitchFamily="49" charset="0"/>
                <a:cs typeface="Consolas" panose="020B0609020204030204" pitchFamily="49" charset="0"/>
              </a:rPr>
              <a:t> </a:t>
            </a:r>
            <a:r>
              <a:rPr lang="en-US" sz="2000" dirty="0" smtClean="0">
                <a:solidFill>
                  <a:schemeClr val="accent1"/>
                </a:solidFill>
                <a:latin typeface="Comic Sans MS" panose="030F0702030302020204" pitchFamily="66" charset="0"/>
                <a:cs typeface="Consolas" panose="020B0609020204030204" pitchFamily="49" charset="0"/>
              </a:rPr>
              <a:t>a multipurpose debugger for the Microsoft Windows computer operating system.</a:t>
            </a:r>
            <a:endParaRPr lang="en-US" sz="2000" dirty="0">
              <a:solidFill>
                <a:schemeClr val="accent1"/>
              </a:solidFill>
              <a:latin typeface="Comic Sans MS" panose="030F0702030302020204" pitchFamily="66" charset="0"/>
              <a:cs typeface="Consolas" panose="020B0609020204030204" pitchFamily="49" charset="0"/>
            </a:endParaRPr>
          </a:p>
          <a:p>
            <a:pPr marL="342900" indent="-342900">
              <a:buFont typeface="Wingdings" panose="05000000000000000000" pitchFamily="2" charset="2"/>
              <a:buChar char="§"/>
            </a:pPr>
            <a:endParaRPr lang="en-US" sz="2800" dirty="0">
              <a:solidFill>
                <a:schemeClr val="accent1"/>
              </a:solidFill>
              <a:latin typeface="Comic Sans MS" panose="030F0702030302020204" pitchFamily="66" charset="0"/>
              <a:cs typeface="Consolas" panose="020B0609020204030204" pitchFamily="49"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489246676"/>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smtClean="0">
                <a:solidFill>
                  <a:srgbClr val="FFC000"/>
                </a:solidFill>
                <a:latin typeface="Comic Sans MS" panose="030F0702030302020204" pitchFamily="66" charset="0"/>
              </a:rPr>
              <a:t>Steps to Debugging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9172" y="836960"/>
            <a:ext cx="10076468" cy="4709732"/>
          </a:xfrm>
        </p:spPr>
        <p:txBody>
          <a:bodyPr/>
          <a:lstStyle/>
          <a:p>
            <a:pPr marL="457200" indent="-457200">
              <a:buFont typeface="+mj-lt"/>
              <a:buAutoNum type="arabicPeriod"/>
            </a:pPr>
            <a:r>
              <a:rPr lang="en-US" i="1" dirty="0" smtClean="0">
                <a:solidFill>
                  <a:schemeClr val="tx1"/>
                </a:solidFill>
                <a:latin typeface="Comic Sans MS" panose="030F0702030302020204" pitchFamily="66" charset="0"/>
              </a:rPr>
              <a:t>To check that the error is reproducible</a:t>
            </a:r>
            <a:r>
              <a:rPr lang="en-US" dirty="0" smtClean="0">
                <a:solidFill>
                  <a:schemeClr val="accent1"/>
                </a:solidFill>
                <a:latin typeface="Comic Sans MS" panose="030F0702030302020204" pitchFamily="66" charset="0"/>
              </a:rPr>
              <a:t>:</a:t>
            </a:r>
          </a:p>
          <a:p>
            <a:pPr marL="1177194" lvl="1" indent="-457200">
              <a:buFont typeface="Wingdings" panose="05000000000000000000" pitchFamily="2" charset="2"/>
              <a:buChar char="ü"/>
            </a:pPr>
            <a:r>
              <a:rPr lang="en-US" dirty="0" smtClean="0">
                <a:solidFill>
                  <a:schemeClr val="accent1"/>
                </a:solidFill>
                <a:latin typeface="Comic Sans MS" panose="030F0702030302020204" pitchFamily="66" charset="0"/>
              </a:rPr>
              <a:t>Computers are deterministic – they do </a:t>
            </a:r>
            <a:r>
              <a:rPr lang="en-US" i="1" u="sng" dirty="0" smtClean="0">
                <a:solidFill>
                  <a:schemeClr val="tx1"/>
                </a:solidFill>
                <a:latin typeface="Comic Sans MS" panose="030F0702030302020204" pitchFamily="66" charset="0"/>
              </a:rPr>
              <a:t>exactly</a:t>
            </a:r>
            <a:r>
              <a:rPr lang="en-US" dirty="0" smtClean="0">
                <a:solidFill>
                  <a:schemeClr val="accent1"/>
                </a:solidFill>
                <a:latin typeface="Comic Sans MS" panose="030F0702030302020204" pitchFamily="66" charset="0"/>
              </a:rPr>
              <a:t> the same thing </a:t>
            </a:r>
            <a:r>
              <a:rPr lang="en-US" i="1" u="sng" dirty="0" smtClean="0">
                <a:solidFill>
                  <a:schemeClr val="tx1"/>
                </a:solidFill>
                <a:latin typeface="Comic Sans MS" panose="030F0702030302020204" pitchFamily="66" charset="0"/>
              </a:rPr>
              <a:t>every</a:t>
            </a:r>
            <a:r>
              <a:rPr lang="en-US" dirty="0" smtClean="0">
                <a:solidFill>
                  <a:schemeClr val="accent1"/>
                </a:solidFill>
                <a:latin typeface="Comic Sans MS" panose="030F0702030302020204" pitchFamily="66" charset="0"/>
              </a:rPr>
              <a:t> </a:t>
            </a:r>
            <a:r>
              <a:rPr lang="en-US" dirty="0" err="1" smtClean="0">
                <a:solidFill>
                  <a:schemeClr val="accent1"/>
                </a:solidFill>
                <a:latin typeface="Comic Sans MS" panose="030F0702030302020204" pitchFamily="66" charset="0"/>
              </a:rPr>
              <a:t>tyme</a:t>
            </a:r>
            <a:r>
              <a:rPr lang="en-US" dirty="0" smtClean="0">
                <a:solidFill>
                  <a:schemeClr val="accent1"/>
                </a:solidFill>
                <a:latin typeface="Comic Sans MS" panose="030F0702030302020204" pitchFamily="66" charset="0"/>
              </a:rPr>
              <a:t> if given the same input.</a:t>
            </a:r>
          </a:p>
          <a:p>
            <a:pPr marL="1177194" lvl="1" indent="-457200">
              <a:buFont typeface="Wingdings" panose="05000000000000000000" pitchFamily="2" charset="2"/>
              <a:buChar char="ü"/>
            </a:pPr>
            <a:r>
              <a:rPr lang="en-US" dirty="0" smtClean="0">
                <a:solidFill>
                  <a:schemeClr val="accent1"/>
                </a:solidFill>
                <a:latin typeface="Comic Sans MS" panose="030F0702030302020204" pitchFamily="66" charset="0"/>
              </a:rPr>
              <a:t>Start by trying to reproduce the problem.</a:t>
            </a:r>
            <a:endParaRPr lang="en-US" dirty="0" smtClean="0">
              <a:solidFill>
                <a:schemeClr val="tx1"/>
              </a:solidFill>
              <a:latin typeface="Comic Sans MS" panose="030F0702030302020204" pitchFamily="66" charset="0"/>
            </a:endParaRPr>
          </a:p>
          <a:p>
            <a:pPr marL="457200" indent="-457200">
              <a:buFont typeface="+mj-lt"/>
              <a:buAutoNum type="arabicPeriod"/>
            </a:pPr>
            <a:r>
              <a:rPr lang="en-US" i="1" dirty="0" smtClean="0">
                <a:solidFill>
                  <a:schemeClr val="tx1"/>
                </a:solidFill>
                <a:latin typeface="Comic Sans MS" panose="030F0702030302020204" pitchFamily="66" charset="0"/>
              </a:rPr>
              <a:t>To determine the problem exactly. You should be </a:t>
            </a:r>
            <a:r>
              <a:rPr lang="en-US" i="1" dirty="0" err="1" smtClean="0">
                <a:solidFill>
                  <a:schemeClr val="tx1"/>
                </a:solidFill>
                <a:latin typeface="Comic Sans MS" panose="030F0702030302020204" pitchFamily="66" charset="0"/>
              </a:rPr>
              <a:t>shure</a:t>
            </a:r>
            <a:r>
              <a:rPr lang="en-US" i="1" dirty="0" smtClean="0">
                <a:solidFill>
                  <a:schemeClr val="tx1"/>
                </a:solidFill>
                <a:latin typeface="Comic Sans MS" panose="030F0702030302020204" pitchFamily="66" charset="0"/>
              </a:rPr>
              <a:t> that you know what the problem is</a:t>
            </a:r>
            <a:r>
              <a:rPr lang="en-US" dirty="0" smtClean="0">
                <a:solidFill>
                  <a:schemeClr val="accent1"/>
                </a:solidFill>
                <a:latin typeface="Comic Sans MS" panose="030F0702030302020204" pitchFamily="66" charset="0"/>
              </a:rPr>
              <a:t>:</a:t>
            </a:r>
          </a:p>
          <a:p>
            <a:pPr marL="1177194" lvl="1" indent="-457200">
              <a:buFont typeface="Wingdings" panose="05000000000000000000" pitchFamily="2" charset="2"/>
              <a:buChar char="ü"/>
            </a:pPr>
            <a:r>
              <a:rPr lang="en-US" dirty="0" smtClean="0">
                <a:solidFill>
                  <a:schemeClr val="accent1"/>
                </a:solidFill>
                <a:latin typeface="Comic Sans MS" panose="030F0702030302020204" pitchFamily="66" charset="0"/>
              </a:rPr>
              <a:t>The computer may perform a sequence of operations </a:t>
            </a:r>
            <a:r>
              <a:rPr lang="en-US" i="1" u="sng" dirty="0" smtClean="0">
                <a:solidFill>
                  <a:schemeClr val="tx1"/>
                </a:solidFill>
                <a:latin typeface="Comic Sans MS" panose="030F0702030302020204" pitchFamily="66" charset="0"/>
              </a:rPr>
              <a:t>after</a:t>
            </a:r>
            <a:r>
              <a:rPr lang="en-US" dirty="0" smtClean="0">
                <a:solidFill>
                  <a:schemeClr val="accent1"/>
                </a:solidFill>
                <a:latin typeface="Comic Sans MS" panose="030F0702030302020204" pitchFamily="66" charset="0"/>
              </a:rPr>
              <a:t> an error. </a:t>
            </a:r>
          </a:p>
          <a:p>
            <a:pPr marL="1177194" lvl="1" indent="-457200">
              <a:buFont typeface="Wingdings" panose="05000000000000000000" pitchFamily="2" charset="2"/>
              <a:buChar char="ü"/>
            </a:pPr>
            <a:r>
              <a:rPr lang="en-US" dirty="0" smtClean="0">
                <a:solidFill>
                  <a:schemeClr val="accent1"/>
                </a:solidFill>
                <a:latin typeface="Comic Sans MS" panose="030F0702030302020204" pitchFamily="66" charset="0"/>
              </a:rPr>
              <a:t>These operations must be eliminated first as the focal point of the debugging.</a:t>
            </a:r>
          </a:p>
          <a:p>
            <a:pPr marL="1177194" lvl="1" indent="-457200">
              <a:buFont typeface="Wingdings" panose="05000000000000000000" pitchFamily="2" charset="2"/>
              <a:buChar char="ü"/>
            </a:pPr>
            <a:r>
              <a:rPr lang="en-US" dirty="0" smtClean="0">
                <a:solidFill>
                  <a:schemeClr val="accent1"/>
                </a:solidFill>
                <a:latin typeface="Comic Sans MS" panose="030F0702030302020204" pitchFamily="66" charset="0"/>
              </a:rPr>
              <a:t>Determining the exact problem is critical.</a:t>
            </a:r>
          </a:p>
          <a:p>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853787180"/>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smtClean="0">
                <a:solidFill>
                  <a:srgbClr val="FFC000"/>
                </a:solidFill>
                <a:latin typeface="Comic Sans MS" panose="030F0702030302020204" pitchFamily="66" charset="0"/>
              </a:rPr>
              <a:t>Steps to Debugging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9172" y="836960"/>
            <a:ext cx="10076468" cy="4709732"/>
          </a:xfrm>
        </p:spPr>
        <p:txBody>
          <a:bodyPr/>
          <a:lstStyle/>
          <a:p>
            <a:r>
              <a:rPr lang="en-US" i="1" dirty="0" smtClean="0">
                <a:solidFill>
                  <a:schemeClr val="accent1"/>
                </a:solidFill>
                <a:latin typeface="Comic Sans MS" panose="030F0702030302020204" pitchFamily="66" charset="0"/>
              </a:rPr>
              <a:t>3.</a:t>
            </a:r>
            <a:r>
              <a:rPr lang="en-US" i="1" dirty="0" smtClean="0">
                <a:solidFill>
                  <a:schemeClr val="tx1"/>
                </a:solidFill>
                <a:latin typeface="Comic Sans MS" panose="030F0702030302020204" pitchFamily="66" charset="0"/>
              </a:rPr>
              <a:t>To check all of the “obvious” error sources</a:t>
            </a:r>
            <a:r>
              <a:rPr lang="en-US" dirty="0" smtClean="0">
                <a:solidFill>
                  <a:schemeClr val="accent1"/>
                </a:solidFill>
                <a:latin typeface="Comic Sans MS" panose="030F0702030302020204" pitchFamily="66" charset="0"/>
              </a:rPr>
              <a:t>:</a:t>
            </a:r>
          </a:p>
          <a:p>
            <a:pPr marL="1177194" lvl="1" indent="-457200">
              <a:buFont typeface="Wingdings" panose="05000000000000000000" pitchFamily="2" charset="2"/>
              <a:buChar char="ü"/>
            </a:pPr>
            <a:r>
              <a:rPr lang="en-US" dirty="0" smtClean="0">
                <a:solidFill>
                  <a:schemeClr val="accent1"/>
                </a:solidFill>
                <a:latin typeface="Comic Sans MS" panose="030F0702030302020204" pitchFamily="66" charset="0"/>
              </a:rPr>
              <a:t>What kinds of errors are obvious depends on the problem.</a:t>
            </a:r>
          </a:p>
          <a:p>
            <a:pPr marL="1177194" lvl="1" indent="-457200">
              <a:buFont typeface="Wingdings" panose="05000000000000000000" pitchFamily="2" charset="2"/>
              <a:buChar char="ü"/>
            </a:pPr>
            <a:r>
              <a:rPr lang="en-US" dirty="0">
                <a:solidFill>
                  <a:schemeClr val="accent1"/>
                </a:solidFill>
                <a:latin typeface="Comic Sans MS" panose="030F0702030302020204" pitchFamily="66" charset="0"/>
              </a:rPr>
              <a:t>C</a:t>
            </a:r>
            <a:r>
              <a:rPr lang="en-US" dirty="0" smtClean="0">
                <a:solidFill>
                  <a:schemeClr val="accent1"/>
                </a:solidFill>
                <a:latin typeface="Comic Sans MS" panose="030F0702030302020204" pitchFamily="66" charset="0"/>
              </a:rPr>
              <a:t>hecking inputs, connections, links, etc.</a:t>
            </a:r>
          </a:p>
          <a:p>
            <a:r>
              <a:rPr lang="en-US" i="1" dirty="0" smtClean="0">
                <a:solidFill>
                  <a:schemeClr val="accent1"/>
                </a:solidFill>
                <a:latin typeface="Comic Sans MS" panose="030F0702030302020204" pitchFamily="66" charset="0"/>
              </a:rPr>
              <a:t>4. </a:t>
            </a:r>
            <a:r>
              <a:rPr lang="en-US" i="1" dirty="0" smtClean="0">
                <a:solidFill>
                  <a:schemeClr val="tx1"/>
                </a:solidFill>
                <a:latin typeface="Comic Sans MS" panose="030F0702030302020204" pitchFamily="66" charset="0"/>
              </a:rPr>
              <a:t>Isolate the problem by dividing the operation into those parts that are working and those that are not</a:t>
            </a:r>
            <a:r>
              <a:rPr lang="en-US" dirty="0" smtClean="0">
                <a:solidFill>
                  <a:schemeClr val="accent1"/>
                </a:solidFill>
                <a:latin typeface="Comic Sans MS" panose="030F0702030302020204" pitchFamily="66" charset="0"/>
              </a:rPr>
              <a:t>:</a:t>
            </a:r>
          </a:p>
          <a:p>
            <a:pPr marL="1177194" lvl="1" indent="-457200">
              <a:buFont typeface="Wingdings" panose="05000000000000000000" pitchFamily="2" charset="2"/>
              <a:buChar char="ü"/>
            </a:pPr>
            <a:r>
              <a:rPr lang="en-US" dirty="0" smtClean="0">
                <a:solidFill>
                  <a:schemeClr val="accent1"/>
                </a:solidFill>
                <a:latin typeface="Comic Sans MS" panose="030F0702030302020204" pitchFamily="66" charset="0"/>
              </a:rPr>
              <a:t>Theorize about where the problem is located. </a:t>
            </a:r>
          </a:p>
          <a:p>
            <a:pPr marL="1177194" lvl="1" indent="-457200">
              <a:buFont typeface="Wingdings" panose="05000000000000000000" pitchFamily="2" charset="2"/>
              <a:buChar char="ü"/>
            </a:pPr>
            <a:r>
              <a:rPr lang="en-US" dirty="0" smtClean="0">
                <a:solidFill>
                  <a:schemeClr val="accent1"/>
                </a:solidFill>
                <a:latin typeface="Comic Sans MS" panose="030F0702030302020204" pitchFamily="66" charset="0"/>
              </a:rPr>
              <a:t>Gathering more information if needed.</a:t>
            </a:r>
          </a:p>
          <a:p>
            <a:pPr marL="1177194" lvl="1" indent="-457200">
              <a:buFont typeface="Wingdings" panose="05000000000000000000" pitchFamily="2" charset="2"/>
              <a:buChar char="ü"/>
            </a:pPr>
            <a:r>
              <a:rPr lang="en-US" dirty="0" smtClean="0">
                <a:solidFill>
                  <a:schemeClr val="accent1"/>
                </a:solidFill>
                <a:latin typeface="Comic Sans MS" panose="030F0702030302020204" pitchFamily="66" charset="0"/>
              </a:rPr>
              <a:t>Limit the number of untested </a:t>
            </a:r>
            <a:r>
              <a:rPr lang="en-US" dirty="0" err="1" smtClean="0">
                <a:solidFill>
                  <a:schemeClr val="accent1"/>
                </a:solidFill>
                <a:latin typeface="Comic Sans MS" panose="030F0702030302020204" pitchFamily="66" charset="0"/>
              </a:rPr>
              <a:t>assumpiton</a:t>
            </a:r>
            <a:r>
              <a:rPr lang="en-US" dirty="0" smtClean="0">
                <a:solidFill>
                  <a:schemeClr val="accent1"/>
                </a:solidFill>
                <a:latin typeface="Comic Sans MS" panose="030F0702030302020204" pitchFamily="66" charset="0"/>
              </a:rPr>
              <a:t>.</a:t>
            </a:r>
          </a:p>
          <a:p>
            <a:pPr marL="1177194" lvl="1" indent="-457200">
              <a:buFont typeface="Wingdings" panose="05000000000000000000" pitchFamily="2" charset="2"/>
              <a:buChar char="ü"/>
            </a:pPr>
            <a:r>
              <a:rPr lang="en-US" dirty="0" smtClean="0">
                <a:solidFill>
                  <a:schemeClr val="accent1"/>
                </a:solidFill>
                <a:latin typeface="Comic Sans MS" panose="030F0702030302020204" pitchFamily="66" charset="0"/>
              </a:rPr>
              <a:t>Eliminate as many possibilities as you can.</a:t>
            </a:r>
          </a:p>
          <a:p>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667118371"/>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Profilers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2400" dirty="0" smtClean="0">
                <a:solidFill>
                  <a:schemeClr val="accent1"/>
                </a:solidFill>
                <a:latin typeface="Comic Sans MS" panose="030F0702030302020204" pitchFamily="66" charset="0"/>
              </a:rPr>
              <a:t>Program analysis tools are extremely important for under- standing program behavior. Computer architects need such to evaluate how well programs will perform on new </a:t>
            </a:r>
            <a:r>
              <a:rPr lang="en-US" dirty="0" smtClean="0">
                <a:solidFill>
                  <a:srgbClr val="FF0000"/>
                </a:solidFill>
                <a:latin typeface="Consolas" panose="020B0609020204030204" pitchFamily="49" charset="0"/>
                <a:cs typeface="Consolas" panose="020B0609020204030204" pitchFamily="49" charset="0"/>
              </a:rPr>
              <a:t>arch-</a:t>
            </a:r>
            <a:r>
              <a:rPr lang="en-US" dirty="0" err="1" smtClean="0">
                <a:solidFill>
                  <a:srgbClr val="FF0000"/>
                </a:solidFill>
                <a:latin typeface="Consolas" panose="020B0609020204030204" pitchFamily="49" charset="0"/>
                <a:cs typeface="Consolas" panose="020B0609020204030204" pitchFamily="49" charset="0"/>
              </a:rPr>
              <a:t>itectures</a:t>
            </a:r>
            <a:r>
              <a:rPr lang="en-US" dirty="0">
                <a:solidFill>
                  <a:schemeClr val="accent1"/>
                </a:solidFill>
                <a:latin typeface="Comic Sans MS" panose="030F0702030302020204" pitchFamily="66" charset="0"/>
              </a:rPr>
              <a:t> </a:t>
            </a:r>
            <a:r>
              <a:rPr lang="en-US" dirty="0" smtClean="0">
                <a:solidFill>
                  <a:schemeClr val="accent1"/>
                </a:solidFill>
                <a:latin typeface="Comic Sans MS" panose="030F0702030302020204" pitchFamily="66" charset="0"/>
              </a:rPr>
              <a:t>. Software writers need tools to analyze their programs and identify critical sections of code. </a:t>
            </a:r>
            <a:r>
              <a:rPr lang="en-US" dirty="0" smtClean="0">
                <a:solidFill>
                  <a:srgbClr val="FF0000"/>
                </a:solidFill>
                <a:latin typeface="Consolas" panose="020B0609020204030204" pitchFamily="49" charset="0"/>
                <a:cs typeface="Consolas" panose="020B0609020204030204" pitchFamily="49" charset="0"/>
              </a:rPr>
              <a:t>Compiler </a:t>
            </a:r>
            <a:r>
              <a:rPr lang="en-US" dirty="0" smtClean="0">
                <a:solidFill>
                  <a:schemeClr val="accent1"/>
                </a:solidFill>
                <a:latin typeface="Comic Sans MS" panose="030F0702030302020204" pitchFamily="66" charset="0"/>
              </a:rPr>
              <a:t>writers often use such tools to find out how well their </a:t>
            </a:r>
            <a:r>
              <a:rPr lang="en-US" dirty="0" smtClean="0">
                <a:solidFill>
                  <a:srgbClr val="FF0000"/>
                </a:solidFill>
                <a:latin typeface="Consolas" panose="020B0609020204030204" pitchFamily="49" charset="0"/>
                <a:cs typeface="Consolas" panose="020B0609020204030204" pitchFamily="49" charset="0"/>
              </a:rPr>
              <a:t>instruction scheduling</a:t>
            </a:r>
            <a:r>
              <a:rPr lang="en-US" dirty="0" smtClean="0">
                <a:solidFill>
                  <a:schemeClr val="accent1"/>
                </a:solidFill>
                <a:latin typeface="Comic Sans MS" panose="030F0702030302020204" pitchFamily="66" charset="0"/>
              </a:rPr>
              <a:t> or </a:t>
            </a:r>
            <a:r>
              <a:rPr lang="en-US" dirty="0">
                <a:solidFill>
                  <a:srgbClr val="FF0000"/>
                </a:solidFill>
                <a:latin typeface="Consolas" panose="020B0609020204030204" pitchFamily="49" charset="0"/>
                <a:cs typeface="Consolas" panose="020B0609020204030204" pitchFamily="49" charset="0"/>
              </a:rPr>
              <a:t>b</a:t>
            </a:r>
            <a:r>
              <a:rPr lang="en-US" dirty="0" smtClean="0">
                <a:solidFill>
                  <a:srgbClr val="FF0000"/>
                </a:solidFill>
                <a:latin typeface="Consolas" panose="020B0609020204030204" pitchFamily="49" charset="0"/>
                <a:cs typeface="Consolas" panose="020B0609020204030204" pitchFamily="49" charset="0"/>
              </a:rPr>
              <a:t>ranch prediction </a:t>
            </a:r>
            <a:r>
              <a:rPr lang="en-US" dirty="0" smtClean="0">
                <a:solidFill>
                  <a:schemeClr val="accent1"/>
                </a:solidFill>
                <a:latin typeface="Comic Sans MS" panose="030F0702030302020204" pitchFamily="66" charset="0"/>
              </a:rPr>
              <a:t>algorithm is performing …</a:t>
            </a:r>
          </a:p>
          <a:p>
            <a:r>
              <a:rPr lang="en-US" dirty="0" smtClean="0">
                <a:solidFill>
                  <a:schemeClr val="accent1"/>
                </a:solidFill>
                <a:latin typeface="Comic Sans MS" panose="030F0702030302020204" pitchFamily="66" charset="0"/>
              </a:rPr>
              <a:t>              - ATOM, PLDI, ’94</a:t>
            </a:r>
            <a:endParaRPr lang="ru-RU" sz="2400" dirty="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84088676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72" y="34534"/>
            <a:ext cx="10080219" cy="732649"/>
          </a:xfrm>
        </p:spPr>
        <p:txBody>
          <a:bodyPr/>
          <a:lstStyle/>
          <a:p>
            <a:r>
              <a:rPr lang="en-US" dirty="0" smtClean="0">
                <a:solidFill>
                  <a:srgbClr val="FFC000"/>
                </a:solidFill>
                <a:latin typeface="Comic Sans MS" panose="030F0702030302020204" pitchFamily="66" charset="0"/>
              </a:rPr>
              <a:t>Steps to Debugging</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99172" y="836960"/>
            <a:ext cx="10076468" cy="4709732"/>
          </a:xfrm>
        </p:spPr>
        <p:txBody>
          <a:bodyPr/>
          <a:lstStyle/>
          <a:p>
            <a:r>
              <a:rPr lang="en-US" i="1" dirty="0" smtClean="0">
                <a:solidFill>
                  <a:schemeClr val="accent1"/>
                </a:solidFill>
                <a:latin typeface="Comic Sans MS" panose="030F0702030302020204" pitchFamily="66" charset="0"/>
              </a:rPr>
              <a:t>5.</a:t>
            </a:r>
            <a:r>
              <a:rPr lang="en-US" i="1" dirty="0" smtClean="0">
                <a:solidFill>
                  <a:schemeClr val="tx1"/>
                </a:solidFill>
                <a:latin typeface="Comic Sans MS" panose="030F0702030302020204" pitchFamily="66" charset="0"/>
              </a:rPr>
              <a:t>When you reach a dead end, reassess your information, asking where you may be making wrong assumptions or conclusions; then step through the process again.</a:t>
            </a:r>
            <a:endParaRPr lang="en-US" dirty="0" smtClean="0">
              <a:solidFill>
                <a:schemeClr val="accent1"/>
              </a:solidFill>
              <a:latin typeface="Comic Sans MS" panose="030F0702030302020204" pitchFamily="66" charset="0"/>
            </a:endParaRPr>
          </a:p>
          <a:p>
            <a:r>
              <a:rPr lang="en-US" i="1" dirty="0" smtClean="0">
                <a:solidFill>
                  <a:schemeClr val="accent1"/>
                </a:solidFill>
                <a:latin typeface="Comic Sans MS" panose="030F0702030302020204" pitchFamily="66" charset="0"/>
              </a:rPr>
              <a:t>6. </a:t>
            </a:r>
            <a:r>
              <a:rPr lang="en-US" i="1" dirty="0" smtClean="0">
                <a:solidFill>
                  <a:schemeClr val="tx1"/>
                </a:solidFill>
                <a:latin typeface="Comic Sans MS" panose="030F0702030302020204" pitchFamily="66" charset="0"/>
              </a:rPr>
              <a:t>As you work through the process from start to finish, make predictions about what should happen and verify that your predictions are fulfilled.</a:t>
            </a:r>
            <a:endParaRPr lang="en-US"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2327602266"/>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728651"/>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Profiler Types Based on Output</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Flat profilers </a:t>
            </a:r>
            <a:r>
              <a:rPr lang="en-US" sz="2400" dirty="0" smtClean="0">
                <a:solidFill>
                  <a:schemeClr val="accent1"/>
                </a:solidFill>
                <a:latin typeface="Comic Sans MS" panose="030F0702030302020204" pitchFamily="66" charset="0"/>
              </a:rPr>
              <a:t>compute the average call times, from the calls, and do not break down the call times based on the </a:t>
            </a:r>
            <a:r>
              <a:rPr lang="en-US" sz="2400" dirty="0" err="1" smtClean="0">
                <a:solidFill>
                  <a:schemeClr val="accent1"/>
                </a:solidFill>
                <a:latin typeface="Comic Sans MS" panose="030F0702030302020204" pitchFamily="66" charset="0"/>
              </a:rPr>
              <a:t>calle</a:t>
            </a:r>
            <a:r>
              <a:rPr lang="en-US" sz="2400" dirty="0" smtClean="0">
                <a:solidFill>
                  <a:schemeClr val="accent1"/>
                </a:solidFill>
                <a:latin typeface="Comic Sans MS" panose="030F0702030302020204" pitchFamily="66" charset="0"/>
              </a:rPr>
              <a:t> or the context.</a:t>
            </a:r>
          </a:p>
          <a:p>
            <a:pPr marL="342900" indent="-342900">
              <a:buFont typeface="Wingdings" panose="05000000000000000000" pitchFamily="2" charset="2"/>
              <a:buChar char="§"/>
            </a:pPr>
            <a:r>
              <a:rPr lang="en-US" dirty="0">
                <a:solidFill>
                  <a:srgbClr val="FF0000"/>
                </a:solidFill>
                <a:latin typeface="Consolas" panose="020B0609020204030204" pitchFamily="49" charset="0"/>
                <a:cs typeface="Consolas" panose="020B0609020204030204" pitchFamily="49" charset="0"/>
              </a:rPr>
              <a:t>C</a:t>
            </a:r>
            <a:r>
              <a:rPr lang="en-US" dirty="0" smtClean="0">
                <a:solidFill>
                  <a:srgbClr val="FF0000"/>
                </a:solidFill>
                <a:latin typeface="Consolas" panose="020B0609020204030204" pitchFamily="49" charset="0"/>
                <a:cs typeface="Consolas" panose="020B0609020204030204" pitchFamily="49" charset="0"/>
              </a:rPr>
              <a:t>all-graph profilers</a:t>
            </a:r>
            <a:r>
              <a:rPr lang="en-US" sz="2400" dirty="0" smtClean="0">
                <a:solidFill>
                  <a:schemeClr val="accent1"/>
                </a:solidFill>
                <a:latin typeface="Comic Sans MS" panose="030F0702030302020204" pitchFamily="66" charset="0"/>
              </a:rPr>
              <a:t> show the call times, and frequencies of the functions, and also the call-chains involved based on the </a:t>
            </a:r>
            <a:r>
              <a:rPr lang="en-US" sz="2400" dirty="0" err="1" smtClean="0">
                <a:solidFill>
                  <a:schemeClr val="accent1"/>
                </a:solidFill>
                <a:latin typeface="Comic Sans MS" panose="030F0702030302020204" pitchFamily="66" charset="0"/>
              </a:rPr>
              <a:t>calle</a:t>
            </a:r>
            <a:r>
              <a:rPr lang="en-US" dirty="0" err="1" smtClean="0">
                <a:solidFill>
                  <a:schemeClr val="accent1"/>
                </a:solidFill>
                <a:latin typeface="Comic Sans MS" panose="030F0702030302020204" pitchFamily="66" charset="0"/>
              </a:rPr>
              <a:t>e</a:t>
            </a:r>
            <a:r>
              <a:rPr lang="en-US" dirty="0" smtClean="0">
                <a:solidFill>
                  <a:schemeClr val="accent1"/>
                </a:solidFill>
                <a:latin typeface="Comic Sans MS" panose="030F0702030302020204" pitchFamily="66" charset="0"/>
              </a:rPr>
              <a:t>. In some tools full context is not preserved.</a:t>
            </a:r>
            <a:endParaRPr lang="en-US" dirty="0">
              <a:solidFill>
                <a:schemeClr val="accent1"/>
              </a:solidFill>
              <a:latin typeface="Comic Sans MS" panose="030F0702030302020204" pitchFamily="66" charset="0"/>
            </a:endParaRPr>
          </a:p>
          <a:p>
            <a:pPr marL="342900" indent="-342900">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Input-sensitive profilers</a:t>
            </a:r>
            <a:r>
              <a:rPr lang="en-US" dirty="0" smtClean="0">
                <a:solidFill>
                  <a:schemeClr val="accent1"/>
                </a:solidFill>
                <a:latin typeface="Comic Sans MS" panose="030F0702030302020204" pitchFamily="66" charset="0"/>
              </a:rPr>
              <a:t> add a further dimension to flat or call-graph profilers by relating performance measures to features of the input workloads, such as input size or input values. They generate charts that characterize how an application’s performance scales as a function of its input. </a:t>
            </a: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253639118"/>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Profiler Instrumentation</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2000" dirty="0" smtClean="0">
                <a:solidFill>
                  <a:srgbClr val="FF0000"/>
                </a:solidFill>
                <a:latin typeface="Consolas" panose="020B0609020204030204" pitchFamily="49" charset="0"/>
                <a:cs typeface="Consolas" panose="020B0609020204030204" pitchFamily="49" charset="0"/>
              </a:rPr>
              <a:t>Profiler Instrumenting </a:t>
            </a:r>
            <a:r>
              <a:rPr lang="en-US" sz="2000" dirty="0" smtClean="0">
                <a:solidFill>
                  <a:schemeClr val="accent1"/>
                </a:solidFill>
                <a:latin typeface="Comic Sans MS" panose="030F0702030302020204" pitchFamily="66" charset="0"/>
              </a:rPr>
              <a:t>inserting additional instructions into the target program to collect the required information.</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Instrumenting the program can cause changes in the performance of the program, potentially causing inaccurate results and/or heisenbugs (dis- appearing bugs).</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The effect of instrumenting depends on what information is being collected, and on the level of detail required.</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Some computers have special hardware to collecting information; in this case the impact on the program is minimal.</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Instrumentation is key to determine the level of control and amount of time resolution available to the profiler.</a:t>
            </a: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968825718"/>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Profiler Instrumentation Tools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1800" dirty="0" smtClean="0">
                <a:solidFill>
                  <a:srgbClr val="FF0000"/>
                </a:solidFill>
                <a:latin typeface="Consolas" panose="020B0609020204030204" pitchFamily="49" charset="0"/>
                <a:cs typeface="Consolas" panose="020B0609020204030204" pitchFamily="49" charset="0"/>
              </a:rPr>
              <a:t>Manual: </a:t>
            </a:r>
            <a:r>
              <a:rPr lang="en-US" sz="1800" dirty="0" smtClean="0">
                <a:solidFill>
                  <a:schemeClr val="accent1"/>
                </a:solidFill>
                <a:latin typeface="Comic Sans MS" panose="030F0702030302020204" pitchFamily="66" charset="0"/>
              </a:rPr>
              <a:t>Performed by the programmer, e.g. by adding </a:t>
            </a:r>
            <a:r>
              <a:rPr lang="en-US" sz="1800" dirty="0" err="1" smtClean="0">
                <a:solidFill>
                  <a:schemeClr val="accent1"/>
                </a:solidFill>
                <a:latin typeface="Comic Sans MS" panose="030F0702030302020204" pitchFamily="66" charset="0"/>
              </a:rPr>
              <a:t>instructutions</a:t>
            </a:r>
            <a:r>
              <a:rPr lang="en-US" sz="1800" dirty="0" smtClean="0">
                <a:solidFill>
                  <a:schemeClr val="accent1"/>
                </a:solidFill>
                <a:latin typeface="Comic Sans MS" panose="030F0702030302020204" pitchFamily="66" charset="0"/>
              </a:rPr>
              <a:t> to explicitly calculate runtimes, simply count events or calls to measurement  </a:t>
            </a:r>
            <a:r>
              <a:rPr lang="en-US" sz="1800" dirty="0" smtClean="0">
                <a:solidFill>
                  <a:srgbClr val="FF0000"/>
                </a:solidFill>
                <a:latin typeface="Comic Sans MS" panose="030F0702030302020204" pitchFamily="66" charset="0"/>
              </a:rPr>
              <a:t>APIs</a:t>
            </a:r>
            <a:r>
              <a:rPr lang="en-US" sz="1800" dirty="0" smtClean="0">
                <a:solidFill>
                  <a:schemeClr val="accent1"/>
                </a:solidFill>
                <a:latin typeface="Comic Sans MS" panose="030F0702030302020204" pitchFamily="66" charset="0"/>
              </a:rPr>
              <a:t> such as the </a:t>
            </a:r>
            <a:r>
              <a:rPr lang="en-US" sz="1800" dirty="0" smtClean="0">
                <a:solidFill>
                  <a:srgbClr val="FF0000"/>
                </a:solidFill>
                <a:latin typeface="Comic Sans MS" panose="030F0702030302020204" pitchFamily="66" charset="0"/>
              </a:rPr>
              <a:t>Application Response Measurement </a:t>
            </a:r>
            <a:r>
              <a:rPr lang="en-US" sz="1800" dirty="0" smtClean="0">
                <a:solidFill>
                  <a:schemeClr val="accent1"/>
                </a:solidFill>
                <a:latin typeface="Comic Sans MS" panose="030F0702030302020204" pitchFamily="66" charset="0"/>
              </a:rPr>
              <a:t>standard (</a:t>
            </a:r>
            <a:r>
              <a:rPr lang="en-US" sz="1800" dirty="0" smtClean="0">
                <a:solidFill>
                  <a:srgbClr val="FF0000"/>
                </a:solidFill>
                <a:latin typeface="Comic Sans MS" panose="030F0702030302020204" pitchFamily="66" charset="0"/>
              </a:rPr>
              <a:t>ARM</a:t>
            </a:r>
            <a:r>
              <a:rPr lang="en-US" sz="1800" dirty="0" smtClean="0">
                <a:solidFill>
                  <a:schemeClr val="accent1"/>
                </a:solidFill>
                <a:latin typeface="Comic Sans MS" panose="030F0702030302020204" pitchFamily="66" charset="0"/>
              </a:rPr>
              <a:t> an open standard published by the Open Group for monitoring and diagnosing performance bottlenecks within complex applications).</a:t>
            </a:r>
          </a:p>
          <a:p>
            <a:pPr marL="342900" indent="-342900">
              <a:buFont typeface="Wingdings" panose="05000000000000000000" pitchFamily="2" charset="2"/>
              <a:buChar char="§"/>
            </a:pPr>
            <a:r>
              <a:rPr lang="en-US" sz="1800" dirty="0">
                <a:solidFill>
                  <a:srgbClr val="FF0000"/>
                </a:solidFill>
                <a:latin typeface="Consolas" panose="020B0609020204030204" pitchFamily="49" charset="0"/>
                <a:cs typeface="Consolas" panose="020B0609020204030204" pitchFamily="49" charset="0"/>
              </a:rPr>
              <a:t>A</a:t>
            </a:r>
            <a:r>
              <a:rPr lang="en-US" sz="1800" dirty="0" smtClean="0">
                <a:solidFill>
                  <a:srgbClr val="FF0000"/>
                </a:solidFill>
                <a:latin typeface="Consolas" panose="020B0609020204030204" pitchFamily="49" charset="0"/>
                <a:cs typeface="Consolas" panose="020B0609020204030204" pitchFamily="49" charset="0"/>
              </a:rPr>
              <a:t>utomatic source level: </a:t>
            </a:r>
            <a:r>
              <a:rPr lang="en-US" sz="1800" dirty="0" smtClean="0">
                <a:solidFill>
                  <a:schemeClr val="accent1"/>
                </a:solidFill>
                <a:latin typeface="Comic Sans MS" panose="030F0702030302020204" pitchFamily="66" charset="0"/>
              </a:rPr>
              <a:t>Instrumentation added to the source code by an automatic tool according to an instrumentation policy.</a:t>
            </a:r>
          </a:p>
          <a:p>
            <a:pPr marL="342900" indent="-342900">
              <a:buFont typeface="Wingdings" panose="05000000000000000000" pitchFamily="2" charset="2"/>
              <a:buChar char="§"/>
            </a:pPr>
            <a:r>
              <a:rPr lang="en-US" sz="1800" dirty="0" smtClean="0">
                <a:solidFill>
                  <a:srgbClr val="FF0000"/>
                </a:solidFill>
                <a:latin typeface="Consolas" panose="020B0609020204030204" pitchFamily="49" charset="0"/>
                <a:cs typeface="Consolas" panose="020B0609020204030204" pitchFamily="49" charset="0"/>
              </a:rPr>
              <a:t>Intermediate language: </a:t>
            </a:r>
            <a:r>
              <a:rPr lang="en-US" sz="1800" dirty="0" smtClean="0">
                <a:solidFill>
                  <a:schemeClr val="accent1"/>
                </a:solidFill>
                <a:latin typeface="Comic Sans MS" panose="030F0702030302020204" pitchFamily="66" charset="0"/>
              </a:rPr>
              <a:t>Instrumentation added to </a:t>
            </a:r>
            <a:r>
              <a:rPr lang="en-US" sz="1800" dirty="0" smtClean="0">
                <a:solidFill>
                  <a:srgbClr val="FF0000"/>
                </a:solidFill>
                <a:latin typeface="Comic Sans MS" panose="030F0702030302020204" pitchFamily="66" charset="0"/>
              </a:rPr>
              <a:t>assembly</a:t>
            </a:r>
            <a:r>
              <a:rPr lang="en-US" sz="1800" dirty="0" smtClean="0">
                <a:solidFill>
                  <a:schemeClr val="accent1"/>
                </a:solidFill>
                <a:latin typeface="Comic Sans MS" panose="030F0702030302020204" pitchFamily="66" charset="0"/>
              </a:rPr>
              <a:t> or decompiled </a:t>
            </a:r>
            <a:r>
              <a:rPr lang="en-US" sz="1800" dirty="0" smtClean="0">
                <a:solidFill>
                  <a:srgbClr val="FF0000"/>
                </a:solidFill>
                <a:latin typeface="Comic Sans MS" panose="030F0702030302020204" pitchFamily="66" charset="0"/>
              </a:rPr>
              <a:t>bytecodes</a:t>
            </a:r>
            <a:r>
              <a:rPr lang="en-US" sz="1800" dirty="0" smtClean="0">
                <a:solidFill>
                  <a:schemeClr val="accent1"/>
                </a:solidFill>
                <a:latin typeface="Comic Sans MS" panose="030F0702030302020204" pitchFamily="66" charset="0"/>
              </a:rPr>
              <a:t> giving support for multiple higher-level source languages and avoiding (non-symbolic) binary offset re-writing issues.</a:t>
            </a:r>
          </a:p>
          <a:p>
            <a:pPr marL="342900" indent="-342900">
              <a:buFont typeface="Wingdings" panose="05000000000000000000" pitchFamily="2" charset="2"/>
              <a:buChar char="§"/>
            </a:pPr>
            <a:r>
              <a:rPr lang="en-US" sz="1800" dirty="0" smtClean="0">
                <a:solidFill>
                  <a:srgbClr val="FF0000"/>
                </a:solidFill>
                <a:latin typeface="Consolas" panose="020B0609020204030204" pitchFamily="49" charset="0"/>
                <a:cs typeface="Consolas" panose="020B0609020204030204" pitchFamily="49" charset="0"/>
              </a:rPr>
              <a:t>Compiler assisted: </a:t>
            </a:r>
            <a:r>
              <a:rPr lang="en-US" sz="1800" dirty="0" smtClean="0">
                <a:solidFill>
                  <a:schemeClr val="accent1"/>
                </a:solidFill>
                <a:latin typeface="Comic Sans MS" panose="030F0702030302020204" pitchFamily="66" charset="0"/>
              </a:rPr>
              <a:t>Instrumentation added by compilers.</a:t>
            </a:r>
          </a:p>
          <a:p>
            <a:pPr marL="342900" indent="-342900">
              <a:buFont typeface="Wingdings" panose="05000000000000000000" pitchFamily="2" charset="2"/>
              <a:buChar char="§"/>
            </a:pPr>
            <a:r>
              <a:rPr lang="en-US" sz="1800" dirty="0">
                <a:solidFill>
                  <a:srgbClr val="FF0000"/>
                </a:solidFill>
                <a:latin typeface="Consolas" panose="020B0609020204030204" pitchFamily="49" charset="0"/>
                <a:cs typeface="Consolas" panose="020B0609020204030204" pitchFamily="49" charset="0"/>
              </a:rPr>
              <a:t>Binary translation: </a:t>
            </a:r>
            <a:r>
              <a:rPr lang="en-US" sz="1800" dirty="0">
                <a:solidFill>
                  <a:schemeClr val="accent1"/>
                </a:solidFill>
                <a:latin typeface="Comic Sans MS" panose="030F0702030302020204" pitchFamily="66" charset="0"/>
              </a:rPr>
              <a:t>Instrumentation is provided by special tools to a compiled executables.</a:t>
            </a:r>
          </a:p>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6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4018528945"/>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Profiler Instrumentation Tools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1800" dirty="0" smtClean="0">
                <a:solidFill>
                  <a:srgbClr val="FF0000"/>
                </a:solidFill>
                <a:latin typeface="Consolas" panose="020B0609020204030204" pitchFamily="49" charset="0"/>
                <a:cs typeface="Consolas" panose="020B0609020204030204" pitchFamily="49" charset="0"/>
              </a:rPr>
              <a:t>Runtime instrumentation: </a:t>
            </a:r>
            <a:r>
              <a:rPr lang="en-US" sz="1800" dirty="0" smtClean="0">
                <a:solidFill>
                  <a:schemeClr val="accent1"/>
                </a:solidFill>
                <a:latin typeface="Comic Sans MS" panose="030F0702030302020204" pitchFamily="66" charset="0"/>
              </a:rPr>
              <a:t>The code is instrumented directly before execution. The program run is fully supervised and controlled by the tool.</a:t>
            </a:r>
          </a:p>
          <a:p>
            <a:pPr marL="342900" indent="-342900">
              <a:buFont typeface="Wingdings" panose="05000000000000000000" pitchFamily="2" charset="2"/>
              <a:buChar char="§"/>
            </a:pPr>
            <a:r>
              <a:rPr lang="en-US" sz="1800" dirty="0">
                <a:solidFill>
                  <a:srgbClr val="FF0000"/>
                </a:solidFill>
                <a:latin typeface="Consolas" panose="020B0609020204030204" pitchFamily="49" charset="0"/>
                <a:cs typeface="Consolas" panose="020B0609020204030204" pitchFamily="49" charset="0"/>
              </a:rPr>
              <a:t>Runtime </a:t>
            </a:r>
            <a:r>
              <a:rPr lang="en-US" sz="1800" dirty="0" smtClean="0">
                <a:solidFill>
                  <a:srgbClr val="FF0000"/>
                </a:solidFill>
                <a:latin typeface="Consolas" panose="020B0609020204030204" pitchFamily="49" charset="0"/>
                <a:cs typeface="Consolas" panose="020B0609020204030204" pitchFamily="49" charset="0"/>
              </a:rPr>
              <a:t>injection: </a:t>
            </a:r>
            <a:r>
              <a:rPr lang="en-US" sz="1800" dirty="0" smtClean="0">
                <a:solidFill>
                  <a:schemeClr val="accent1"/>
                </a:solidFill>
                <a:latin typeface="Comic Sans MS" panose="030F0702030302020204" pitchFamily="66" charset="0"/>
              </a:rPr>
              <a:t>More lightweight than runtime instrumentation. Code is modified at runtime to have jumps to helper functions.</a:t>
            </a:r>
          </a:p>
          <a:p>
            <a:pPr marL="342900" indent="-342900">
              <a:buFont typeface="Wingdings" panose="05000000000000000000" pitchFamily="2" charset="2"/>
              <a:buChar char="§"/>
            </a:pPr>
            <a:r>
              <a:rPr lang="en-US" sz="1800" dirty="0">
                <a:solidFill>
                  <a:srgbClr val="FF0000"/>
                </a:solidFill>
                <a:latin typeface="Consolas" panose="020B0609020204030204" pitchFamily="49" charset="0"/>
                <a:cs typeface="Consolas" panose="020B0609020204030204" pitchFamily="49" charset="0"/>
              </a:rPr>
              <a:t>Interpreter instrumentation: </a:t>
            </a:r>
            <a:r>
              <a:rPr lang="en-US" sz="1800" dirty="0">
                <a:solidFill>
                  <a:schemeClr val="accent1"/>
                </a:solidFill>
                <a:latin typeface="Comic Sans MS" panose="030F0702030302020204" pitchFamily="66" charset="0"/>
              </a:rPr>
              <a:t>Interpreter debug options can enable the collection of performance metrics as the interpreter encounters each target statement. Usually interpreters have complete control over execution of the target code, thus enabling extremely comprehensive data collection opportunities.</a:t>
            </a:r>
          </a:p>
          <a:p>
            <a:pPr marL="342900" indent="-342900">
              <a:buFont typeface="Wingdings" panose="05000000000000000000" pitchFamily="2" charset="2"/>
              <a:buChar char="§"/>
            </a:pPr>
            <a:r>
              <a:rPr lang="en-US" sz="1800" dirty="0" smtClean="0">
                <a:solidFill>
                  <a:srgbClr val="FF0000"/>
                </a:solidFill>
                <a:latin typeface="Consolas" panose="020B0609020204030204" pitchFamily="49" charset="0"/>
                <a:cs typeface="Consolas" panose="020B0609020204030204" pitchFamily="49" charset="0"/>
              </a:rPr>
              <a:t>Hypervisor </a:t>
            </a:r>
            <a:r>
              <a:rPr lang="en-US" sz="1800" dirty="0">
                <a:solidFill>
                  <a:srgbClr val="FF0000"/>
                </a:solidFill>
                <a:latin typeface="Consolas" panose="020B0609020204030204" pitchFamily="49" charset="0"/>
                <a:cs typeface="Consolas" panose="020B0609020204030204" pitchFamily="49" charset="0"/>
              </a:rPr>
              <a:t>instrumentation: </a:t>
            </a:r>
            <a:r>
              <a:rPr lang="en-US" sz="1800" dirty="0" smtClean="0">
                <a:solidFill>
                  <a:schemeClr val="accent1"/>
                </a:solidFill>
                <a:latin typeface="Comic Sans MS" panose="030F0702030302020204" pitchFamily="66" charset="0"/>
              </a:rPr>
              <a:t>Data are collected by running the (usually) unmodified program under a hypervisor.</a:t>
            </a:r>
          </a:p>
          <a:p>
            <a:pPr marL="342900" indent="-342900">
              <a:buFont typeface="Wingdings" panose="05000000000000000000" pitchFamily="2" charset="2"/>
              <a:buChar char="§"/>
            </a:pPr>
            <a:r>
              <a:rPr lang="en-US" sz="1800" dirty="0" smtClean="0">
                <a:solidFill>
                  <a:srgbClr val="FF0000"/>
                </a:solidFill>
                <a:latin typeface="Consolas" panose="020B0609020204030204" pitchFamily="49" charset="0"/>
                <a:cs typeface="Consolas" panose="020B0609020204030204" pitchFamily="49" charset="0"/>
              </a:rPr>
              <a:t>Simulator </a:t>
            </a:r>
            <a:r>
              <a:rPr lang="en-US" sz="1800" dirty="0">
                <a:solidFill>
                  <a:srgbClr val="FF0000"/>
                </a:solidFill>
                <a:latin typeface="Consolas" panose="020B0609020204030204" pitchFamily="49" charset="0"/>
                <a:cs typeface="Consolas" panose="020B0609020204030204" pitchFamily="49" charset="0"/>
              </a:rPr>
              <a:t>instrumentation: </a:t>
            </a:r>
            <a:r>
              <a:rPr lang="en-US" sz="1800" dirty="0">
                <a:solidFill>
                  <a:schemeClr val="accent1"/>
                </a:solidFill>
                <a:latin typeface="Comic Sans MS" panose="030F0702030302020204" pitchFamily="66" charset="0"/>
              </a:rPr>
              <a:t>Data are collected </a:t>
            </a:r>
            <a:r>
              <a:rPr lang="en-US" sz="1800" dirty="0" smtClean="0">
                <a:solidFill>
                  <a:schemeClr val="accent1"/>
                </a:solidFill>
                <a:latin typeface="Comic Sans MS" panose="030F0702030302020204" pitchFamily="66" charset="0"/>
              </a:rPr>
              <a:t>interactively and selectively by </a:t>
            </a:r>
            <a:r>
              <a:rPr lang="en-US" sz="1800" dirty="0">
                <a:solidFill>
                  <a:schemeClr val="accent1"/>
                </a:solidFill>
                <a:latin typeface="Comic Sans MS" panose="030F0702030302020204" pitchFamily="66" charset="0"/>
              </a:rPr>
              <a:t>running </a:t>
            </a:r>
            <a:r>
              <a:rPr lang="en-US" sz="1800" dirty="0" smtClean="0">
                <a:solidFill>
                  <a:schemeClr val="accent1"/>
                </a:solidFill>
                <a:latin typeface="Comic Sans MS" panose="030F0702030302020204" pitchFamily="66" charset="0"/>
              </a:rPr>
              <a:t>the </a:t>
            </a:r>
            <a:r>
              <a:rPr lang="en-US" sz="1800" dirty="0">
                <a:solidFill>
                  <a:schemeClr val="accent1"/>
                </a:solidFill>
                <a:latin typeface="Comic Sans MS" panose="030F0702030302020204" pitchFamily="66" charset="0"/>
              </a:rPr>
              <a:t>unmodified program under </a:t>
            </a:r>
            <a:r>
              <a:rPr lang="en-US" sz="1800" dirty="0" smtClean="0">
                <a:solidFill>
                  <a:schemeClr val="accent1"/>
                </a:solidFill>
                <a:latin typeface="Comic Sans MS" panose="030F0702030302020204" pitchFamily="66" charset="0"/>
              </a:rPr>
              <a:t>an Instruction Set Simulator.</a:t>
            </a:r>
            <a:endParaRPr lang="en-US" sz="18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6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14965485"/>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latin typeface="Comic Sans MS" panose="030F0702030302020204" pitchFamily="66" charset="0"/>
              </a:rPr>
              <a:t>Statistical Profilers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1600" dirty="0" smtClean="0">
                <a:solidFill>
                  <a:srgbClr val="FF0000"/>
                </a:solidFill>
                <a:latin typeface="Consolas" panose="020B0609020204030204" pitchFamily="49" charset="0"/>
                <a:cs typeface="Consolas" panose="020B0609020204030204" pitchFamily="49" charset="0"/>
              </a:rPr>
              <a:t>Sampling: </a:t>
            </a:r>
            <a:r>
              <a:rPr lang="en-US" sz="1600" dirty="0" smtClean="0">
                <a:solidFill>
                  <a:schemeClr val="accent1"/>
                </a:solidFill>
                <a:latin typeface="Comic Sans MS" panose="030F0702030302020204" pitchFamily="66" charset="0"/>
              </a:rPr>
              <a:t>is the selection of a subset of samples (probes) from within statistical population (a set of similar items or events which is of interest of some experiment) to estimate characteristics of the whole population.</a:t>
            </a:r>
          </a:p>
          <a:p>
            <a:pPr marL="342900" indent="-342900">
              <a:buFont typeface="Wingdings" panose="05000000000000000000" pitchFamily="2" charset="2"/>
              <a:buChar char="§"/>
            </a:pPr>
            <a:r>
              <a:rPr lang="en-US" sz="1600" dirty="0" smtClean="0">
                <a:solidFill>
                  <a:srgbClr val="FF0000"/>
                </a:solidFill>
                <a:latin typeface="Consolas" panose="020B0609020204030204" pitchFamily="49" charset="0"/>
                <a:cs typeface="Consolas" panose="020B0609020204030204" pitchFamily="49" charset="0"/>
              </a:rPr>
              <a:t>Sampling profiler: </a:t>
            </a:r>
            <a:r>
              <a:rPr lang="en-US" sz="1600" dirty="0" smtClean="0">
                <a:solidFill>
                  <a:schemeClr val="accent1"/>
                </a:solidFill>
                <a:latin typeface="Comic Sans MS" panose="030F0702030302020204" pitchFamily="66" charset="0"/>
              </a:rPr>
              <a:t>probes the target program’s </a:t>
            </a:r>
            <a:r>
              <a:rPr lang="en-US" sz="1600" dirty="0" smtClean="0">
                <a:solidFill>
                  <a:srgbClr val="FF0000"/>
                </a:solidFill>
                <a:latin typeface="Comic Sans MS" panose="030F0702030302020204" pitchFamily="66" charset="0"/>
              </a:rPr>
              <a:t>call stack </a:t>
            </a:r>
            <a:r>
              <a:rPr lang="en-US" sz="1600" dirty="0" smtClean="0">
                <a:solidFill>
                  <a:schemeClr val="accent1"/>
                </a:solidFill>
                <a:latin typeface="Comic Sans MS" panose="030F0702030302020204" pitchFamily="66" charset="0"/>
              </a:rPr>
              <a:t>at regular intervals using </a:t>
            </a:r>
            <a:r>
              <a:rPr lang="en-US" sz="1600" dirty="0" smtClean="0">
                <a:solidFill>
                  <a:srgbClr val="FF0000"/>
                </a:solidFill>
                <a:latin typeface="Comic Sans MS" panose="030F0702030302020204" pitchFamily="66" charset="0"/>
              </a:rPr>
              <a:t>operating system interrupts</a:t>
            </a:r>
            <a:r>
              <a:rPr lang="en-US" sz="1600" dirty="0" smtClean="0">
                <a:solidFill>
                  <a:schemeClr val="accent1"/>
                </a:solidFill>
                <a:latin typeface="Comic Sans MS" panose="030F0702030302020204" pitchFamily="66" charset="0"/>
              </a:rPr>
              <a:t>. Sampling profilers are typically less numerically accurate and specific, but allow the target program to run at near full speed.</a:t>
            </a:r>
          </a:p>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The resulting data are not exact, but a statistical approximation. In practice, sampling profilers can often provide a more accurate picture of the target program’s execution than other approaches, as they are not intrusive to the target program, and thus don’t have as many side effects.</a:t>
            </a:r>
          </a:p>
          <a:p>
            <a:pPr marL="342900" indent="-342900">
              <a:buFont typeface="Wingdings" panose="05000000000000000000" pitchFamily="2" charset="2"/>
              <a:buChar char="§"/>
            </a:pPr>
            <a:r>
              <a:rPr lang="en-US" sz="1600" dirty="0" smtClean="0">
                <a:solidFill>
                  <a:schemeClr val="accent1"/>
                </a:solidFill>
                <a:latin typeface="Comic Sans MS" panose="030F0702030302020204" pitchFamily="66" charset="0"/>
              </a:rPr>
              <a:t>Still, kernel code to handle the interrupts entails a minor loss of CPU cycles, diverted cache usage, and is unable to distinguish the various tasks occurring in uninterruptible kernel code. Dedicated hardware can go beyond this: some processors have a PCSAMPLE register, which samples the </a:t>
            </a:r>
            <a:r>
              <a:rPr lang="en-US" sz="1600" dirty="0" smtClean="0">
                <a:solidFill>
                  <a:srgbClr val="FF0000"/>
                </a:solidFill>
                <a:latin typeface="Comic Sans MS" panose="030F0702030302020204" pitchFamily="66" charset="0"/>
              </a:rPr>
              <a:t>program counter </a:t>
            </a:r>
            <a:r>
              <a:rPr lang="en-US" sz="1600" dirty="0" smtClean="0">
                <a:solidFill>
                  <a:schemeClr val="accent1"/>
                </a:solidFill>
                <a:latin typeface="Comic Sans MS" panose="030F0702030302020204" pitchFamily="66" charset="0"/>
              </a:rPr>
              <a:t>in a truly undetectable manner, allowing non-intrusive collection of a flat profile</a:t>
            </a:r>
            <a:r>
              <a:rPr lang="en-US" sz="1600" dirty="0" smtClean="0">
                <a:solidFill>
                  <a:schemeClr val="accent1"/>
                </a:solidFill>
                <a:latin typeface="Comic Sans MS" panose="030F0702030302020204" pitchFamily="66" charset="0"/>
              </a:rPr>
              <a:t>.</a:t>
            </a:r>
            <a:endParaRPr lang="en-US" sz="14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6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373671128"/>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C000"/>
                </a:solidFill>
                <a:latin typeface="Comic Sans MS" panose="030F0702030302020204" pitchFamily="66" charset="0"/>
              </a:rPr>
              <a:t>Event-based </a:t>
            </a:r>
            <a:r>
              <a:rPr lang="en-US" dirty="0" smtClean="0">
                <a:solidFill>
                  <a:srgbClr val="FFC000"/>
                </a:solidFill>
                <a:latin typeface="Comic Sans MS" panose="030F0702030302020204" pitchFamily="66" charset="0"/>
              </a:rPr>
              <a:t>Profilers</a:t>
            </a:r>
            <a:endParaRPr lang="ru-RU" dirty="0">
              <a:solidFill>
                <a:srgbClr val="FFC000"/>
              </a:solidFill>
              <a:latin typeface="Comic Sans MS" panose="030F0702030302020204" pitchFamily="66" charset="0"/>
            </a:endParaRPr>
          </a:p>
        </p:txBody>
      </p:sp>
      <p:sp>
        <p:nvSpPr>
          <p:cNvPr id="3" name="Content Placeholder 2"/>
          <p:cNvSpPr>
            <a:spLocks noGrp="1"/>
          </p:cNvSpPr>
          <p:nvPr>
            <p:ph sz="quarter" idx="14"/>
          </p:nvPr>
        </p:nvSpPr>
        <p:spPr>
          <a:xfrm>
            <a:off x="287338" y="768013"/>
            <a:ext cx="10076468" cy="4677459"/>
          </a:xfrm>
        </p:spPr>
        <p:txBody>
          <a:bodyPr/>
          <a:lstStyle/>
          <a:p>
            <a:pPr marL="342900" indent="-342900">
              <a:buFont typeface="Wingdings" panose="05000000000000000000" pitchFamily="2" charset="2"/>
              <a:buChar char="§"/>
            </a:pPr>
            <a:r>
              <a:rPr lang="en-US" sz="2000" dirty="0" smtClean="0">
                <a:solidFill>
                  <a:srgbClr val="FF0000"/>
                </a:solidFill>
                <a:latin typeface="Consolas" panose="020B0609020204030204" pitchFamily="49" charset="0"/>
                <a:cs typeface="Consolas" panose="020B0609020204030204" pitchFamily="49" charset="0"/>
              </a:rPr>
              <a:t>E</a:t>
            </a:r>
            <a:r>
              <a:rPr lang="en-US" sz="2000" dirty="0" smtClean="0">
                <a:solidFill>
                  <a:srgbClr val="FF0000"/>
                </a:solidFill>
                <a:latin typeface="Consolas" panose="020B0609020204030204" pitchFamily="49" charset="0"/>
                <a:cs typeface="Consolas" panose="020B0609020204030204" pitchFamily="49" charset="0"/>
              </a:rPr>
              <a:t>vent-based (tracing) profilers: </a:t>
            </a:r>
            <a:r>
              <a:rPr lang="en-US" sz="2000" dirty="0" smtClean="0">
                <a:solidFill>
                  <a:schemeClr val="accent1"/>
                </a:solidFill>
                <a:latin typeface="Comic Sans MS" panose="030F0702030302020204" pitchFamily="66" charset="0"/>
              </a:rPr>
              <a:t>collect data on </a:t>
            </a:r>
            <a:r>
              <a:rPr lang="en-US" sz="2000" dirty="0" smtClean="0">
                <a:solidFill>
                  <a:schemeClr val="accent1"/>
                </a:solidFill>
                <a:latin typeface="Comic Sans MS" panose="030F0702030302020204" pitchFamily="66" charset="0"/>
              </a:rPr>
              <a:t>events from a well-defined event set. Such event set may contain events fro enter/leave function, object allocation, thrown exception and so on. </a:t>
            </a:r>
          </a:p>
          <a:p>
            <a:pPr marL="342900" indent="-342900">
              <a:buFont typeface="Wingdings" panose="05000000000000000000" pitchFamily="2" charset="2"/>
              <a:buChar char="§"/>
            </a:pPr>
            <a:r>
              <a:rPr lang="en-US" sz="2000" dirty="0" smtClean="0">
                <a:solidFill>
                  <a:srgbClr val="FF0000"/>
                </a:solidFill>
                <a:latin typeface="Consolas" panose="020B0609020204030204" pitchFamily="49" charset="0"/>
                <a:cs typeface="Consolas" panose="020B0609020204030204" pitchFamily="49" charset="0"/>
              </a:rPr>
              <a:t>Event-based profiling </a:t>
            </a:r>
            <a:r>
              <a:rPr lang="en-US" sz="2000" dirty="0" smtClean="0">
                <a:solidFill>
                  <a:schemeClr val="accent1"/>
                </a:solidFill>
                <a:latin typeface="Comic Sans MS" panose="030F0702030302020204" pitchFamily="66" charset="0"/>
              </a:rPr>
              <a:t>is triggered by any one of the software-based events or any performance </a:t>
            </a:r>
            <a:r>
              <a:rPr lang="en-US" sz="2000" dirty="0">
                <a:solidFill>
                  <a:schemeClr val="accent1"/>
                </a:solidFill>
                <a:latin typeface="Comic Sans MS" panose="030F0702030302020204" pitchFamily="66" charset="0"/>
              </a:rPr>
              <a:t>m</a:t>
            </a:r>
            <a:r>
              <a:rPr lang="en-US" sz="2000" dirty="0" smtClean="0">
                <a:solidFill>
                  <a:schemeClr val="accent1"/>
                </a:solidFill>
                <a:latin typeface="Comic Sans MS" panose="030F0702030302020204" pitchFamily="66" charset="0"/>
              </a:rPr>
              <a:t>onitor event that occurs on the processor.</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The advantage of </a:t>
            </a:r>
            <a:r>
              <a:rPr lang="en-US" sz="2000" dirty="0" smtClean="0">
                <a:solidFill>
                  <a:srgbClr val="FF0000"/>
                </a:solidFill>
                <a:latin typeface="Consolas" panose="020B0609020204030204" pitchFamily="49" charset="0"/>
                <a:cs typeface="Consolas" panose="020B0609020204030204" pitchFamily="49" charset="0"/>
              </a:rPr>
              <a:t>e</a:t>
            </a:r>
            <a:r>
              <a:rPr lang="en-US" sz="2000" dirty="0" smtClean="0">
                <a:solidFill>
                  <a:srgbClr val="FF0000"/>
                </a:solidFill>
                <a:latin typeface="Consolas" panose="020B0609020204030204" pitchFamily="49" charset="0"/>
                <a:cs typeface="Consolas" panose="020B0609020204030204" pitchFamily="49" charset="0"/>
              </a:rPr>
              <a:t>vent-based profilers </a:t>
            </a:r>
            <a:r>
              <a:rPr lang="en-US" sz="2000" dirty="0" smtClean="0">
                <a:solidFill>
                  <a:schemeClr val="accent1"/>
                </a:solidFill>
                <a:latin typeface="Comic Sans MS" panose="030F0702030302020204" pitchFamily="66" charset="0"/>
              </a:rPr>
              <a:t>over sampling based profilers is that sampling-based profilers might miss important events due to their using a predefined clock.</a:t>
            </a:r>
          </a:p>
          <a:p>
            <a:pPr marL="342900" indent="-342900">
              <a:buFont typeface="Wingdings" panose="05000000000000000000" pitchFamily="2" charset="2"/>
              <a:buChar char="§"/>
            </a:pPr>
            <a:r>
              <a:rPr lang="en-US" sz="2000" dirty="0" smtClean="0">
                <a:solidFill>
                  <a:schemeClr val="accent1"/>
                </a:solidFill>
                <a:latin typeface="Comic Sans MS" panose="030F0702030302020204" pitchFamily="66" charset="0"/>
              </a:rPr>
              <a:t>The programming languages that have event-based profilers: Java (with JVMTI – JVM Tools Interface, .NET languages (with a profiling agent as a COM server </a:t>
            </a:r>
            <a:r>
              <a:rPr lang="en-US" sz="2000" dirty="0">
                <a:solidFill>
                  <a:schemeClr val="accent1"/>
                </a:solidFill>
                <a:latin typeface="Comic Sans MS" panose="030F0702030302020204" pitchFamily="66" charset="0"/>
              </a:rPr>
              <a:t>-</a:t>
            </a:r>
            <a:r>
              <a:rPr lang="en-US" sz="2000" dirty="0" smtClean="0">
                <a:solidFill>
                  <a:schemeClr val="accent1"/>
                </a:solidFill>
                <a:latin typeface="Comic Sans MS" panose="030F0702030302020204" pitchFamily="66" charset="0"/>
              </a:rPr>
              <a:t> Component Object Model:  a binary interface standard for Microsoft software components), Python, Ruby.</a:t>
            </a:r>
          </a:p>
          <a:p>
            <a:pPr marL="342900" indent="-342900">
              <a:buFont typeface="Wingdings" panose="05000000000000000000" pitchFamily="2" charset="2"/>
              <a:buChar char="§"/>
            </a:pPr>
            <a:endParaRPr lang="en-US" sz="20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400" dirty="0" smtClean="0">
              <a:solidFill>
                <a:schemeClr val="accent1"/>
              </a:solidFill>
              <a:latin typeface="Comic Sans MS" panose="030F0702030302020204" pitchFamily="66" charset="0"/>
            </a:endParaRPr>
          </a:p>
          <a:p>
            <a:pPr marL="342900" indent="-342900">
              <a:buFont typeface="Wingdings" panose="05000000000000000000" pitchFamily="2" charset="2"/>
              <a:buChar char="§"/>
            </a:pPr>
            <a:endParaRPr lang="en-US" sz="1600" dirty="0" smtClean="0">
              <a:solidFill>
                <a:schemeClr val="accent1"/>
              </a:solidFill>
              <a:latin typeface="Comic Sans MS" panose="030F0702030302020204" pitchFamily="66" charset="0"/>
            </a:endParaRPr>
          </a:p>
        </p:txBody>
      </p:sp>
      <p:sp>
        <p:nvSpPr>
          <p:cNvPr id="4" name="Text Placeholder 3"/>
          <p:cNvSpPr>
            <a:spLocks noGrp="1"/>
          </p:cNvSpPr>
          <p:nvPr>
            <p:ph type="body" sz="quarter" idx="19"/>
          </p:nvPr>
        </p:nvSpPr>
        <p:spPr/>
        <p:txBody>
          <a:bodyPr/>
          <a:lstStyle/>
          <a:p>
            <a:r>
              <a:rPr lang="en-US" dirty="0" smtClean="0"/>
              <a:t>(</a:t>
            </a:r>
            <a:r>
              <a:rPr lang="en-US" sz="1000" b="1" dirty="0" smtClean="0"/>
              <a:t>© </a:t>
            </a:r>
            <a:r>
              <a:rPr lang="en-US" sz="1000" b="1" dirty="0" err="1" smtClean="0"/>
              <a:t>S.Ignatov</a:t>
            </a:r>
            <a:r>
              <a:rPr lang="en-US" sz="1000" b="1" dirty="0" smtClean="0"/>
              <a:t>, 2018</a:t>
            </a:r>
            <a:endParaRPr lang="ru-RU" dirty="0"/>
          </a:p>
        </p:txBody>
      </p:sp>
    </p:spTree>
    <p:extLst>
      <p:ext uri="{BB962C8B-B14F-4D97-AF65-F5344CB8AC3E}">
        <p14:creationId xmlns:p14="http://schemas.microsoft.com/office/powerpoint/2010/main" val="864486749"/>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SRR">
  <a:themeElements>
    <a:clrScheme name="Samsung 2016">
      <a:dk1>
        <a:srgbClr val="000000"/>
      </a:dk1>
      <a:lt1>
        <a:srgbClr val="FFFFFF"/>
      </a:lt1>
      <a:dk2>
        <a:srgbClr val="75787B"/>
      </a:dk2>
      <a:lt2>
        <a:srgbClr val="FFFFFF"/>
      </a:lt2>
      <a:accent1>
        <a:srgbClr val="0689D8"/>
      </a:accent1>
      <a:accent2>
        <a:srgbClr val="C800A1"/>
      </a:accent2>
      <a:accent3>
        <a:srgbClr val="009CA6"/>
      </a:accent3>
      <a:accent4>
        <a:srgbClr val="685BC7"/>
      </a:accent4>
      <a:accent5>
        <a:srgbClr val="1428A0"/>
      </a:accent5>
      <a:accent6>
        <a:srgbClr val="F45C10"/>
      </a:accent6>
      <a:hlink>
        <a:srgbClr val="0689D8"/>
      </a:hlink>
      <a:folHlink>
        <a:srgbClr val="009CA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sz="1400" dirty="0" smtClean="0">
            <a:latin typeface="SamsungOne 700" panose="020B0803030303020204" pitchFamily="34" charset="0"/>
            <a:ea typeface="SamsungOne 700" panose="020B0803030303020204" pitchFamily="34" charset="0"/>
          </a:defRPr>
        </a:defPPr>
      </a:lstStyle>
      <a:style>
        <a:lnRef idx="1">
          <a:schemeClr val="accent4"/>
        </a:lnRef>
        <a:fillRef idx="2">
          <a:schemeClr val="accent4"/>
        </a:fillRef>
        <a:effectRef idx="1">
          <a:schemeClr val="accent4"/>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just">
          <a:defRPr sz="1400" dirty="0" smtClean="0"/>
        </a:defPPr>
      </a:lstStyle>
    </a:txDef>
  </a:objectDefaults>
  <a:extraClrSchemeLst/>
  <a:extLst>
    <a:ext uri="{05A4C25C-085E-4340-85A3-A5531E510DB2}">
      <thm15:themeFamily xmlns:thm15="http://schemas.microsoft.com/office/thememl/2012/main" name="Presentation15" id="{C12DD770-011F-4AC3-BF25-C4E5CF3929EB}" vid="{FF45D0EA-BD8E-461C-B813-D5C2738DAE32}"/>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Presentation15</Template>
  <TotalTime>23165</TotalTime>
  <Words>3368</Words>
  <Application>Microsoft Office PowerPoint</Application>
  <PresentationFormat>Custom</PresentationFormat>
  <Paragraphs>243</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굴림</vt:lpstr>
      <vt:lpstr>맑은 고딕</vt:lpstr>
      <vt:lpstr>ＭＳ Ｐゴシック</vt:lpstr>
      <vt:lpstr>Arial</vt:lpstr>
      <vt:lpstr>Calibri</vt:lpstr>
      <vt:lpstr>Comic Sans MS</vt:lpstr>
      <vt:lpstr>Consolas</vt:lpstr>
      <vt:lpstr>HY견고딕</vt:lpstr>
      <vt:lpstr>HY견고딕</vt:lpstr>
      <vt:lpstr>SamsungOne 400</vt:lpstr>
      <vt:lpstr>SamsungOne 700</vt:lpstr>
      <vt:lpstr>Wingdings</vt:lpstr>
      <vt:lpstr>SRR</vt:lpstr>
      <vt:lpstr>System Software Crash Course </vt:lpstr>
      <vt:lpstr>Profilers</vt:lpstr>
      <vt:lpstr>Profilers</vt:lpstr>
      <vt:lpstr>Profiler Types Based on Output</vt:lpstr>
      <vt:lpstr>Profiler Instrumentation</vt:lpstr>
      <vt:lpstr>Profiler Instrumentation Tools</vt:lpstr>
      <vt:lpstr>Profiler Instrumentation Tools</vt:lpstr>
      <vt:lpstr>Statistical Profilers</vt:lpstr>
      <vt:lpstr>Event-based Profilers</vt:lpstr>
      <vt:lpstr>Event-based Profilers</vt:lpstr>
      <vt:lpstr>Common Profiling Problems</vt:lpstr>
      <vt:lpstr>Profiler Output</vt:lpstr>
      <vt:lpstr>Using Profilers</vt:lpstr>
      <vt:lpstr>Linux Kernel Profiler perf</vt:lpstr>
      <vt:lpstr>GNU Profiler gprof</vt:lpstr>
      <vt:lpstr>Valgrind Tools</vt:lpstr>
      <vt:lpstr>Google Performance Tools gperftools</vt:lpstr>
      <vt:lpstr>What is a Debugger?</vt:lpstr>
      <vt:lpstr>Types of Bugs</vt:lpstr>
      <vt:lpstr>Types of Unusual Bugs</vt:lpstr>
      <vt:lpstr>Debugging Methods</vt:lpstr>
      <vt:lpstr>Debugger Lets </vt:lpstr>
      <vt:lpstr>Debugger Working with Programs </vt:lpstr>
      <vt:lpstr>GNU Debugger (gdb)</vt:lpstr>
      <vt:lpstr>GDB Breakpoints &amp; Execution</vt:lpstr>
      <vt:lpstr>A Few GDB Commands</vt:lpstr>
      <vt:lpstr>List of Debuggers</vt:lpstr>
      <vt:lpstr>Steps to Debugging</vt:lpstr>
      <vt:lpstr>Steps to Debugging</vt:lpstr>
      <vt:lpstr>Steps to Debugging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Software Crash Course</dc:title>
  <dc:subject>SRR Presentation Template</dc:subject>
  <dc:creator>Ignatov Sergey</dc:creator>
  <cp:keywords>SRR Presentation Template</cp:keywords>
  <cp:lastModifiedBy>Ignatov Sergey</cp:lastModifiedBy>
  <cp:revision>270</cp:revision>
  <cp:lastPrinted>2018-03-16T13:14:23Z</cp:lastPrinted>
  <dcterms:created xsi:type="dcterms:W3CDTF">2018-12-30T15:13:17Z</dcterms:created>
  <dcterms:modified xsi:type="dcterms:W3CDTF">2019-01-18T08:40:11Z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0x010100C41B9AF1520EDB4BB853F78C6B8D000F</vt:lpwstr>
  </property>
  <property fmtid="{D5CDD505-2E9C-101B-9397-08002B2CF9AE}" pid="3" name="NSCPROP_SA">
    <vt:lpwstr>\\bobcat\common\RnD-common\SRR Strategy\2018\2018.07 SRR Strategy 2019-2020\Team Vision (Template 2H 2018).pptx</vt:lpwstr>
  </property>
</Properties>
</file>