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"/>
  </p:notesMasterIdLst>
  <p:sldIdLst>
    <p:sldId id="594" r:id="rId2"/>
    <p:sldId id="595" r:id="rId3"/>
  </p:sldIdLst>
  <p:sldSz cx="10656888" cy="5994400"/>
  <p:notesSz cx="6797675" cy="9926638"/>
  <p:defaultTextStyle>
    <a:defPPr>
      <a:defRPr lang="en-US"/>
    </a:defPPr>
    <a:lvl1pPr marL="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3" pos="181" userDrawn="1">
          <p15:clr>
            <a:srgbClr val="A4A3A4"/>
          </p15:clr>
        </p15:guide>
        <p15:guide id="4" pos="6532" userDrawn="1">
          <p15:clr>
            <a:srgbClr val="A4A3A4"/>
          </p15:clr>
        </p15:guide>
        <p15:guide id="5" pos="33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6FE"/>
    <a:srgbClr val="E3E8FD"/>
    <a:srgbClr val="CCECFF"/>
    <a:srgbClr val="57BDFA"/>
    <a:srgbClr val="8FD3FC"/>
    <a:srgbClr val="0000FF"/>
    <a:srgbClr val="C3BDE9"/>
    <a:srgbClr val="C7E9FD"/>
    <a:srgbClr val="8A98F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84785" autoAdjust="0"/>
  </p:normalViewPr>
  <p:slideViewPr>
    <p:cSldViewPr snapToObjects="1">
      <p:cViewPr varScale="1">
        <p:scale>
          <a:sx n="123" d="100"/>
          <a:sy n="123" d="100"/>
        </p:scale>
        <p:origin x="576" y="108"/>
      </p:cViewPr>
      <p:guideLst>
        <p:guide orient="horz" pos="1888"/>
        <p:guide pos="181"/>
        <p:guide pos="6532"/>
        <p:guide pos="33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5C3BD-AA9D-4985-8BCA-A61C5996F9BF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E18DF-29F7-467D-AE61-24A211DAD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583" r="1" b="66412"/>
          <a:stretch/>
        </p:blipFill>
        <p:spPr>
          <a:xfrm>
            <a:off x="6948246" y="1621"/>
            <a:ext cx="3695700" cy="172812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-19050" y="3135385"/>
            <a:ext cx="2179054" cy="286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10"/>
          <p:cNvSpPr/>
          <p:nvPr userDrawn="1"/>
        </p:nvSpPr>
        <p:spPr>
          <a:xfrm>
            <a:off x="0" y="1198882"/>
            <a:ext cx="10656888" cy="239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 sz="2107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10" name="직사각형 5"/>
          <p:cNvSpPr/>
          <p:nvPr/>
        </p:nvSpPr>
        <p:spPr bwMode="auto">
          <a:xfrm>
            <a:off x="5" y="3796454"/>
            <a:ext cx="449555" cy="2188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amsungOne 400" panose="020B0503030303020204" pitchFamily="34" charset="0"/>
              <a:ea typeface="굴림" pitchFamily="50" charset="-127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287338" y="1198882"/>
            <a:ext cx="10082211" cy="1798320"/>
          </a:xfrm>
          <a:prstGeom prst="rect">
            <a:avLst/>
          </a:prstGeom>
          <a:effectLst/>
        </p:spPr>
        <p:txBody>
          <a:bodyPr lIns="0" tIns="45718" rIns="0" bIns="45718">
            <a:noAutofit/>
          </a:bodyPr>
          <a:lstStyle>
            <a:lvl1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  <a:defRPr lang="ru-RU" sz="38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insert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83213" y="4696637"/>
            <a:ext cx="4490463" cy="1083054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 algn="ctr" defTabSz="107278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ru-RU" sz="3200" b="1" kern="120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Author</a:t>
            </a:r>
          </a:p>
          <a:p>
            <a:pPr lvl="0"/>
            <a:r>
              <a:rPr lang="en-US" dirty="0" smtClean="0"/>
              <a:t>Date</a:t>
            </a:r>
            <a:endParaRPr lang="ru-RU" dirty="0"/>
          </a:p>
        </p:txBody>
      </p:sp>
      <p:pic>
        <p:nvPicPr>
          <p:cNvPr id="1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917" t="52694"/>
          <a:stretch/>
        </p:blipFill>
        <p:spPr>
          <a:xfrm>
            <a:off x="6338646" y="3560477"/>
            <a:ext cx="4305300" cy="2433923"/>
          </a:xfrm>
          <a:prstGeom prst="rect">
            <a:avLst/>
          </a:prstGeom>
        </p:spPr>
      </p:pic>
      <p:pic>
        <p:nvPicPr>
          <p:cNvPr id="16" name="그림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000" t="39660"/>
          <a:stretch/>
        </p:blipFill>
        <p:spPr>
          <a:xfrm>
            <a:off x="6894906" y="2889917"/>
            <a:ext cx="3749040" cy="3104483"/>
          </a:xfrm>
          <a:prstGeom prst="rect">
            <a:avLst/>
          </a:prstGeom>
        </p:spPr>
      </p:pic>
      <p:grpSp>
        <p:nvGrpSpPr>
          <p:cNvPr id="17" name="그룹 12"/>
          <p:cNvGrpSpPr/>
          <p:nvPr userDrawn="1"/>
        </p:nvGrpSpPr>
        <p:grpSpPr>
          <a:xfrm>
            <a:off x="7272714" y="3608009"/>
            <a:ext cx="2622615" cy="2089004"/>
            <a:chOff x="5767933" y="2769486"/>
            <a:chExt cx="2622615" cy="2089004"/>
          </a:xfrm>
        </p:grpSpPr>
        <p:grpSp>
          <p:nvGrpSpPr>
            <p:cNvPr id="18" name="그룹 13"/>
            <p:cNvGrpSpPr/>
            <p:nvPr/>
          </p:nvGrpSpPr>
          <p:grpSpPr>
            <a:xfrm>
              <a:off x="6541882" y="2811185"/>
              <a:ext cx="426202" cy="386340"/>
              <a:chOff x="6541882" y="2811185"/>
              <a:chExt cx="426202" cy="386340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581727" y="2817172"/>
                <a:ext cx="386357" cy="380353"/>
              </a:xfrm>
              <a:custGeom>
                <a:avLst/>
                <a:gdLst>
                  <a:gd name="T0" fmla="*/ 464 w 730"/>
                  <a:gd name="T1" fmla="*/ 0 h 719"/>
                  <a:gd name="T2" fmla="*/ 464 w 730"/>
                  <a:gd name="T3" fmla="*/ 1 h 719"/>
                  <a:gd name="T4" fmla="*/ 468 w 730"/>
                  <a:gd name="T5" fmla="*/ 15 h 719"/>
                  <a:gd name="T6" fmla="*/ 468 w 730"/>
                  <a:gd name="T7" fmla="*/ 264 h 719"/>
                  <a:gd name="T8" fmla="*/ 436 w 730"/>
                  <a:gd name="T9" fmla="*/ 296 h 719"/>
                  <a:gd name="T10" fmla="*/ 433 w 730"/>
                  <a:gd name="T11" fmla="*/ 296 h 719"/>
                  <a:gd name="T12" fmla="*/ 336 w 730"/>
                  <a:gd name="T13" fmla="*/ 381 h 719"/>
                  <a:gd name="T14" fmla="*/ 388 w 730"/>
                  <a:gd name="T15" fmla="*/ 481 h 719"/>
                  <a:gd name="T16" fmla="*/ 391 w 730"/>
                  <a:gd name="T17" fmla="*/ 487 h 719"/>
                  <a:gd name="T18" fmla="*/ 383 w 730"/>
                  <a:gd name="T19" fmla="*/ 494 h 719"/>
                  <a:gd name="T20" fmla="*/ 382 w 730"/>
                  <a:gd name="T21" fmla="*/ 494 h 719"/>
                  <a:gd name="T22" fmla="*/ 3 w 730"/>
                  <a:gd name="T23" fmla="*/ 494 h 719"/>
                  <a:gd name="T24" fmla="*/ 0 w 730"/>
                  <a:gd name="T25" fmla="*/ 493 h 719"/>
                  <a:gd name="T26" fmla="*/ 225 w 730"/>
                  <a:gd name="T27" fmla="*/ 719 h 719"/>
                  <a:gd name="T28" fmla="*/ 571 w 730"/>
                  <a:gd name="T29" fmla="*/ 575 h 719"/>
                  <a:gd name="T30" fmla="*/ 730 w 730"/>
                  <a:gd name="T31" fmla="*/ 242 h 719"/>
                  <a:gd name="T32" fmla="*/ 464 w 730"/>
                  <a:gd name="T33" fmla="*/ 0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0" h="719">
                    <a:moveTo>
                      <a:pt x="464" y="0"/>
                    </a:moveTo>
                    <a:cubicBezTo>
                      <a:pt x="464" y="1"/>
                      <a:pt x="464" y="1"/>
                      <a:pt x="464" y="1"/>
                    </a:cubicBezTo>
                    <a:cubicBezTo>
                      <a:pt x="466" y="5"/>
                      <a:pt x="468" y="10"/>
                      <a:pt x="468" y="15"/>
                    </a:cubicBezTo>
                    <a:cubicBezTo>
                      <a:pt x="468" y="264"/>
                      <a:pt x="468" y="264"/>
                      <a:pt x="468" y="264"/>
                    </a:cubicBezTo>
                    <a:cubicBezTo>
                      <a:pt x="468" y="282"/>
                      <a:pt x="454" y="296"/>
                      <a:pt x="436" y="296"/>
                    </a:cubicBezTo>
                    <a:cubicBezTo>
                      <a:pt x="433" y="296"/>
                      <a:pt x="433" y="296"/>
                      <a:pt x="433" y="296"/>
                    </a:cubicBezTo>
                    <a:cubicBezTo>
                      <a:pt x="336" y="381"/>
                      <a:pt x="336" y="381"/>
                      <a:pt x="336" y="381"/>
                    </a:cubicBezTo>
                    <a:cubicBezTo>
                      <a:pt x="388" y="481"/>
                      <a:pt x="388" y="481"/>
                      <a:pt x="388" y="481"/>
                    </a:cubicBezTo>
                    <a:cubicBezTo>
                      <a:pt x="390" y="482"/>
                      <a:pt x="391" y="484"/>
                      <a:pt x="391" y="487"/>
                    </a:cubicBezTo>
                    <a:cubicBezTo>
                      <a:pt x="391" y="491"/>
                      <a:pt x="387" y="494"/>
                      <a:pt x="383" y="494"/>
                    </a:cubicBezTo>
                    <a:cubicBezTo>
                      <a:pt x="382" y="494"/>
                      <a:pt x="382" y="494"/>
                      <a:pt x="382" y="494"/>
                    </a:cubicBezTo>
                    <a:cubicBezTo>
                      <a:pt x="3" y="494"/>
                      <a:pt x="3" y="494"/>
                      <a:pt x="3" y="494"/>
                    </a:cubicBezTo>
                    <a:cubicBezTo>
                      <a:pt x="2" y="494"/>
                      <a:pt x="1" y="494"/>
                      <a:pt x="0" y="493"/>
                    </a:cubicBezTo>
                    <a:cubicBezTo>
                      <a:pt x="225" y="719"/>
                      <a:pt x="225" y="719"/>
                      <a:pt x="225" y="719"/>
                    </a:cubicBezTo>
                    <a:cubicBezTo>
                      <a:pt x="350" y="715"/>
                      <a:pt x="474" y="668"/>
                      <a:pt x="571" y="575"/>
                    </a:cubicBezTo>
                    <a:cubicBezTo>
                      <a:pt x="667" y="484"/>
                      <a:pt x="720" y="365"/>
                      <a:pt x="730" y="242"/>
                    </a:cubicBezTo>
                    <a:cubicBezTo>
                      <a:pt x="464" y="0"/>
                      <a:pt x="464" y="0"/>
                      <a:pt x="464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44" name="그룹 39"/>
              <p:cNvGrpSpPr/>
              <p:nvPr/>
            </p:nvGrpSpPr>
            <p:grpSpPr>
              <a:xfrm>
                <a:off x="6541882" y="2811185"/>
                <a:ext cx="291573" cy="270894"/>
                <a:chOff x="8942400" y="1782766"/>
                <a:chExt cx="447676" cy="415926"/>
              </a:xfrm>
            </p:grpSpPr>
            <p:sp>
              <p:nvSpPr>
                <p:cNvPr id="45" name="Freeform 97"/>
                <p:cNvSpPr>
                  <a:spLocks noEditPoints="1"/>
                </p:cNvSpPr>
                <p:nvPr/>
              </p:nvSpPr>
              <p:spPr bwMode="auto">
                <a:xfrm>
                  <a:off x="9032875" y="1854200"/>
                  <a:ext cx="130175" cy="123825"/>
                </a:xfrm>
                <a:custGeom>
                  <a:avLst/>
                  <a:gdLst>
                    <a:gd name="T0" fmla="*/ 43 w 82"/>
                    <a:gd name="T1" fmla="*/ 28 h 78"/>
                    <a:gd name="T2" fmla="*/ 82 w 82"/>
                    <a:gd name="T3" fmla="*/ 10 h 78"/>
                    <a:gd name="T4" fmla="*/ 82 w 82"/>
                    <a:gd name="T5" fmla="*/ 60 h 78"/>
                    <a:gd name="T6" fmla="*/ 44 w 82"/>
                    <a:gd name="T7" fmla="*/ 78 h 78"/>
                    <a:gd name="T8" fmla="*/ 43 w 82"/>
                    <a:gd name="T9" fmla="*/ 28 h 78"/>
                    <a:gd name="T10" fmla="*/ 43 w 82"/>
                    <a:gd name="T11" fmla="*/ 28 h 78"/>
                    <a:gd name="T12" fmla="*/ 82 w 82"/>
                    <a:gd name="T13" fmla="*/ 10 h 78"/>
                    <a:gd name="T14" fmla="*/ 39 w 82"/>
                    <a:gd name="T15" fmla="*/ 0 h 78"/>
                    <a:gd name="T16" fmla="*/ 0 w 82"/>
                    <a:gd name="T17" fmla="*/ 18 h 78"/>
                    <a:gd name="T18" fmla="*/ 43 w 82"/>
                    <a:gd name="T19" fmla="*/ 2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78"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82" y="60"/>
                      </a:lnTo>
                      <a:lnTo>
                        <a:pt x="44" y="78"/>
                      </a:lnTo>
                      <a:lnTo>
                        <a:pt x="43" y="28"/>
                      </a:lnTo>
                      <a:close/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39" y="0"/>
                      </a:lnTo>
                      <a:lnTo>
                        <a:pt x="0" y="18"/>
                      </a:lnTo>
                      <a:lnTo>
                        <a:pt x="43" y="28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6" name="Freeform 111"/>
                <p:cNvSpPr>
                  <a:spLocks noEditPoints="1"/>
                </p:cNvSpPr>
                <p:nvPr/>
              </p:nvSpPr>
              <p:spPr bwMode="auto">
                <a:xfrm>
                  <a:off x="9012238" y="1871663"/>
                  <a:ext cx="307975" cy="320675"/>
                </a:xfrm>
                <a:custGeom>
                  <a:avLst/>
                  <a:gdLst>
                    <a:gd name="T0" fmla="*/ 170 w 583"/>
                    <a:gd name="T1" fmla="*/ 50 h 605"/>
                    <a:gd name="T2" fmla="*/ 171 w 583"/>
                    <a:gd name="T3" fmla="*/ 200 h 605"/>
                    <a:gd name="T4" fmla="*/ 42 w 583"/>
                    <a:gd name="T5" fmla="*/ 168 h 605"/>
                    <a:gd name="T6" fmla="*/ 41 w 583"/>
                    <a:gd name="T7" fmla="*/ 19 h 605"/>
                    <a:gd name="T8" fmla="*/ 170 w 583"/>
                    <a:gd name="T9" fmla="*/ 50 h 605"/>
                    <a:gd name="T10" fmla="*/ 394 w 583"/>
                    <a:gd name="T11" fmla="*/ 101 h 605"/>
                    <a:gd name="T12" fmla="*/ 408 w 583"/>
                    <a:gd name="T13" fmla="*/ 140 h 605"/>
                    <a:gd name="T14" fmla="*/ 437 w 583"/>
                    <a:gd name="T15" fmla="*/ 140 h 605"/>
                    <a:gd name="T16" fmla="*/ 389 w 583"/>
                    <a:gd name="T17" fmla="*/ 1 h 605"/>
                    <a:gd name="T18" fmla="*/ 354 w 583"/>
                    <a:gd name="T19" fmla="*/ 1 h 605"/>
                    <a:gd name="T20" fmla="*/ 306 w 583"/>
                    <a:gd name="T21" fmla="*/ 140 h 605"/>
                    <a:gd name="T22" fmla="*/ 334 w 583"/>
                    <a:gd name="T23" fmla="*/ 140 h 605"/>
                    <a:gd name="T24" fmla="*/ 347 w 583"/>
                    <a:gd name="T25" fmla="*/ 101 h 605"/>
                    <a:gd name="T26" fmla="*/ 394 w 583"/>
                    <a:gd name="T27" fmla="*/ 101 h 605"/>
                    <a:gd name="T28" fmla="*/ 351 w 583"/>
                    <a:gd name="T29" fmla="*/ 82 h 605"/>
                    <a:gd name="T30" fmla="*/ 363 w 583"/>
                    <a:gd name="T31" fmla="*/ 48 h 605"/>
                    <a:gd name="T32" fmla="*/ 370 w 583"/>
                    <a:gd name="T33" fmla="*/ 22 h 605"/>
                    <a:gd name="T34" fmla="*/ 370 w 583"/>
                    <a:gd name="T35" fmla="*/ 22 h 605"/>
                    <a:gd name="T36" fmla="*/ 378 w 583"/>
                    <a:gd name="T37" fmla="*/ 48 h 605"/>
                    <a:gd name="T38" fmla="*/ 390 w 583"/>
                    <a:gd name="T39" fmla="*/ 82 h 605"/>
                    <a:gd name="T40" fmla="*/ 351 w 583"/>
                    <a:gd name="T41" fmla="*/ 82 h 605"/>
                    <a:gd name="T42" fmla="*/ 458 w 583"/>
                    <a:gd name="T43" fmla="*/ 140 h 605"/>
                    <a:gd name="T44" fmla="*/ 485 w 583"/>
                    <a:gd name="T45" fmla="*/ 140 h 605"/>
                    <a:gd name="T46" fmla="*/ 485 w 583"/>
                    <a:gd name="T47" fmla="*/ 83 h 605"/>
                    <a:gd name="T48" fmla="*/ 499 w 583"/>
                    <a:gd name="T49" fmla="*/ 83 h 605"/>
                    <a:gd name="T50" fmla="*/ 526 w 583"/>
                    <a:gd name="T51" fmla="*/ 107 h 605"/>
                    <a:gd name="T52" fmla="*/ 536 w 583"/>
                    <a:gd name="T53" fmla="*/ 140 h 605"/>
                    <a:gd name="T54" fmla="*/ 564 w 583"/>
                    <a:gd name="T55" fmla="*/ 140 h 605"/>
                    <a:gd name="T56" fmla="*/ 552 w 583"/>
                    <a:gd name="T57" fmla="*/ 102 h 605"/>
                    <a:gd name="T58" fmla="*/ 531 w 583"/>
                    <a:gd name="T59" fmla="*/ 75 h 605"/>
                    <a:gd name="T60" fmla="*/ 531 w 583"/>
                    <a:gd name="T61" fmla="*/ 74 h 605"/>
                    <a:gd name="T62" fmla="*/ 559 w 583"/>
                    <a:gd name="T63" fmla="*/ 40 h 605"/>
                    <a:gd name="T64" fmla="*/ 546 w 583"/>
                    <a:gd name="T65" fmla="*/ 12 h 605"/>
                    <a:gd name="T66" fmla="*/ 500 w 583"/>
                    <a:gd name="T67" fmla="*/ 0 h 605"/>
                    <a:gd name="T68" fmla="*/ 458 w 583"/>
                    <a:gd name="T69" fmla="*/ 4 h 605"/>
                    <a:gd name="T70" fmla="*/ 458 w 583"/>
                    <a:gd name="T71" fmla="*/ 140 h 605"/>
                    <a:gd name="T72" fmla="*/ 485 w 583"/>
                    <a:gd name="T73" fmla="*/ 21 h 605"/>
                    <a:gd name="T74" fmla="*/ 502 w 583"/>
                    <a:gd name="T75" fmla="*/ 20 h 605"/>
                    <a:gd name="T76" fmla="*/ 531 w 583"/>
                    <a:gd name="T77" fmla="*/ 42 h 605"/>
                    <a:gd name="T78" fmla="*/ 502 w 583"/>
                    <a:gd name="T79" fmla="*/ 65 h 605"/>
                    <a:gd name="T80" fmla="*/ 485 w 583"/>
                    <a:gd name="T81" fmla="*/ 65 h 605"/>
                    <a:gd name="T82" fmla="*/ 485 w 583"/>
                    <a:gd name="T83" fmla="*/ 21 h 605"/>
                    <a:gd name="T84" fmla="*/ 499 w 583"/>
                    <a:gd name="T85" fmla="*/ 443 h 605"/>
                    <a:gd name="T86" fmla="*/ 85 w 583"/>
                    <a:gd name="T87" fmla="*/ 443 h 605"/>
                    <a:gd name="T88" fmla="*/ 0 w 583"/>
                    <a:gd name="T89" fmla="*/ 605 h 605"/>
                    <a:gd name="T90" fmla="*/ 583 w 583"/>
                    <a:gd name="T91" fmla="*/ 605 h 605"/>
                    <a:gd name="T92" fmla="*/ 499 w 583"/>
                    <a:gd name="T93" fmla="*/ 443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83" h="605">
                      <a:moveTo>
                        <a:pt x="170" y="50"/>
                      </a:moveTo>
                      <a:cubicBezTo>
                        <a:pt x="171" y="200"/>
                        <a:pt x="171" y="200"/>
                        <a:pt x="171" y="200"/>
                      </a:cubicBezTo>
                      <a:cubicBezTo>
                        <a:pt x="42" y="168"/>
                        <a:pt x="42" y="168"/>
                        <a:pt x="42" y="168"/>
                      </a:cubicBezTo>
                      <a:cubicBezTo>
                        <a:pt x="41" y="19"/>
                        <a:pt x="41" y="19"/>
                        <a:pt x="41" y="19"/>
                      </a:cubicBezTo>
                      <a:lnTo>
                        <a:pt x="170" y="50"/>
                      </a:lnTo>
                      <a:close/>
                      <a:moveTo>
                        <a:pt x="394" y="101"/>
                      </a:moveTo>
                      <a:cubicBezTo>
                        <a:pt x="408" y="140"/>
                        <a:pt x="408" y="140"/>
                        <a:pt x="408" y="140"/>
                      </a:cubicBezTo>
                      <a:cubicBezTo>
                        <a:pt x="437" y="140"/>
                        <a:pt x="437" y="140"/>
                        <a:pt x="437" y="140"/>
                      </a:cubicBezTo>
                      <a:cubicBezTo>
                        <a:pt x="389" y="1"/>
                        <a:pt x="389" y="1"/>
                        <a:pt x="389" y="1"/>
                      </a:cubicBezTo>
                      <a:cubicBezTo>
                        <a:pt x="354" y="1"/>
                        <a:pt x="354" y="1"/>
                        <a:pt x="354" y="1"/>
                      </a:cubicBezTo>
                      <a:cubicBezTo>
                        <a:pt x="306" y="140"/>
                        <a:pt x="306" y="140"/>
                        <a:pt x="306" y="140"/>
                      </a:cubicBezTo>
                      <a:cubicBezTo>
                        <a:pt x="334" y="140"/>
                        <a:pt x="334" y="140"/>
                        <a:pt x="334" y="140"/>
                      </a:cubicBezTo>
                      <a:cubicBezTo>
                        <a:pt x="347" y="101"/>
                        <a:pt x="347" y="101"/>
                        <a:pt x="347" y="101"/>
                      </a:cubicBezTo>
                      <a:lnTo>
                        <a:pt x="394" y="101"/>
                      </a:lnTo>
                      <a:close/>
                      <a:moveTo>
                        <a:pt x="351" y="82"/>
                      </a:moveTo>
                      <a:cubicBezTo>
                        <a:pt x="363" y="48"/>
                        <a:pt x="363" y="48"/>
                        <a:pt x="363" y="48"/>
                      </a:cubicBezTo>
                      <a:cubicBezTo>
                        <a:pt x="365" y="39"/>
                        <a:pt x="368" y="30"/>
                        <a:pt x="370" y="22"/>
                      </a:cubicBezTo>
                      <a:cubicBezTo>
                        <a:pt x="370" y="22"/>
                        <a:pt x="370" y="22"/>
                        <a:pt x="370" y="22"/>
                      </a:cubicBezTo>
                      <a:cubicBezTo>
                        <a:pt x="373" y="30"/>
                        <a:pt x="375" y="39"/>
                        <a:pt x="378" y="48"/>
                      </a:cubicBezTo>
                      <a:cubicBezTo>
                        <a:pt x="390" y="82"/>
                        <a:pt x="390" y="82"/>
                        <a:pt x="390" y="82"/>
                      </a:cubicBezTo>
                      <a:lnTo>
                        <a:pt x="351" y="82"/>
                      </a:lnTo>
                      <a:close/>
                      <a:moveTo>
                        <a:pt x="458" y="140"/>
                      </a:moveTo>
                      <a:cubicBezTo>
                        <a:pt x="485" y="140"/>
                        <a:pt x="485" y="140"/>
                        <a:pt x="485" y="140"/>
                      </a:cubicBezTo>
                      <a:cubicBezTo>
                        <a:pt x="485" y="83"/>
                        <a:pt x="485" y="83"/>
                        <a:pt x="485" y="83"/>
                      </a:cubicBezTo>
                      <a:cubicBezTo>
                        <a:pt x="499" y="83"/>
                        <a:pt x="499" y="83"/>
                        <a:pt x="499" y="83"/>
                      </a:cubicBezTo>
                      <a:cubicBezTo>
                        <a:pt x="515" y="84"/>
                        <a:pt x="522" y="89"/>
                        <a:pt x="526" y="107"/>
                      </a:cubicBezTo>
                      <a:cubicBezTo>
                        <a:pt x="530" y="125"/>
                        <a:pt x="534" y="136"/>
                        <a:pt x="536" y="140"/>
                      </a:cubicBezTo>
                      <a:cubicBezTo>
                        <a:pt x="564" y="140"/>
                        <a:pt x="564" y="140"/>
                        <a:pt x="564" y="140"/>
                      </a:cubicBezTo>
                      <a:cubicBezTo>
                        <a:pt x="561" y="135"/>
                        <a:pt x="557" y="119"/>
                        <a:pt x="552" y="102"/>
                      </a:cubicBezTo>
                      <a:cubicBezTo>
                        <a:pt x="549" y="88"/>
                        <a:pt x="542" y="78"/>
                        <a:pt x="531" y="75"/>
                      </a:cubicBezTo>
                      <a:cubicBezTo>
                        <a:pt x="531" y="74"/>
                        <a:pt x="531" y="74"/>
                        <a:pt x="531" y="74"/>
                      </a:cubicBezTo>
                      <a:cubicBezTo>
                        <a:pt x="546" y="70"/>
                        <a:pt x="559" y="57"/>
                        <a:pt x="559" y="40"/>
                      </a:cubicBezTo>
                      <a:cubicBezTo>
                        <a:pt x="559" y="28"/>
                        <a:pt x="554" y="18"/>
                        <a:pt x="546" y="12"/>
                      </a:cubicBezTo>
                      <a:cubicBezTo>
                        <a:pt x="536" y="4"/>
                        <a:pt x="521" y="0"/>
                        <a:pt x="500" y="0"/>
                      </a:cubicBezTo>
                      <a:cubicBezTo>
                        <a:pt x="484" y="0"/>
                        <a:pt x="469" y="2"/>
                        <a:pt x="458" y="4"/>
                      </a:cubicBezTo>
                      <a:lnTo>
                        <a:pt x="458" y="140"/>
                      </a:lnTo>
                      <a:close/>
                      <a:moveTo>
                        <a:pt x="485" y="21"/>
                      </a:moveTo>
                      <a:cubicBezTo>
                        <a:pt x="488" y="20"/>
                        <a:pt x="494" y="20"/>
                        <a:pt x="502" y="20"/>
                      </a:cubicBezTo>
                      <a:cubicBezTo>
                        <a:pt x="520" y="20"/>
                        <a:pt x="531" y="27"/>
                        <a:pt x="531" y="42"/>
                      </a:cubicBezTo>
                      <a:cubicBezTo>
                        <a:pt x="531" y="56"/>
                        <a:pt x="520" y="65"/>
                        <a:pt x="502" y="65"/>
                      </a:cubicBezTo>
                      <a:cubicBezTo>
                        <a:pt x="485" y="65"/>
                        <a:pt x="485" y="65"/>
                        <a:pt x="485" y="65"/>
                      </a:cubicBezTo>
                      <a:lnTo>
                        <a:pt x="485" y="21"/>
                      </a:lnTo>
                      <a:close/>
                      <a:moveTo>
                        <a:pt x="499" y="443"/>
                      </a:moveTo>
                      <a:cubicBezTo>
                        <a:pt x="85" y="443"/>
                        <a:pt x="85" y="443"/>
                        <a:pt x="85" y="443"/>
                      </a:cubicBezTo>
                      <a:cubicBezTo>
                        <a:pt x="0" y="605"/>
                        <a:pt x="0" y="605"/>
                        <a:pt x="0" y="605"/>
                      </a:cubicBezTo>
                      <a:cubicBezTo>
                        <a:pt x="583" y="605"/>
                        <a:pt x="583" y="605"/>
                        <a:pt x="583" y="605"/>
                      </a:cubicBezTo>
                      <a:lnTo>
                        <a:pt x="499" y="4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7" name="Freeform 149"/>
                <p:cNvSpPr>
                  <a:spLocks noEditPoints="1"/>
                </p:cNvSpPr>
                <p:nvPr/>
              </p:nvSpPr>
              <p:spPr bwMode="auto">
                <a:xfrm>
                  <a:off x="8942400" y="1782766"/>
                  <a:ext cx="447676" cy="415926"/>
                </a:xfrm>
                <a:custGeom>
                  <a:avLst/>
                  <a:gdLst>
                    <a:gd name="T0" fmla="*/ 647 w 846"/>
                    <a:gd name="T1" fmla="*/ 598 h 785"/>
                    <a:gd name="T2" fmla="*/ 206 w 846"/>
                    <a:gd name="T3" fmla="*/ 605 h 785"/>
                    <a:gd name="T4" fmla="*/ 200 w 846"/>
                    <a:gd name="T5" fmla="*/ 615 h 785"/>
                    <a:gd name="T6" fmla="*/ 714 w 846"/>
                    <a:gd name="T7" fmla="*/ 785 h 785"/>
                    <a:gd name="T8" fmla="*/ 646 w 846"/>
                    <a:gd name="T9" fmla="*/ 615 h 785"/>
                    <a:gd name="T10" fmla="*/ 695 w 846"/>
                    <a:gd name="T11" fmla="*/ 761 h 785"/>
                    <a:gd name="T12" fmla="*/ 154 w 846"/>
                    <a:gd name="T13" fmla="*/ 567 h 785"/>
                    <a:gd name="T14" fmla="*/ 176 w 846"/>
                    <a:gd name="T15" fmla="*/ 593 h 785"/>
                    <a:gd name="T16" fmla="*/ 104 w 846"/>
                    <a:gd name="T17" fmla="*/ 530 h 785"/>
                    <a:gd name="T18" fmla="*/ 90 w 846"/>
                    <a:gd name="T19" fmla="*/ 504 h 785"/>
                    <a:gd name="T20" fmla="*/ 118 w 846"/>
                    <a:gd name="T21" fmla="*/ 536 h 785"/>
                    <a:gd name="T22" fmla="*/ 140 w 846"/>
                    <a:gd name="T23" fmla="*/ 561 h 785"/>
                    <a:gd name="T24" fmla="*/ 249 w 846"/>
                    <a:gd name="T25" fmla="*/ 656 h 785"/>
                    <a:gd name="T26" fmla="*/ 235 w 846"/>
                    <a:gd name="T27" fmla="*/ 630 h 785"/>
                    <a:gd name="T28" fmla="*/ 285 w 846"/>
                    <a:gd name="T29" fmla="*/ 688 h 785"/>
                    <a:gd name="T30" fmla="*/ 271 w 846"/>
                    <a:gd name="T31" fmla="*/ 662 h 785"/>
                    <a:gd name="T32" fmla="*/ 601 w 846"/>
                    <a:gd name="T33" fmla="*/ 655 h 785"/>
                    <a:gd name="T34" fmla="*/ 611 w 846"/>
                    <a:gd name="T35" fmla="*/ 630 h 785"/>
                    <a:gd name="T36" fmla="*/ 529 w 846"/>
                    <a:gd name="T37" fmla="*/ 718 h 785"/>
                    <a:gd name="T38" fmla="*/ 328 w 846"/>
                    <a:gd name="T39" fmla="*/ 722 h 785"/>
                    <a:gd name="T40" fmla="*/ 299 w 846"/>
                    <a:gd name="T41" fmla="*/ 702 h 785"/>
                    <a:gd name="T42" fmla="*/ 340 w 846"/>
                    <a:gd name="T43" fmla="*/ 674 h 785"/>
                    <a:gd name="T44" fmla="*/ 523 w 846"/>
                    <a:gd name="T45" fmla="*/ 707 h 785"/>
                    <a:gd name="T46" fmla="*/ 665 w 846"/>
                    <a:gd name="T47" fmla="*/ 591 h 785"/>
                    <a:gd name="T48" fmla="*/ 691 w 846"/>
                    <a:gd name="T49" fmla="*/ 576 h 785"/>
                    <a:gd name="T50" fmla="*/ 764 w 846"/>
                    <a:gd name="T51" fmla="*/ 513 h 785"/>
                    <a:gd name="T52" fmla="*/ 738 w 846"/>
                    <a:gd name="T53" fmla="*/ 519 h 785"/>
                    <a:gd name="T54" fmla="*/ 728 w 846"/>
                    <a:gd name="T55" fmla="*/ 544 h 785"/>
                    <a:gd name="T56" fmla="*/ 702 w 846"/>
                    <a:gd name="T57" fmla="*/ 551 h 785"/>
                    <a:gd name="T58" fmla="*/ 583 w 846"/>
                    <a:gd name="T59" fmla="*/ 671 h 785"/>
                    <a:gd name="T60" fmla="*/ 557 w 846"/>
                    <a:gd name="T61" fmla="*/ 677 h 785"/>
                    <a:gd name="T62" fmla="*/ 765 w 846"/>
                    <a:gd name="T63" fmla="*/ 191 h 785"/>
                    <a:gd name="T64" fmla="*/ 779 w 846"/>
                    <a:gd name="T65" fmla="*/ 303 h 785"/>
                    <a:gd name="T66" fmla="*/ 793 w 846"/>
                    <a:gd name="T67" fmla="*/ 147 h 785"/>
                    <a:gd name="T68" fmla="*/ 779 w 846"/>
                    <a:gd name="T69" fmla="*/ 93 h 785"/>
                    <a:gd name="T70" fmla="*/ 798 w 846"/>
                    <a:gd name="T71" fmla="*/ 377 h 785"/>
                    <a:gd name="T72" fmla="*/ 798 w 846"/>
                    <a:gd name="T73" fmla="*/ 377 h 785"/>
                    <a:gd name="T74" fmla="*/ 90 w 846"/>
                    <a:gd name="T75" fmla="*/ 190 h 785"/>
                    <a:gd name="T76" fmla="*/ 482 w 846"/>
                    <a:gd name="T77" fmla="*/ 250 h 785"/>
                    <a:gd name="T78" fmla="*/ 509 w 846"/>
                    <a:gd name="T79" fmla="*/ 216 h 785"/>
                    <a:gd name="T80" fmla="*/ 0 w 846"/>
                    <a:gd name="T81" fmla="*/ 431 h 785"/>
                    <a:gd name="T82" fmla="*/ 68 w 846"/>
                    <a:gd name="T83" fmla="*/ 498 h 785"/>
                    <a:gd name="T84" fmla="*/ 783 w 846"/>
                    <a:gd name="T85" fmla="*/ 480 h 785"/>
                    <a:gd name="T86" fmla="*/ 782 w 846"/>
                    <a:gd name="T87" fmla="*/ 497 h 785"/>
                    <a:gd name="T88" fmla="*/ 846 w 846"/>
                    <a:gd name="T89" fmla="*/ 49 h 785"/>
                    <a:gd name="T90" fmla="*/ 116 w 846"/>
                    <a:gd name="T91" fmla="*/ 451 h 785"/>
                    <a:gd name="T92" fmla="*/ 49 w 846"/>
                    <a:gd name="T93" fmla="*/ 29 h 785"/>
                    <a:gd name="T94" fmla="*/ 173 w 846"/>
                    <a:gd name="T95" fmla="*/ 336 h 785"/>
                    <a:gd name="T96" fmla="*/ 417 w 846"/>
                    <a:gd name="T97" fmla="*/ 314 h 785"/>
                    <a:gd name="T98" fmla="*/ 478 w 846"/>
                    <a:gd name="T99" fmla="*/ 269 h 785"/>
                    <a:gd name="T100" fmla="*/ 520 w 846"/>
                    <a:gd name="T101" fmla="*/ 169 h 785"/>
                    <a:gd name="T102" fmla="*/ 657 w 846"/>
                    <a:gd name="T103" fmla="*/ 275 h 785"/>
                    <a:gd name="T104" fmla="*/ 589 w 846"/>
                    <a:gd name="T105" fmla="*/ 308 h 785"/>
                    <a:gd name="T106" fmla="*/ 690 w 846"/>
                    <a:gd name="T107" fmla="*/ 208 h 785"/>
                    <a:gd name="T108" fmla="*/ 695 w 846"/>
                    <a:gd name="T109" fmla="*/ 308 h 785"/>
                    <a:gd name="T110" fmla="*/ 817 w 846"/>
                    <a:gd name="T111" fmla="*/ 49 h 785"/>
                    <a:gd name="T112" fmla="*/ 730 w 846"/>
                    <a:gd name="T113" fmla="*/ 29 h 785"/>
                    <a:gd name="T114" fmla="*/ 616 w 846"/>
                    <a:gd name="T115" fmla="*/ 189 h 7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46" h="785">
                      <a:moveTo>
                        <a:pt x="646" y="615"/>
                      </a:moveTo>
                      <a:cubicBezTo>
                        <a:pt x="655" y="607"/>
                        <a:pt x="655" y="607"/>
                        <a:pt x="655" y="607"/>
                      </a:cubicBezTo>
                      <a:cubicBezTo>
                        <a:pt x="658" y="605"/>
                        <a:pt x="658" y="601"/>
                        <a:pt x="656" y="599"/>
                      </a:cubicBezTo>
                      <a:cubicBezTo>
                        <a:pt x="654" y="596"/>
                        <a:pt x="650" y="596"/>
                        <a:pt x="647" y="598"/>
                      </a:cubicBezTo>
                      <a:cubicBezTo>
                        <a:pt x="640" y="605"/>
                        <a:pt x="640" y="605"/>
                        <a:pt x="640" y="605"/>
                      </a:cubicBezTo>
                      <a:cubicBezTo>
                        <a:pt x="638" y="601"/>
                        <a:pt x="634" y="599"/>
                        <a:pt x="630" y="599"/>
                      </a:cubicBezTo>
                      <a:cubicBezTo>
                        <a:pt x="216" y="599"/>
                        <a:pt x="216" y="599"/>
                        <a:pt x="216" y="599"/>
                      </a:cubicBezTo>
                      <a:cubicBezTo>
                        <a:pt x="212" y="599"/>
                        <a:pt x="208" y="601"/>
                        <a:pt x="206" y="605"/>
                      </a:cubicBezTo>
                      <a:cubicBezTo>
                        <a:pt x="198" y="598"/>
                        <a:pt x="198" y="598"/>
                        <a:pt x="198" y="598"/>
                      </a:cubicBezTo>
                      <a:cubicBezTo>
                        <a:pt x="196" y="596"/>
                        <a:pt x="192" y="596"/>
                        <a:pt x="190" y="599"/>
                      </a:cubicBezTo>
                      <a:cubicBezTo>
                        <a:pt x="188" y="601"/>
                        <a:pt x="188" y="605"/>
                        <a:pt x="190" y="607"/>
                      </a:cubicBezTo>
                      <a:cubicBezTo>
                        <a:pt x="200" y="615"/>
                        <a:pt x="200" y="615"/>
                        <a:pt x="200" y="615"/>
                      </a:cubicBezTo>
                      <a:cubicBezTo>
                        <a:pt x="121" y="767"/>
                        <a:pt x="121" y="767"/>
                        <a:pt x="121" y="767"/>
                      </a:cubicBezTo>
                      <a:cubicBezTo>
                        <a:pt x="119" y="771"/>
                        <a:pt x="119" y="776"/>
                        <a:pt x="121" y="779"/>
                      </a:cubicBezTo>
                      <a:cubicBezTo>
                        <a:pt x="123" y="783"/>
                        <a:pt x="127" y="785"/>
                        <a:pt x="131" y="785"/>
                      </a:cubicBezTo>
                      <a:cubicBezTo>
                        <a:pt x="714" y="785"/>
                        <a:pt x="714" y="785"/>
                        <a:pt x="714" y="785"/>
                      </a:cubicBezTo>
                      <a:cubicBezTo>
                        <a:pt x="715" y="785"/>
                        <a:pt x="715" y="785"/>
                        <a:pt x="715" y="785"/>
                      </a:cubicBezTo>
                      <a:cubicBezTo>
                        <a:pt x="721" y="785"/>
                        <a:pt x="727" y="780"/>
                        <a:pt x="727" y="773"/>
                      </a:cubicBezTo>
                      <a:cubicBezTo>
                        <a:pt x="727" y="770"/>
                        <a:pt x="726" y="767"/>
                        <a:pt x="724" y="765"/>
                      </a:cubicBezTo>
                      <a:lnTo>
                        <a:pt x="646" y="615"/>
                      </a:lnTo>
                      <a:close/>
                      <a:moveTo>
                        <a:pt x="151" y="761"/>
                      </a:moveTo>
                      <a:cubicBezTo>
                        <a:pt x="223" y="623"/>
                        <a:pt x="223" y="623"/>
                        <a:pt x="223" y="623"/>
                      </a:cubicBezTo>
                      <a:cubicBezTo>
                        <a:pt x="623" y="623"/>
                        <a:pt x="623" y="623"/>
                        <a:pt x="623" y="623"/>
                      </a:cubicBezTo>
                      <a:cubicBezTo>
                        <a:pt x="695" y="761"/>
                        <a:pt x="695" y="761"/>
                        <a:pt x="695" y="761"/>
                      </a:cubicBezTo>
                      <a:lnTo>
                        <a:pt x="151" y="761"/>
                      </a:lnTo>
                      <a:close/>
                      <a:moveTo>
                        <a:pt x="172" y="592"/>
                      </a:moveTo>
                      <a:cubicBezTo>
                        <a:pt x="154" y="576"/>
                        <a:pt x="154" y="576"/>
                        <a:pt x="154" y="576"/>
                      </a:cubicBezTo>
                      <a:cubicBezTo>
                        <a:pt x="152" y="574"/>
                        <a:pt x="152" y="570"/>
                        <a:pt x="154" y="567"/>
                      </a:cubicBezTo>
                      <a:cubicBezTo>
                        <a:pt x="156" y="565"/>
                        <a:pt x="160" y="565"/>
                        <a:pt x="162" y="567"/>
                      </a:cubicBezTo>
                      <a:cubicBezTo>
                        <a:pt x="180" y="583"/>
                        <a:pt x="180" y="583"/>
                        <a:pt x="180" y="583"/>
                      </a:cubicBezTo>
                      <a:cubicBezTo>
                        <a:pt x="183" y="585"/>
                        <a:pt x="183" y="589"/>
                        <a:pt x="181" y="591"/>
                      </a:cubicBezTo>
                      <a:cubicBezTo>
                        <a:pt x="180" y="592"/>
                        <a:pt x="178" y="593"/>
                        <a:pt x="176" y="593"/>
                      </a:cubicBezTo>
                      <a:cubicBezTo>
                        <a:pt x="175" y="593"/>
                        <a:pt x="174" y="593"/>
                        <a:pt x="172" y="592"/>
                      </a:cubicBezTo>
                      <a:close/>
                      <a:moveTo>
                        <a:pt x="108" y="519"/>
                      </a:moveTo>
                      <a:cubicBezTo>
                        <a:pt x="111" y="521"/>
                        <a:pt x="111" y="525"/>
                        <a:pt x="109" y="528"/>
                      </a:cubicBezTo>
                      <a:cubicBezTo>
                        <a:pt x="107" y="529"/>
                        <a:pt x="106" y="530"/>
                        <a:pt x="104" y="530"/>
                      </a:cubicBezTo>
                      <a:cubicBezTo>
                        <a:pt x="103" y="530"/>
                        <a:pt x="101" y="529"/>
                        <a:pt x="100" y="528"/>
                      </a:cubicBezTo>
                      <a:cubicBezTo>
                        <a:pt x="82" y="513"/>
                        <a:pt x="82" y="513"/>
                        <a:pt x="82" y="513"/>
                      </a:cubicBezTo>
                      <a:cubicBezTo>
                        <a:pt x="80" y="510"/>
                        <a:pt x="79" y="507"/>
                        <a:pt x="82" y="504"/>
                      </a:cubicBezTo>
                      <a:cubicBezTo>
                        <a:pt x="84" y="502"/>
                        <a:pt x="88" y="501"/>
                        <a:pt x="90" y="504"/>
                      </a:cubicBezTo>
                      <a:lnTo>
                        <a:pt x="108" y="519"/>
                      </a:lnTo>
                      <a:close/>
                      <a:moveTo>
                        <a:pt x="136" y="560"/>
                      </a:moveTo>
                      <a:cubicBezTo>
                        <a:pt x="118" y="544"/>
                        <a:pt x="118" y="544"/>
                        <a:pt x="118" y="544"/>
                      </a:cubicBezTo>
                      <a:cubicBezTo>
                        <a:pt x="116" y="542"/>
                        <a:pt x="115" y="538"/>
                        <a:pt x="118" y="536"/>
                      </a:cubicBezTo>
                      <a:cubicBezTo>
                        <a:pt x="120" y="533"/>
                        <a:pt x="124" y="533"/>
                        <a:pt x="126" y="535"/>
                      </a:cubicBezTo>
                      <a:cubicBezTo>
                        <a:pt x="144" y="551"/>
                        <a:pt x="144" y="551"/>
                        <a:pt x="144" y="551"/>
                      </a:cubicBezTo>
                      <a:cubicBezTo>
                        <a:pt x="147" y="553"/>
                        <a:pt x="147" y="557"/>
                        <a:pt x="145" y="559"/>
                      </a:cubicBezTo>
                      <a:cubicBezTo>
                        <a:pt x="144" y="561"/>
                        <a:pt x="142" y="561"/>
                        <a:pt x="140" y="561"/>
                      </a:cubicBezTo>
                      <a:cubicBezTo>
                        <a:pt x="139" y="561"/>
                        <a:pt x="137" y="561"/>
                        <a:pt x="136" y="560"/>
                      </a:cubicBezTo>
                      <a:close/>
                      <a:moveTo>
                        <a:pt x="253" y="646"/>
                      </a:moveTo>
                      <a:cubicBezTo>
                        <a:pt x="255" y="648"/>
                        <a:pt x="255" y="652"/>
                        <a:pt x="253" y="654"/>
                      </a:cubicBezTo>
                      <a:cubicBezTo>
                        <a:pt x="252" y="656"/>
                        <a:pt x="250" y="656"/>
                        <a:pt x="249" y="656"/>
                      </a:cubicBezTo>
                      <a:cubicBezTo>
                        <a:pt x="247" y="656"/>
                        <a:pt x="246" y="656"/>
                        <a:pt x="245" y="655"/>
                      </a:cubicBezTo>
                      <a:cubicBezTo>
                        <a:pt x="227" y="639"/>
                        <a:pt x="227" y="639"/>
                        <a:pt x="227" y="639"/>
                      </a:cubicBezTo>
                      <a:cubicBezTo>
                        <a:pt x="224" y="637"/>
                        <a:pt x="224" y="633"/>
                        <a:pt x="226" y="631"/>
                      </a:cubicBezTo>
                      <a:cubicBezTo>
                        <a:pt x="228" y="628"/>
                        <a:pt x="232" y="628"/>
                        <a:pt x="235" y="630"/>
                      </a:cubicBezTo>
                      <a:lnTo>
                        <a:pt x="253" y="646"/>
                      </a:lnTo>
                      <a:close/>
                      <a:moveTo>
                        <a:pt x="289" y="677"/>
                      </a:moveTo>
                      <a:cubicBezTo>
                        <a:pt x="291" y="680"/>
                        <a:pt x="291" y="683"/>
                        <a:pt x="289" y="686"/>
                      </a:cubicBezTo>
                      <a:cubicBezTo>
                        <a:pt x="288" y="687"/>
                        <a:pt x="286" y="688"/>
                        <a:pt x="285" y="688"/>
                      </a:cubicBezTo>
                      <a:cubicBezTo>
                        <a:pt x="283" y="688"/>
                        <a:pt x="282" y="687"/>
                        <a:pt x="281" y="686"/>
                      </a:cubicBezTo>
                      <a:cubicBezTo>
                        <a:pt x="263" y="671"/>
                        <a:pt x="263" y="671"/>
                        <a:pt x="263" y="671"/>
                      </a:cubicBezTo>
                      <a:cubicBezTo>
                        <a:pt x="260" y="668"/>
                        <a:pt x="260" y="665"/>
                        <a:pt x="262" y="662"/>
                      </a:cubicBezTo>
                      <a:cubicBezTo>
                        <a:pt x="264" y="660"/>
                        <a:pt x="268" y="659"/>
                        <a:pt x="271" y="662"/>
                      </a:cubicBezTo>
                      <a:lnTo>
                        <a:pt x="289" y="677"/>
                      </a:lnTo>
                      <a:close/>
                      <a:moveTo>
                        <a:pt x="620" y="631"/>
                      </a:moveTo>
                      <a:cubicBezTo>
                        <a:pt x="622" y="633"/>
                        <a:pt x="622" y="637"/>
                        <a:pt x="619" y="639"/>
                      </a:cubicBezTo>
                      <a:cubicBezTo>
                        <a:pt x="601" y="655"/>
                        <a:pt x="601" y="655"/>
                        <a:pt x="601" y="655"/>
                      </a:cubicBezTo>
                      <a:cubicBezTo>
                        <a:pt x="600" y="656"/>
                        <a:pt x="599" y="656"/>
                        <a:pt x="597" y="656"/>
                      </a:cubicBezTo>
                      <a:cubicBezTo>
                        <a:pt x="596" y="656"/>
                        <a:pt x="594" y="656"/>
                        <a:pt x="593" y="654"/>
                      </a:cubicBezTo>
                      <a:cubicBezTo>
                        <a:pt x="590" y="652"/>
                        <a:pt x="591" y="648"/>
                        <a:pt x="593" y="646"/>
                      </a:cubicBezTo>
                      <a:cubicBezTo>
                        <a:pt x="611" y="630"/>
                        <a:pt x="611" y="630"/>
                        <a:pt x="611" y="630"/>
                      </a:cubicBezTo>
                      <a:cubicBezTo>
                        <a:pt x="614" y="628"/>
                        <a:pt x="618" y="628"/>
                        <a:pt x="620" y="631"/>
                      </a:cubicBezTo>
                      <a:close/>
                      <a:moveTo>
                        <a:pt x="548" y="694"/>
                      </a:moveTo>
                      <a:cubicBezTo>
                        <a:pt x="550" y="696"/>
                        <a:pt x="549" y="700"/>
                        <a:pt x="547" y="702"/>
                      </a:cubicBezTo>
                      <a:cubicBezTo>
                        <a:pt x="529" y="718"/>
                        <a:pt x="529" y="718"/>
                        <a:pt x="529" y="718"/>
                      </a:cubicBezTo>
                      <a:cubicBezTo>
                        <a:pt x="528" y="719"/>
                        <a:pt x="526" y="719"/>
                        <a:pt x="525" y="719"/>
                      </a:cubicBezTo>
                      <a:cubicBezTo>
                        <a:pt x="525" y="719"/>
                        <a:pt x="525" y="719"/>
                        <a:pt x="524" y="719"/>
                      </a:cubicBezTo>
                      <a:cubicBezTo>
                        <a:pt x="523" y="721"/>
                        <a:pt x="521" y="722"/>
                        <a:pt x="518" y="722"/>
                      </a:cubicBezTo>
                      <a:cubicBezTo>
                        <a:pt x="328" y="722"/>
                        <a:pt x="328" y="722"/>
                        <a:pt x="328" y="722"/>
                      </a:cubicBezTo>
                      <a:cubicBezTo>
                        <a:pt x="325" y="722"/>
                        <a:pt x="323" y="721"/>
                        <a:pt x="321" y="719"/>
                      </a:cubicBezTo>
                      <a:cubicBezTo>
                        <a:pt x="321" y="719"/>
                        <a:pt x="321" y="719"/>
                        <a:pt x="321" y="719"/>
                      </a:cubicBezTo>
                      <a:cubicBezTo>
                        <a:pt x="319" y="719"/>
                        <a:pt x="318" y="719"/>
                        <a:pt x="317" y="718"/>
                      </a:cubicBezTo>
                      <a:cubicBezTo>
                        <a:pt x="299" y="702"/>
                        <a:pt x="299" y="702"/>
                        <a:pt x="299" y="702"/>
                      </a:cubicBezTo>
                      <a:cubicBezTo>
                        <a:pt x="296" y="700"/>
                        <a:pt x="296" y="696"/>
                        <a:pt x="298" y="694"/>
                      </a:cubicBezTo>
                      <a:cubicBezTo>
                        <a:pt x="300" y="691"/>
                        <a:pt x="304" y="691"/>
                        <a:pt x="307" y="693"/>
                      </a:cubicBezTo>
                      <a:cubicBezTo>
                        <a:pt x="322" y="707"/>
                        <a:pt x="322" y="707"/>
                        <a:pt x="322" y="707"/>
                      </a:cubicBezTo>
                      <a:cubicBezTo>
                        <a:pt x="340" y="674"/>
                        <a:pt x="340" y="674"/>
                        <a:pt x="340" y="674"/>
                      </a:cubicBezTo>
                      <a:cubicBezTo>
                        <a:pt x="343" y="667"/>
                        <a:pt x="352" y="662"/>
                        <a:pt x="360" y="662"/>
                      </a:cubicBezTo>
                      <a:cubicBezTo>
                        <a:pt x="486" y="662"/>
                        <a:pt x="486" y="662"/>
                        <a:pt x="486" y="662"/>
                      </a:cubicBezTo>
                      <a:cubicBezTo>
                        <a:pt x="494" y="662"/>
                        <a:pt x="503" y="667"/>
                        <a:pt x="506" y="674"/>
                      </a:cubicBezTo>
                      <a:cubicBezTo>
                        <a:pt x="523" y="707"/>
                        <a:pt x="523" y="707"/>
                        <a:pt x="523" y="707"/>
                      </a:cubicBezTo>
                      <a:cubicBezTo>
                        <a:pt x="539" y="693"/>
                        <a:pt x="539" y="693"/>
                        <a:pt x="539" y="693"/>
                      </a:cubicBezTo>
                      <a:cubicBezTo>
                        <a:pt x="542" y="691"/>
                        <a:pt x="545" y="691"/>
                        <a:pt x="548" y="694"/>
                      </a:cubicBezTo>
                      <a:close/>
                      <a:moveTo>
                        <a:pt x="669" y="593"/>
                      </a:moveTo>
                      <a:cubicBezTo>
                        <a:pt x="668" y="593"/>
                        <a:pt x="666" y="592"/>
                        <a:pt x="665" y="591"/>
                      </a:cubicBezTo>
                      <a:cubicBezTo>
                        <a:pt x="663" y="588"/>
                        <a:pt x="663" y="585"/>
                        <a:pt x="665" y="583"/>
                      </a:cubicBezTo>
                      <a:cubicBezTo>
                        <a:pt x="684" y="567"/>
                        <a:pt x="684" y="567"/>
                        <a:pt x="684" y="567"/>
                      </a:cubicBezTo>
                      <a:cubicBezTo>
                        <a:pt x="686" y="565"/>
                        <a:pt x="690" y="565"/>
                        <a:pt x="692" y="567"/>
                      </a:cubicBezTo>
                      <a:cubicBezTo>
                        <a:pt x="694" y="570"/>
                        <a:pt x="694" y="574"/>
                        <a:pt x="691" y="576"/>
                      </a:cubicBezTo>
                      <a:cubicBezTo>
                        <a:pt x="673" y="592"/>
                        <a:pt x="673" y="592"/>
                        <a:pt x="673" y="592"/>
                      </a:cubicBezTo>
                      <a:cubicBezTo>
                        <a:pt x="672" y="593"/>
                        <a:pt x="671" y="593"/>
                        <a:pt x="669" y="593"/>
                      </a:cubicBezTo>
                      <a:close/>
                      <a:moveTo>
                        <a:pt x="764" y="504"/>
                      </a:moveTo>
                      <a:cubicBezTo>
                        <a:pt x="766" y="507"/>
                        <a:pt x="766" y="510"/>
                        <a:pt x="764" y="513"/>
                      </a:cubicBezTo>
                      <a:cubicBezTo>
                        <a:pt x="746" y="528"/>
                        <a:pt x="746" y="528"/>
                        <a:pt x="746" y="528"/>
                      </a:cubicBezTo>
                      <a:cubicBezTo>
                        <a:pt x="744" y="529"/>
                        <a:pt x="743" y="530"/>
                        <a:pt x="742" y="530"/>
                      </a:cubicBezTo>
                      <a:cubicBezTo>
                        <a:pt x="740" y="530"/>
                        <a:pt x="738" y="529"/>
                        <a:pt x="737" y="528"/>
                      </a:cubicBezTo>
                      <a:cubicBezTo>
                        <a:pt x="735" y="525"/>
                        <a:pt x="735" y="521"/>
                        <a:pt x="738" y="519"/>
                      </a:cubicBezTo>
                      <a:cubicBezTo>
                        <a:pt x="756" y="504"/>
                        <a:pt x="756" y="504"/>
                        <a:pt x="756" y="504"/>
                      </a:cubicBezTo>
                      <a:cubicBezTo>
                        <a:pt x="758" y="501"/>
                        <a:pt x="762" y="502"/>
                        <a:pt x="764" y="504"/>
                      </a:cubicBezTo>
                      <a:close/>
                      <a:moveTo>
                        <a:pt x="728" y="536"/>
                      </a:moveTo>
                      <a:cubicBezTo>
                        <a:pt x="730" y="538"/>
                        <a:pt x="730" y="542"/>
                        <a:pt x="728" y="544"/>
                      </a:cubicBezTo>
                      <a:cubicBezTo>
                        <a:pt x="709" y="560"/>
                        <a:pt x="709" y="560"/>
                        <a:pt x="709" y="560"/>
                      </a:cubicBezTo>
                      <a:cubicBezTo>
                        <a:pt x="708" y="561"/>
                        <a:pt x="707" y="561"/>
                        <a:pt x="706" y="561"/>
                      </a:cubicBezTo>
                      <a:cubicBezTo>
                        <a:pt x="704" y="561"/>
                        <a:pt x="702" y="561"/>
                        <a:pt x="701" y="559"/>
                      </a:cubicBezTo>
                      <a:cubicBezTo>
                        <a:pt x="699" y="557"/>
                        <a:pt x="699" y="553"/>
                        <a:pt x="702" y="551"/>
                      </a:cubicBezTo>
                      <a:cubicBezTo>
                        <a:pt x="720" y="535"/>
                        <a:pt x="720" y="535"/>
                        <a:pt x="720" y="535"/>
                      </a:cubicBezTo>
                      <a:cubicBezTo>
                        <a:pt x="722" y="533"/>
                        <a:pt x="726" y="533"/>
                        <a:pt x="728" y="536"/>
                      </a:cubicBezTo>
                      <a:close/>
                      <a:moveTo>
                        <a:pt x="584" y="662"/>
                      </a:moveTo>
                      <a:cubicBezTo>
                        <a:pt x="586" y="665"/>
                        <a:pt x="586" y="668"/>
                        <a:pt x="583" y="671"/>
                      </a:cubicBezTo>
                      <a:cubicBezTo>
                        <a:pt x="565" y="686"/>
                        <a:pt x="565" y="686"/>
                        <a:pt x="565" y="686"/>
                      </a:cubicBezTo>
                      <a:cubicBezTo>
                        <a:pt x="564" y="687"/>
                        <a:pt x="562" y="688"/>
                        <a:pt x="561" y="688"/>
                      </a:cubicBezTo>
                      <a:cubicBezTo>
                        <a:pt x="559" y="688"/>
                        <a:pt x="558" y="687"/>
                        <a:pt x="557" y="686"/>
                      </a:cubicBezTo>
                      <a:cubicBezTo>
                        <a:pt x="554" y="683"/>
                        <a:pt x="555" y="680"/>
                        <a:pt x="557" y="677"/>
                      </a:cubicBezTo>
                      <a:cubicBezTo>
                        <a:pt x="575" y="662"/>
                        <a:pt x="575" y="662"/>
                        <a:pt x="575" y="662"/>
                      </a:cubicBezTo>
                      <a:cubicBezTo>
                        <a:pt x="578" y="659"/>
                        <a:pt x="581" y="660"/>
                        <a:pt x="584" y="662"/>
                      </a:cubicBezTo>
                      <a:close/>
                      <a:moveTo>
                        <a:pt x="765" y="289"/>
                      </a:moveTo>
                      <a:cubicBezTo>
                        <a:pt x="765" y="191"/>
                        <a:pt x="765" y="191"/>
                        <a:pt x="765" y="191"/>
                      </a:cubicBezTo>
                      <a:cubicBezTo>
                        <a:pt x="765" y="183"/>
                        <a:pt x="771" y="177"/>
                        <a:pt x="779" y="177"/>
                      </a:cubicBezTo>
                      <a:cubicBezTo>
                        <a:pt x="787" y="177"/>
                        <a:pt x="794" y="183"/>
                        <a:pt x="794" y="191"/>
                      </a:cubicBezTo>
                      <a:cubicBezTo>
                        <a:pt x="794" y="289"/>
                        <a:pt x="794" y="289"/>
                        <a:pt x="794" y="289"/>
                      </a:cubicBezTo>
                      <a:cubicBezTo>
                        <a:pt x="794" y="297"/>
                        <a:pt x="787" y="303"/>
                        <a:pt x="779" y="303"/>
                      </a:cubicBezTo>
                      <a:cubicBezTo>
                        <a:pt x="771" y="303"/>
                        <a:pt x="765" y="297"/>
                        <a:pt x="765" y="289"/>
                      </a:cubicBezTo>
                      <a:close/>
                      <a:moveTo>
                        <a:pt x="766" y="147"/>
                      </a:moveTo>
                      <a:cubicBezTo>
                        <a:pt x="766" y="140"/>
                        <a:pt x="772" y="134"/>
                        <a:pt x="779" y="134"/>
                      </a:cubicBezTo>
                      <a:cubicBezTo>
                        <a:pt x="787" y="134"/>
                        <a:pt x="793" y="140"/>
                        <a:pt x="793" y="147"/>
                      </a:cubicBezTo>
                      <a:cubicBezTo>
                        <a:pt x="793" y="154"/>
                        <a:pt x="787" y="160"/>
                        <a:pt x="779" y="160"/>
                      </a:cubicBezTo>
                      <a:cubicBezTo>
                        <a:pt x="772" y="160"/>
                        <a:pt x="766" y="154"/>
                        <a:pt x="766" y="147"/>
                      </a:cubicBezTo>
                      <a:close/>
                      <a:moveTo>
                        <a:pt x="766" y="106"/>
                      </a:moveTo>
                      <a:cubicBezTo>
                        <a:pt x="766" y="99"/>
                        <a:pt x="772" y="93"/>
                        <a:pt x="779" y="93"/>
                      </a:cubicBezTo>
                      <a:cubicBezTo>
                        <a:pt x="787" y="93"/>
                        <a:pt x="793" y="99"/>
                        <a:pt x="793" y="106"/>
                      </a:cubicBezTo>
                      <a:cubicBezTo>
                        <a:pt x="793" y="113"/>
                        <a:pt x="787" y="119"/>
                        <a:pt x="779" y="119"/>
                      </a:cubicBezTo>
                      <a:cubicBezTo>
                        <a:pt x="772" y="119"/>
                        <a:pt x="766" y="113"/>
                        <a:pt x="766" y="106"/>
                      </a:cubicBezTo>
                      <a:close/>
                      <a:moveTo>
                        <a:pt x="798" y="377"/>
                      </a:moveTo>
                      <a:cubicBezTo>
                        <a:pt x="798" y="387"/>
                        <a:pt x="789" y="395"/>
                        <a:pt x="779" y="395"/>
                      </a:cubicBezTo>
                      <a:cubicBezTo>
                        <a:pt x="769" y="395"/>
                        <a:pt x="761" y="387"/>
                        <a:pt x="761" y="377"/>
                      </a:cubicBezTo>
                      <a:cubicBezTo>
                        <a:pt x="761" y="367"/>
                        <a:pt x="769" y="358"/>
                        <a:pt x="779" y="358"/>
                      </a:cubicBezTo>
                      <a:cubicBezTo>
                        <a:pt x="789" y="358"/>
                        <a:pt x="798" y="367"/>
                        <a:pt x="798" y="377"/>
                      </a:cubicBezTo>
                      <a:close/>
                      <a:moveTo>
                        <a:pt x="90" y="290"/>
                      </a:moveTo>
                      <a:cubicBezTo>
                        <a:pt x="54" y="290"/>
                        <a:pt x="54" y="290"/>
                        <a:pt x="54" y="290"/>
                      </a:cubicBezTo>
                      <a:cubicBezTo>
                        <a:pt x="54" y="190"/>
                        <a:pt x="54" y="190"/>
                        <a:pt x="54" y="190"/>
                      </a:cubicBezTo>
                      <a:cubicBezTo>
                        <a:pt x="90" y="190"/>
                        <a:pt x="90" y="190"/>
                        <a:pt x="90" y="190"/>
                      </a:cubicBezTo>
                      <a:lnTo>
                        <a:pt x="90" y="290"/>
                      </a:lnTo>
                      <a:close/>
                      <a:moveTo>
                        <a:pt x="509" y="216"/>
                      </a:moveTo>
                      <a:cubicBezTo>
                        <a:pt x="521" y="250"/>
                        <a:pt x="521" y="250"/>
                        <a:pt x="521" y="250"/>
                      </a:cubicBezTo>
                      <a:cubicBezTo>
                        <a:pt x="482" y="250"/>
                        <a:pt x="482" y="250"/>
                        <a:pt x="482" y="250"/>
                      </a:cubicBezTo>
                      <a:cubicBezTo>
                        <a:pt x="494" y="216"/>
                        <a:pt x="494" y="216"/>
                        <a:pt x="494" y="216"/>
                      </a:cubicBezTo>
                      <a:cubicBezTo>
                        <a:pt x="496" y="207"/>
                        <a:pt x="499" y="198"/>
                        <a:pt x="501" y="190"/>
                      </a:cubicBezTo>
                      <a:cubicBezTo>
                        <a:pt x="501" y="190"/>
                        <a:pt x="501" y="190"/>
                        <a:pt x="501" y="190"/>
                      </a:cubicBezTo>
                      <a:cubicBezTo>
                        <a:pt x="504" y="198"/>
                        <a:pt x="506" y="207"/>
                        <a:pt x="509" y="216"/>
                      </a:cubicBezTo>
                      <a:close/>
                      <a:moveTo>
                        <a:pt x="79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431"/>
                        <a:pt x="0" y="431"/>
                        <a:pt x="0" y="431"/>
                      </a:cubicBezTo>
                      <a:cubicBezTo>
                        <a:pt x="0" y="457"/>
                        <a:pt x="20" y="478"/>
                        <a:pt x="45" y="480"/>
                      </a:cubicBezTo>
                      <a:cubicBezTo>
                        <a:pt x="45" y="480"/>
                        <a:pt x="46" y="481"/>
                        <a:pt x="46" y="481"/>
                      </a:cubicBezTo>
                      <a:cubicBezTo>
                        <a:pt x="64" y="497"/>
                        <a:pt x="64" y="497"/>
                        <a:pt x="64" y="497"/>
                      </a:cubicBezTo>
                      <a:cubicBezTo>
                        <a:pt x="65" y="498"/>
                        <a:pt x="67" y="498"/>
                        <a:pt x="68" y="498"/>
                      </a:cubicBezTo>
                      <a:cubicBezTo>
                        <a:pt x="70" y="498"/>
                        <a:pt x="71" y="498"/>
                        <a:pt x="73" y="496"/>
                      </a:cubicBezTo>
                      <a:cubicBezTo>
                        <a:pt x="75" y="494"/>
                        <a:pt x="74" y="490"/>
                        <a:pt x="72" y="488"/>
                      </a:cubicBezTo>
                      <a:cubicBezTo>
                        <a:pt x="63" y="480"/>
                        <a:pt x="63" y="480"/>
                        <a:pt x="63" y="480"/>
                      </a:cubicBezTo>
                      <a:cubicBezTo>
                        <a:pt x="783" y="480"/>
                        <a:pt x="783" y="480"/>
                        <a:pt x="783" y="480"/>
                      </a:cubicBezTo>
                      <a:cubicBezTo>
                        <a:pt x="774" y="488"/>
                        <a:pt x="774" y="488"/>
                        <a:pt x="774" y="488"/>
                      </a:cubicBezTo>
                      <a:cubicBezTo>
                        <a:pt x="771" y="490"/>
                        <a:pt x="771" y="494"/>
                        <a:pt x="773" y="496"/>
                      </a:cubicBezTo>
                      <a:cubicBezTo>
                        <a:pt x="774" y="498"/>
                        <a:pt x="776" y="498"/>
                        <a:pt x="778" y="498"/>
                      </a:cubicBezTo>
                      <a:cubicBezTo>
                        <a:pt x="779" y="498"/>
                        <a:pt x="781" y="498"/>
                        <a:pt x="782" y="497"/>
                      </a:cubicBezTo>
                      <a:cubicBezTo>
                        <a:pt x="800" y="481"/>
                        <a:pt x="800" y="481"/>
                        <a:pt x="800" y="481"/>
                      </a:cubicBezTo>
                      <a:cubicBezTo>
                        <a:pt x="800" y="481"/>
                        <a:pt x="801" y="480"/>
                        <a:pt x="801" y="480"/>
                      </a:cubicBezTo>
                      <a:cubicBezTo>
                        <a:pt x="826" y="478"/>
                        <a:pt x="846" y="457"/>
                        <a:pt x="846" y="431"/>
                      </a:cubicBezTo>
                      <a:cubicBezTo>
                        <a:pt x="846" y="49"/>
                        <a:pt x="846" y="49"/>
                        <a:pt x="846" y="49"/>
                      </a:cubicBezTo>
                      <a:cubicBezTo>
                        <a:pt x="846" y="22"/>
                        <a:pt x="824" y="0"/>
                        <a:pt x="797" y="0"/>
                      </a:cubicBezTo>
                      <a:close/>
                      <a:moveTo>
                        <a:pt x="116" y="75"/>
                      </a:moveTo>
                      <a:cubicBezTo>
                        <a:pt x="116" y="397"/>
                        <a:pt x="116" y="397"/>
                        <a:pt x="116" y="397"/>
                      </a:cubicBezTo>
                      <a:cubicBezTo>
                        <a:pt x="116" y="451"/>
                        <a:pt x="116" y="451"/>
                        <a:pt x="116" y="451"/>
                      </a:cubicBezTo>
                      <a:cubicBezTo>
                        <a:pt x="49" y="451"/>
                        <a:pt x="49" y="451"/>
                        <a:pt x="49" y="451"/>
                      </a:cubicBezTo>
                      <a:cubicBezTo>
                        <a:pt x="38" y="451"/>
                        <a:pt x="29" y="442"/>
                        <a:pt x="29" y="431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38"/>
                        <a:pt x="38" y="29"/>
                        <a:pt x="49" y="29"/>
                      </a:cubicBezTo>
                      <a:cubicBezTo>
                        <a:pt x="116" y="29"/>
                        <a:pt x="116" y="29"/>
                        <a:pt x="116" y="29"/>
                      </a:cubicBezTo>
                      <a:lnTo>
                        <a:pt x="116" y="75"/>
                      </a:lnTo>
                      <a:close/>
                      <a:moveTo>
                        <a:pt x="302" y="368"/>
                      </a:moveTo>
                      <a:cubicBezTo>
                        <a:pt x="173" y="336"/>
                        <a:pt x="173" y="336"/>
                        <a:pt x="173" y="336"/>
                      </a:cubicBezTo>
                      <a:cubicBezTo>
                        <a:pt x="172" y="187"/>
                        <a:pt x="172" y="187"/>
                        <a:pt x="172" y="187"/>
                      </a:cubicBezTo>
                      <a:cubicBezTo>
                        <a:pt x="288" y="133"/>
                        <a:pt x="288" y="133"/>
                        <a:pt x="288" y="133"/>
                      </a:cubicBezTo>
                      <a:cubicBezTo>
                        <a:pt x="417" y="164"/>
                        <a:pt x="417" y="164"/>
                        <a:pt x="417" y="164"/>
                      </a:cubicBezTo>
                      <a:cubicBezTo>
                        <a:pt x="417" y="314"/>
                        <a:pt x="417" y="314"/>
                        <a:pt x="417" y="314"/>
                      </a:cubicBezTo>
                      <a:lnTo>
                        <a:pt x="302" y="368"/>
                      </a:lnTo>
                      <a:close/>
                      <a:moveTo>
                        <a:pt x="539" y="308"/>
                      </a:moveTo>
                      <a:cubicBezTo>
                        <a:pt x="525" y="269"/>
                        <a:pt x="525" y="269"/>
                        <a:pt x="525" y="269"/>
                      </a:cubicBezTo>
                      <a:cubicBezTo>
                        <a:pt x="478" y="269"/>
                        <a:pt x="478" y="269"/>
                        <a:pt x="478" y="269"/>
                      </a:cubicBezTo>
                      <a:cubicBezTo>
                        <a:pt x="465" y="308"/>
                        <a:pt x="465" y="308"/>
                        <a:pt x="465" y="308"/>
                      </a:cubicBezTo>
                      <a:cubicBezTo>
                        <a:pt x="437" y="308"/>
                        <a:pt x="437" y="308"/>
                        <a:pt x="437" y="308"/>
                      </a:cubicBezTo>
                      <a:cubicBezTo>
                        <a:pt x="485" y="169"/>
                        <a:pt x="485" y="169"/>
                        <a:pt x="485" y="169"/>
                      </a:cubicBezTo>
                      <a:cubicBezTo>
                        <a:pt x="520" y="169"/>
                        <a:pt x="520" y="169"/>
                        <a:pt x="520" y="169"/>
                      </a:cubicBezTo>
                      <a:cubicBezTo>
                        <a:pt x="568" y="308"/>
                        <a:pt x="568" y="308"/>
                        <a:pt x="568" y="308"/>
                      </a:cubicBezTo>
                      <a:lnTo>
                        <a:pt x="539" y="308"/>
                      </a:lnTo>
                      <a:close/>
                      <a:moveTo>
                        <a:pt x="667" y="308"/>
                      </a:moveTo>
                      <a:cubicBezTo>
                        <a:pt x="665" y="304"/>
                        <a:pt x="661" y="293"/>
                        <a:pt x="657" y="275"/>
                      </a:cubicBezTo>
                      <a:cubicBezTo>
                        <a:pt x="653" y="257"/>
                        <a:pt x="646" y="252"/>
                        <a:pt x="630" y="251"/>
                      </a:cubicBezTo>
                      <a:cubicBezTo>
                        <a:pt x="616" y="251"/>
                        <a:pt x="616" y="251"/>
                        <a:pt x="616" y="251"/>
                      </a:cubicBezTo>
                      <a:cubicBezTo>
                        <a:pt x="616" y="308"/>
                        <a:pt x="616" y="308"/>
                        <a:pt x="616" y="308"/>
                      </a:cubicBezTo>
                      <a:cubicBezTo>
                        <a:pt x="589" y="308"/>
                        <a:pt x="589" y="308"/>
                        <a:pt x="589" y="308"/>
                      </a:cubicBezTo>
                      <a:cubicBezTo>
                        <a:pt x="589" y="172"/>
                        <a:pt x="589" y="172"/>
                        <a:pt x="589" y="172"/>
                      </a:cubicBezTo>
                      <a:cubicBezTo>
                        <a:pt x="600" y="170"/>
                        <a:pt x="615" y="168"/>
                        <a:pt x="631" y="168"/>
                      </a:cubicBezTo>
                      <a:cubicBezTo>
                        <a:pt x="652" y="168"/>
                        <a:pt x="667" y="172"/>
                        <a:pt x="677" y="180"/>
                      </a:cubicBezTo>
                      <a:cubicBezTo>
                        <a:pt x="685" y="186"/>
                        <a:pt x="690" y="196"/>
                        <a:pt x="690" y="208"/>
                      </a:cubicBezTo>
                      <a:cubicBezTo>
                        <a:pt x="690" y="225"/>
                        <a:pt x="677" y="238"/>
                        <a:pt x="662" y="242"/>
                      </a:cubicBezTo>
                      <a:cubicBezTo>
                        <a:pt x="662" y="243"/>
                        <a:pt x="662" y="243"/>
                        <a:pt x="662" y="243"/>
                      </a:cubicBezTo>
                      <a:cubicBezTo>
                        <a:pt x="673" y="246"/>
                        <a:pt x="680" y="256"/>
                        <a:pt x="683" y="270"/>
                      </a:cubicBezTo>
                      <a:cubicBezTo>
                        <a:pt x="688" y="287"/>
                        <a:pt x="692" y="303"/>
                        <a:pt x="695" y="308"/>
                      </a:cubicBezTo>
                      <a:lnTo>
                        <a:pt x="667" y="308"/>
                      </a:lnTo>
                      <a:close/>
                      <a:moveTo>
                        <a:pt x="730" y="29"/>
                      </a:moveTo>
                      <a:cubicBezTo>
                        <a:pt x="797" y="29"/>
                        <a:pt x="797" y="29"/>
                        <a:pt x="797" y="29"/>
                      </a:cubicBezTo>
                      <a:cubicBezTo>
                        <a:pt x="808" y="29"/>
                        <a:pt x="817" y="38"/>
                        <a:pt x="817" y="49"/>
                      </a:cubicBezTo>
                      <a:cubicBezTo>
                        <a:pt x="817" y="431"/>
                        <a:pt x="817" y="431"/>
                        <a:pt x="817" y="431"/>
                      </a:cubicBezTo>
                      <a:cubicBezTo>
                        <a:pt x="817" y="442"/>
                        <a:pt x="808" y="451"/>
                        <a:pt x="797" y="451"/>
                      </a:cubicBezTo>
                      <a:cubicBezTo>
                        <a:pt x="730" y="451"/>
                        <a:pt x="730" y="451"/>
                        <a:pt x="730" y="451"/>
                      </a:cubicBezTo>
                      <a:lnTo>
                        <a:pt x="730" y="29"/>
                      </a:lnTo>
                      <a:close/>
                      <a:moveTo>
                        <a:pt x="662" y="210"/>
                      </a:moveTo>
                      <a:cubicBezTo>
                        <a:pt x="662" y="224"/>
                        <a:pt x="651" y="233"/>
                        <a:pt x="633" y="233"/>
                      </a:cubicBezTo>
                      <a:cubicBezTo>
                        <a:pt x="616" y="233"/>
                        <a:pt x="616" y="233"/>
                        <a:pt x="616" y="233"/>
                      </a:cubicBezTo>
                      <a:cubicBezTo>
                        <a:pt x="616" y="189"/>
                        <a:pt x="616" y="189"/>
                        <a:pt x="616" y="189"/>
                      </a:cubicBezTo>
                      <a:cubicBezTo>
                        <a:pt x="619" y="188"/>
                        <a:pt x="625" y="188"/>
                        <a:pt x="633" y="188"/>
                      </a:cubicBezTo>
                      <a:cubicBezTo>
                        <a:pt x="651" y="188"/>
                        <a:pt x="662" y="195"/>
                        <a:pt x="662" y="210"/>
                      </a:cubicBezTo>
                      <a:close/>
                    </a:path>
                  </a:pathLst>
                </a:custGeom>
                <a:solidFill>
                  <a:srgbClr val="98C3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19" name="그룹 14"/>
            <p:cNvGrpSpPr/>
            <p:nvPr/>
          </p:nvGrpSpPr>
          <p:grpSpPr>
            <a:xfrm>
              <a:off x="6576984" y="4402643"/>
              <a:ext cx="445077" cy="455847"/>
              <a:chOff x="6576984" y="4402643"/>
              <a:chExt cx="445077" cy="455847"/>
            </a:xfrm>
          </p:grpSpPr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6622490" y="4501657"/>
                <a:ext cx="399571" cy="356833"/>
              </a:xfrm>
              <a:custGeom>
                <a:avLst/>
                <a:gdLst>
                  <a:gd name="T0" fmla="*/ 535 w 755"/>
                  <a:gd name="T1" fmla="*/ 0 h 674"/>
                  <a:gd name="T2" fmla="*/ 524 w 755"/>
                  <a:gd name="T3" fmla="*/ 75 h 674"/>
                  <a:gd name="T4" fmla="*/ 431 w 755"/>
                  <a:gd name="T5" fmla="*/ 177 h 674"/>
                  <a:gd name="T6" fmla="*/ 303 w 755"/>
                  <a:gd name="T7" fmla="*/ 267 h 674"/>
                  <a:gd name="T8" fmla="*/ 0 w 755"/>
                  <a:gd name="T9" fmla="*/ 406 h 674"/>
                  <a:gd name="T10" fmla="*/ 278 w 755"/>
                  <a:gd name="T11" fmla="*/ 674 h 674"/>
                  <a:gd name="T12" fmla="*/ 744 w 755"/>
                  <a:gd name="T13" fmla="*/ 283 h 674"/>
                  <a:gd name="T14" fmla="*/ 755 w 755"/>
                  <a:gd name="T15" fmla="*/ 225 h 674"/>
                  <a:gd name="T16" fmla="*/ 535 w 755"/>
                  <a:gd name="T17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5" h="674">
                    <a:moveTo>
                      <a:pt x="535" y="0"/>
                    </a:moveTo>
                    <a:cubicBezTo>
                      <a:pt x="524" y="75"/>
                      <a:pt x="524" y="75"/>
                      <a:pt x="524" y="75"/>
                    </a:cubicBezTo>
                    <a:cubicBezTo>
                      <a:pt x="431" y="177"/>
                      <a:pt x="431" y="177"/>
                      <a:pt x="431" y="177"/>
                    </a:cubicBezTo>
                    <a:cubicBezTo>
                      <a:pt x="303" y="267"/>
                      <a:pt x="303" y="267"/>
                      <a:pt x="303" y="267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278" y="674"/>
                      <a:pt x="278" y="674"/>
                      <a:pt x="278" y="674"/>
                    </a:cubicBezTo>
                    <a:cubicBezTo>
                      <a:pt x="495" y="658"/>
                      <a:pt x="687" y="506"/>
                      <a:pt x="744" y="283"/>
                    </a:cubicBezTo>
                    <a:cubicBezTo>
                      <a:pt x="749" y="264"/>
                      <a:pt x="752" y="245"/>
                      <a:pt x="755" y="225"/>
                    </a:cubicBezTo>
                    <a:cubicBezTo>
                      <a:pt x="535" y="0"/>
                      <a:pt x="535" y="0"/>
                      <a:pt x="535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42" name="Freeform 278"/>
              <p:cNvSpPr>
                <a:spLocks noEditPoints="1"/>
              </p:cNvSpPr>
              <p:nvPr/>
            </p:nvSpPr>
            <p:spPr bwMode="auto">
              <a:xfrm>
                <a:off x="6576984" y="4402643"/>
                <a:ext cx="347631" cy="377909"/>
              </a:xfrm>
              <a:custGeom>
                <a:avLst/>
                <a:gdLst>
                  <a:gd name="T0" fmla="*/ 625 w 932"/>
                  <a:gd name="T1" fmla="*/ 742 h 1010"/>
                  <a:gd name="T2" fmla="*/ 797 w 932"/>
                  <a:gd name="T3" fmla="*/ 563 h 1010"/>
                  <a:gd name="T4" fmla="*/ 925 w 932"/>
                  <a:gd name="T5" fmla="*/ 608 h 1010"/>
                  <a:gd name="T6" fmla="*/ 771 w 932"/>
                  <a:gd name="T7" fmla="*/ 505 h 1010"/>
                  <a:gd name="T8" fmla="*/ 620 w 932"/>
                  <a:gd name="T9" fmla="*/ 245 h 1010"/>
                  <a:gd name="T10" fmla="*/ 438 w 932"/>
                  <a:gd name="T11" fmla="*/ 36 h 1010"/>
                  <a:gd name="T12" fmla="*/ 470 w 932"/>
                  <a:gd name="T13" fmla="*/ 307 h 1010"/>
                  <a:gd name="T14" fmla="*/ 367 w 932"/>
                  <a:gd name="T15" fmla="*/ 204 h 1010"/>
                  <a:gd name="T16" fmla="*/ 295 w 932"/>
                  <a:gd name="T17" fmla="*/ 132 h 1010"/>
                  <a:gd name="T18" fmla="*/ 228 w 932"/>
                  <a:gd name="T19" fmla="*/ 219 h 1010"/>
                  <a:gd name="T20" fmla="*/ 169 w 932"/>
                  <a:gd name="T21" fmla="*/ 505 h 1010"/>
                  <a:gd name="T22" fmla="*/ 69 w 932"/>
                  <a:gd name="T23" fmla="*/ 761 h 1010"/>
                  <a:gd name="T24" fmla="*/ 299 w 932"/>
                  <a:gd name="T25" fmla="*/ 604 h 1010"/>
                  <a:gd name="T26" fmla="*/ 172 w 932"/>
                  <a:gd name="T27" fmla="*/ 716 h 1010"/>
                  <a:gd name="T28" fmla="*/ 244 w 932"/>
                  <a:gd name="T29" fmla="*/ 788 h 1010"/>
                  <a:gd name="T30" fmla="*/ 470 w 932"/>
                  <a:gd name="T31" fmla="*/ 1010 h 1010"/>
                  <a:gd name="T32" fmla="*/ 907 w 932"/>
                  <a:gd name="T33" fmla="*/ 758 h 1010"/>
                  <a:gd name="T34" fmla="*/ 901 w 932"/>
                  <a:gd name="T35" fmla="*/ 608 h 1010"/>
                  <a:gd name="T36" fmla="*/ 853 w 932"/>
                  <a:gd name="T37" fmla="*/ 560 h 1010"/>
                  <a:gd name="T38" fmla="*/ 415 w 932"/>
                  <a:gd name="T39" fmla="*/ 132 h 1010"/>
                  <a:gd name="T40" fmla="*/ 367 w 932"/>
                  <a:gd name="T41" fmla="*/ 84 h 1010"/>
                  <a:gd name="T42" fmla="*/ 172 w 932"/>
                  <a:gd name="T43" fmla="*/ 740 h 1010"/>
                  <a:gd name="T44" fmla="*/ 602 w 932"/>
                  <a:gd name="T45" fmla="*/ 734 h 1010"/>
                  <a:gd name="T46" fmla="*/ 616 w 932"/>
                  <a:gd name="T47" fmla="*/ 621 h 1010"/>
                  <a:gd name="T48" fmla="*/ 322 w 932"/>
                  <a:gd name="T49" fmla="*/ 419 h 1010"/>
                  <a:gd name="T50" fmla="*/ 545 w 932"/>
                  <a:gd name="T51" fmla="*/ 375 h 1010"/>
                  <a:gd name="T52" fmla="*/ 618 w 932"/>
                  <a:gd name="T53" fmla="*/ 591 h 1010"/>
                  <a:gd name="T54" fmla="*/ 395 w 932"/>
                  <a:gd name="T55" fmla="*/ 636 h 1010"/>
                  <a:gd name="T56" fmla="*/ 643 w 932"/>
                  <a:gd name="T57" fmla="*/ 574 h 1010"/>
                  <a:gd name="T58" fmla="*/ 734 w 932"/>
                  <a:gd name="T59" fmla="*/ 505 h 1010"/>
                  <a:gd name="T60" fmla="*/ 820 w 932"/>
                  <a:gd name="T61" fmla="*/ 422 h 1010"/>
                  <a:gd name="T62" fmla="*/ 625 w 932"/>
                  <a:gd name="T63" fmla="*/ 268 h 1010"/>
                  <a:gd name="T64" fmla="*/ 616 w 932"/>
                  <a:gd name="T65" fmla="*/ 390 h 1010"/>
                  <a:gd name="T66" fmla="*/ 602 w 932"/>
                  <a:gd name="T67" fmla="*/ 276 h 1010"/>
                  <a:gd name="T68" fmla="*/ 324 w 932"/>
                  <a:gd name="T69" fmla="*/ 390 h 1010"/>
                  <a:gd name="T70" fmla="*/ 120 w 932"/>
                  <a:gd name="T71" fmla="*/ 422 h 1010"/>
                  <a:gd name="T72" fmla="*/ 315 w 932"/>
                  <a:gd name="T73" fmla="*/ 268 h 1010"/>
                  <a:gd name="T74" fmla="*/ 120 w 932"/>
                  <a:gd name="T75" fmla="*/ 422 h 1010"/>
                  <a:gd name="T76" fmla="*/ 295 w 932"/>
                  <a:gd name="T77" fmla="*/ 505 h 1010"/>
                  <a:gd name="T78" fmla="*/ 324 w 932"/>
                  <a:gd name="T79" fmla="*/ 620 h 1010"/>
                  <a:gd name="T80" fmla="*/ 338 w 932"/>
                  <a:gd name="T81" fmla="*/ 734 h 1010"/>
                  <a:gd name="T82" fmla="*/ 342 w 932"/>
                  <a:gd name="T83" fmla="*/ 758 h 1010"/>
                  <a:gd name="T84" fmla="*/ 470 w 932"/>
                  <a:gd name="T85" fmla="*/ 986 h 1010"/>
                  <a:gd name="T86" fmla="*/ 474 w 932"/>
                  <a:gd name="T87" fmla="*/ 421 h 1010"/>
                  <a:gd name="T88" fmla="*/ 474 w 932"/>
                  <a:gd name="T89" fmla="*/ 445 h 1010"/>
                  <a:gd name="T90" fmla="*/ 535 w 932"/>
                  <a:gd name="T91" fmla="*/ 505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2" h="1010">
                    <a:moveTo>
                      <a:pt x="892" y="710"/>
                    </a:moveTo>
                    <a:cubicBezTo>
                      <a:pt x="894" y="724"/>
                      <a:pt x="892" y="736"/>
                      <a:pt x="887" y="746"/>
                    </a:cubicBezTo>
                    <a:cubicBezTo>
                      <a:pt x="862" y="788"/>
                      <a:pt x="763" y="789"/>
                      <a:pt x="625" y="742"/>
                    </a:cubicBezTo>
                    <a:cubicBezTo>
                      <a:pt x="633" y="699"/>
                      <a:pt x="638" y="653"/>
                      <a:pt x="641" y="604"/>
                    </a:cubicBezTo>
                    <a:cubicBezTo>
                      <a:pt x="682" y="577"/>
                      <a:pt x="719" y="549"/>
                      <a:pt x="752" y="521"/>
                    </a:cubicBezTo>
                    <a:cubicBezTo>
                      <a:pt x="768" y="535"/>
                      <a:pt x="783" y="549"/>
                      <a:pt x="797" y="563"/>
                    </a:cubicBezTo>
                    <a:cubicBezTo>
                      <a:pt x="787" y="575"/>
                      <a:pt x="781" y="591"/>
                      <a:pt x="781" y="608"/>
                    </a:cubicBezTo>
                    <a:cubicBezTo>
                      <a:pt x="781" y="647"/>
                      <a:pt x="813" y="680"/>
                      <a:pt x="853" y="680"/>
                    </a:cubicBezTo>
                    <a:cubicBezTo>
                      <a:pt x="893" y="680"/>
                      <a:pt x="925" y="647"/>
                      <a:pt x="925" y="608"/>
                    </a:cubicBezTo>
                    <a:cubicBezTo>
                      <a:pt x="925" y="568"/>
                      <a:pt x="893" y="536"/>
                      <a:pt x="853" y="536"/>
                    </a:cubicBezTo>
                    <a:cubicBezTo>
                      <a:pt x="839" y="536"/>
                      <a:pt x="826" y="540"/>
                      <a:pt x="815" y="547"/>
                    </a:cubicBezTo>
                    <a:cubicBezTo>
                      <a:pt x="801" y="533"/>
                      <a:pt x="786" y="519"/>
                      <a:pt x="771" y="505"/>
                    </a:cubicBezTo>
                    <a:cubicBezTo>
                      <a:pt x="796" y="483"/>
                      <a:pt x="819" y="461"/>
                      <a:pt x="838" y="438"/>
                    </a:cubicBezTo>
                    <a:cubicBezTo>
                      <a:pt x="907" y="361"/>
                      <a:pt x="932" y="295"/>
                      <a:pt x="907" y="253"/>
                    </a:cubicBezTo>
                    <a:cubicBezTo>
                      <a:pt x="875" y="197"/>
                      <a:pt x="763" y="197"/>
                      <a:pt x="620" y="245"/>
                    </a:cubicBezTo>
                    <a:cubicBezTo>
                      <a:pt x="590" y="97"/>
                      <a:pt x="535" y="0"/>
                      <a:pt x="470" y="0"/>
                    </a:cubicBezTo>
                    <a:cubicBezTo>
                      <a:pt x="454" y="0"/>
                      <a:pt x="439" y="6"/>
                      <a:pt x="424" y="17"/>
                    </a:cubicBezTo>
                    <a:cubicBezTo>
                      <a:pt x="438" y="36"/>
                      <a:pt x="438" y="36"/>
                      <a:pt x="438" y="36"/>
                    </a:cubicBezTo>
                    <a:cubicBezTo>
                      <a:pt x="449" y="28"/>
                      <a:pt x="460" y="24"/>
                      <a:pt x="470" y="24"/>
                    </a:cubicBezTo>
                    <a:cubicBezTo>
                      <a:pt x="519" y="24"/>
                      <a:pt x="569" y="110"/>
                      <a:pt x="598" y="253"/>
                    </a:cubicBezTo>
                    <a:cubicBezTo>
                      <a:pt x="557" y="267"/>
                      <a:pt x="514" y="285"/>
                      <a:pt x="470" y="307"/>
                    </a:cubicBezTo>
                    <a:cubicBezTo>
                      <a:pt x="427" y="286"/>
                      <a:pt x="384" y="268"/>
                      <a:pt x="343" y="253"/>
                    </a:cubicBezTo>
                    <a:cubicBezTo>
                      <a:pt x="346" y="235"/>
                      <a:pt x="350" y="219"/>
                      <a:pt x="354" y="203"/>
                    </a:cubicBezTo>
                    <a:cubicBezTo>
                      <a:pt x="358" y="204"/>
                      <a:pt x="363" y="204"/>
                      <a:pt x="367" y="204"/>
                    </a:cubicBezTo>
                    <a:cubicBezTo>
                      <a:pt x="407" y="204"/>
                      <a:pt x="439" y="172"/>
                      <a:pt x="439" y="132"/>
                    </a:cubicBezTo>
                    <a:cubicBezTo>
                      <a:pt x="439" y="93"/>
                      <a:pt x="407" y="60"/>
                      <a:pt x="367" y="60"/>
                    </a:cubicBezTo>
                    <a:cubicBezTo>
                      <a:pt x="328" y="60"/>
                      <a:pt x="295" y="93"/>
                      <a:pt x="295" y="132"/>
                    </a:cubicBezTo>
                    <a:cubicBezTo>
                      <a:pt x="295" y="159"/>
                      <a:pt x="310" y="182"/>
                      <a:pt x="331" y="195"/>
                    </a:cubicBezTo>
                    <a:cubicBezTo>
                      <a:pt x="327" y="211"/>
                      <a:pt x="323" y="227"/>
                      <a:pt x="320" y="245"/>
                    </a:cubicBezTo>
                    <a:cubicBezTo>
                      <a:pt x="288" y="234"/>
                      <a:pt x="257" y="225"/>
                      <a:pt x="228" y="219"/>
                    </a:cubicBezTo>
                    <a:cubicBezTo>
                      <a:pt x="127" y="198"/>
                      <a:pt x="57" y="210"/>
                      <a:pt x="33" y="253"/>
                    </a:cubicBezTo>
                    <a:cubicBezTo>
                      <a:pt x="8" y="295"/>
                      <a:pt x="33" y="361"/>
                      <a:pt x="102" y="438"/>
                    </a:cubicBezTo>
                    <a:cubicBezTo>
                      <a:pt x="121" y="460"/>
                      <a:pt x="144" y="483"/>
                      <a:pt x="169" y="505"/>
                    </a:cubicBezTo>
                    <a:cubicBezTo>
                      <a:pt x="57" y="605"/>
                      <a:pt x="0" y="702"/>
                      <a:pt x="33" y="758"/>
                    </a:cubicBezTo>
                    <a:cubicBezTo>
                      <a:pt x="38" y="767"/>
                      <a:pt x="46" y="775"/>
                      <a:pt x="56" y="781"/>
                    </a:cubicBezTo>
                    <a:cubicBezTo>
                      <a:pt x="69" y="761"/>
                      <a:pt x="69" y="761"/>
                      <a:pt x="69" y="761"/>
                    </a:cubicBezTo>
                    <a:cubicBezTo>
                      <a:pt x="62" y="757"/>
                      <a:pt x="57" y="752"/>
                      <a:pt x="54" y="746"/>
                    </a:cubicBezTo>
                    <a:cubicBezTo>
                      <a:pt x="29" y="704"/>
                      <a:pt x="78" y="617"/>
                      <a:pt x="187" y="521"/>
                    </a:cubicBezTo>
                    <a:cubicBezTo>
                      <a:pt x="221" y="549"/>
                      <a:pt x="258" y="577"/>
                      <a:pt x="299" y="604"/>
                    </a:cubicBezTo>
                    <a:cubicBezTo>
                      <a:pt x="302" y="653"/>
                      <a:pt x="307" y="699"/>
                      <a:pt x="315" y="742"/>
                    </a:cubicBezTo>
                    <a:cubicBezTo>
                      <a:pt x="289" y="751"/>
                      <a:pt x="264" y="758"/>
                      <a:pt x="240" y="763"/>
                    </a:cubicBezTo>
                    <a:cubicBezTo>
                      <a:pt x="230" y="736"/>
                      <a:pt x="203" y="716"/>
                      <a:pt x="172" y="716"/>
                    </a:cubicBezTo>
                    <a:cubicBezTo>
                      <a:pt x="133" y="716"/>
                      <a:pt x="100" y="748"/>
                      <a:pt x="100" y="788"/>
                    </a:cubicBezTo>
                    <a:cubicBezTo>
                      <a:pt x="100" y="828"/>
                      <a:pt x="133" y="860"/>
                      <a:pt x="172" y="860"/>
                    </a:cubicBezTo>
                    <a:cubicBezTo>
                      <a:pt x="212" y="860"/>
                      <a:pt x="244" y="828"/>
                      <a:pt x="244" y="788"/>
                    </a:cubicBezTo>
                    <a:cubicBezTo>
                      <a:pt x="244" y="788"/>
                      <a:pt x="244" y="787"/>
                      <a:pt x="244" y="787"/>
                    </a:cubicBezTo>
                    <a:cubicBezTo>
                      <a:pt x="268" y="781"/>
                      <a:pt x="294" y="774"/>
                      <a:pt x="320" y="766"/>
                    </a:cubicBezTo>
                    <a:cubicBezTo>
                      <a:pt x="350" y="913"/>
                      <a:pt x="405" y="1010"/>
                      <a:pt x="470" y="1010"/>
                    </a:cubicBezTo>
                    <a:cubicBezTo>
                      <a:pt x="535" y="1010"/>
                      <a:pt x="590" y="913"/>
                      <a:pt x="620" y="766"/>
                    </a:cubicBezTo>
                    <a:cubicBezTo>
                      <a:pt x="689" y="789"/>
                      <a:pt x="751" y="801"/>
                      <a:pt x="800" y="801"/>
                    </a:cubicBezTo>
                    <a:cubicBezTo>
                      <a:pt x="852" y="801"/>
                      <a:pt x="891" y="787"/>
                      <a:pt x="907" y="758"/>
                    </a:cubicBezTo>
                    <a:cubicBezTo>
                      <a:pt x="916" y="743"/>
                      <a:pt x="918" y="726"/>
                      <a:pt x="916" y="706"/>
                    </a:cubicBezTo>
                    <a:lnTo>
                      <a:pt x="892" y="710"/>
                    </a:lnTo>
                    <a:close/>
                    <a:moveTo>
                      <a:pt x="901" y="608"/>
                    </a:moveTo>
                    <a:cubicBezTo>
                      <a:pt x="901" y="634"/>
                      <a:pt x="879" y="656"/>
                      <a:pt x="853" y="656"/>
                    </a:cubicBezTo>
                    <a:cubicBezTo>
                      <a:pt x="826" y="656"/>
                      <a:pt x="805" y="634"/>
                      <a:pt x="805" y="608"/>
                    </a:cubicBezTo>
                    <a:cubicBezTo>
                      <a:pt x="805" y="581"/>
                      <a:pt x="826" y="560"/>
                      <a:pt x="853" y="560"/>
                    </a:cubicBezTo>
                    <a:cubicBezTo>
                      <a:pt x="879" y="560"/>
                      <a:pt x="901" y="581"/>
                      <a:pt x="901" y="608"/>
                    </a:cubicBezTo>
                    <a:close/>
                    <a:moveTo>
                      <a:pt x="367" y="84"/>
                    </a:moveTo>
                    <a:cubicBezTo>
                      <a:pt x="394" y="84"/>
                      <a:pt x="415" y="106"/>
                      <a:pt x="415" y="132"/>
                    </a:cubicBezTo>
                    <a:cubicBezTo>
                      <a:pt x="415" y="159"/>
                      <a:pt x="394" y="180"/>
                      <a:pt x="367" y="180"/>
                    </a:cubicBezTo>
                    <a:cubicBezTo>
                      <a:pt x="341" y="180"/>
                      <a:pt x="319" y="159"/>
                      <a:pt x="319" y="132"/>
                    </a:cubicBezTo>
                    <a:cubicBezTo>
                      <a:pt x="319" y="106"/>
                      <a:pt x="341" y="84"/>
                      <a:pt x="367" y="84"/>
                    </a:cubicBezTo>
                    <a:close/>
                    <a:moveTo>
                      <a:pt x="172" y="836"/>
                    </a:moveTo>
                    <a:cubicBezTo>
                      <a:pt x="146" y="836"/>
                      <a:pt x="124" y="814"/>
                      <a:pt x="124" y="788"/>
                    </a:cubicBezTo>
                    <a:cubicBezTo>
                      <a:pt x="124" y="761"/>
                      <a:pt x="146" y="740"/>
                      <a:pt x="172" y="740"/>
                    </a:cubicBezTo>
                    <a:cubicBezTo>
                      <a:pt x="199" y="740"/>
                      <a:pt x="220" y="761"/>
                      <a:pt x="220" y="788"/>
                    </a:cubicBezTo>
                    <a:cubicBezTo>
                      <a:pt x="220" y="814"/>
                      <a:pt x="199" y="836"/>
                      <a:pt x="172" y="836"/>
                    </a:cubicBezTo>
                    <a:close/>
                    <a:moveTo>
                      <a:pt x="602" y="734"/>
                    </a:moveTo>
                    <a:cubicBezTo>
                      <a:pt x="569" y="722"/>
                      <a:pt x="534" y="707"/>
                      <a:pt x="497" y="689"/>
                    </a:cubicBezTo>
                    <a:cubicBezTo>
                      <a:pt x="517" y="679"/>
                      <a:pt x="537" y="668"/>
                      <a:pt x="557" y="656"/>
                    </a:cubicBezTo>
                    <a:cubicBezTo>
                      <a:pt x="578" y="645"/>
                      <a:pt x="597" y="633"/>
                      <a:pt x="616" y="621"/>
                    </a:cubicBezTo>
                    <a:cubicBezTo>
                      <a:pt x="613" y="661"/>
                      <a:pt x="608" y="699"/>
                      <a:pt x="602" y="734"/>
                    </a:cubicBezTo>
                    <a:close/>
                    <a:moveTo>
                      <a:pt x="319" y="505"/>
                    </a:moveTo>
                    <a:cubicBezTo>
                      <a:pt x="319" y="476"/>
                      <a:pt x="320" y="448"/>
                      <a:pt x="322" y="419"/>
                    </a:cubicBezTo>
                    <a:cubicBezTo>
                      <a:pt x="345" y="404"/>
                      <a:pt x="369" y="389"/>
                      <a:pt x="395" y="375"/>
                    </a:cubicBezTo>
                    <a:cubicBezTo>
                      <a:pt x="420" y="360"/>
                      <a:pt x="445" y="346"/>
                      <a:pt x="470" y="334"/>
                    </a:cubicBezTo>
                    <a:cubicBezTo>
                      <a:pt x="495" y="347"/>
                      <a:pt x="520" y="360"/>
                      <a:pt x="545" y="375"/>
                    </a:cubicBezTo>
                    <a:cubicBezTo>
                      <a:pt x="570" y="389"/>
                      <a:pt x="595" y="404"/>
                      <a:pt x="618" y="420"/>
                    </a:cubicBezTo>
                    <a:cubicBezTo>
                      <a:pt x="620" y="447"/>
                      <a:pt x="621" y="476"/>
                      <a:pt x="621" y="505"/>
                    </a:cubicBezTo>
                    <a:cubicBezTo>
                      <a:pt x="621" y="535"/>
                      <a:pt x="620" y="563"/>
                      <a:pt x="618" y="591"/>
                    </a:cubicBezTo>
                    <a:cubicBezTo>
                      <a:pt x="595" y="606"/>
                      <a:pt x="570" y="621"/>
                      <a:pt x="545" y="636"/>
                    </a:cubicBezTo>
                    <a:cubicBezTo>
                      <a:pt x="520" y="650"/>
                      <a:pt x="495" y="664"/>
                      <a:pt x="470" y="676"/>
                    </a:cubicBezTo>
                    <a:cubicBezTo>
                      <a:pt x="445" y="664"/>
                      <a:pt x="420" y="650"/>
                      <a:pt x="395" y="636"/>
                    </a:cubicBezTo>
                    <a:cubicBezTo>
                      <a:pt x="370" y="621"/>
                      <a:pt x="345" y="606"/>
                      <a:pt x="322" y="591"/>
                    </a:cubicBezTo>
                    <a:cubicBezTo>
                      <a:pt x="320" y="563"/>
                      <a:pt x="319" y="535"/>
                      <a:pt x="319" y="505"/>
                    </a:cubicBezTo>
                    <a:close/>
                    <a:moveTo>
                      <a:pt x="643" y="574"/>
                    </a:moveTo>
                    <a:cubicBezTo>
                      <a:pt x="644" y="551"/>
                      <a:pt x="645" y="528"/>
                      <a:pt x="645" y="505"/>
                    </a:cubicBezTo>
                    <a:cubicBezTo>
                      <a:pt x="645" y="482"/>
                      <a:pt x="644" y="459"/>
                      <a:pt x="643" y="436"/>
                    </a:cubicBezTo>
                    <a:cubicBezTo>
                      <a:pt x="676" y="459"/>
                      <a:pt x="706" y="482"/>
                      <a:pt x="734" y="505"/>
                    </a:cubicBezTo>
                    <a:cubicBezTo>
                      <a:pt x="706" y="528"/>
                      <a:pt x="676" y="551"/>
                      <a:pt x="643" y="574"/>
                    </a:cubicBezTo>
                    <a:close/>
                    <a:moveTo>
                      <a:pt x="887" y="265"/>
                    </a:moveTo>
                    <a:cubicBezTo>
                      <a:pt x="905" y="297"/>
                      <a:pt x="881" y="354"/>
                      <a:pt x="820" y="422"/>
                    </a:cubicBezTo>
                    <a:cubicBezTo>
                      <a:pt x="801" y="445"/>
                      <a:pt x="778" y="467"/>
                      <a:pt x="752" y="489"/>
                    </a:cubicBezTo>
                    <a:cubicBezTo>
                      <a:pt x="719" y="461"/>
                      <a:pt x="681" y="433"/>
                      <a:pt x="641" y="406"/>
                    </a:cubicBezTo>
                    <a:cubicBezTo>
                      <a:pt x="638" y="357"/>
                      <a:pt x="633" y="311"/>
                      <a:pt x="625" y="268"/>
                    </a:cubicBezTo>
                    <a:cubicBezTo>
                      <a:pt x="763" y="222"/>
                      <a:pt x="862" y="223"/>
                      <a:pt x="887" y="265"/>
                    </a:cubicBezTo>
                    <a:close/>
                    <a:moveTo>
                      <a:pt x="602" y="276"/>
                    </a:moveTo>
                    <a:cubicBezTo>
                      <a:pt x="608" y="311"/>
                      <a:pt x="613" y="349"/>
                      <a:pt x="616" y="390"/>
                    </a:cubicBezTo>
                    <a:cubicBezTo>
                      <a:pt x="597" y="377"/>
                      <a:pt x="577" y="365"/>
                      <a:pt x="557" y="354"/>
                    </a:cubicBezTo>
                    <a:cubicBezTo>
                      <a:pt x="537" y="342"/>
                      <a:pt x="517" y="331"/>
                      <a:pt x="497" y="321"/>
                    </a:cubicBezTo>
                    <a:cubicBezTo>
                      <a:pt x="534" y="303"/>
                      <a:pt x="569" y="288"/>
                      <a:pt x="602" y="276"/>
                    </a:cubicBezTo>
                    <a:close/>
                    <a:moveTo>
                      <a:pt x="443" y="321"/>
                    </a:moveTo>
                    <a:cubicBezTo>
                      <a:pt x="423" y="331"/>
                      <a:pt x="403" y="342"/>
                      <a:pt x="383" y="354"/>
                    </a:cubicBezTo>
                    <a:cubicBezTo>
                      <a:pt x="362" y="366"/>
                      <a:pt x="343" y="377"/>
                      <a:pt x="324" y="390"/>
                    </a:cubicBezTo>
                    <a:cubicBezTo>
                      <a:pt x="327" y="350"/>
                      <a:pt x="332" y="312"/>
                      <a:pt x="338" y="277"/>
                    </a:cubicBezTo>
                    <a:cubicBezTo>
                      <a:pt x="372" y="289"/>
                      <a:pt x="407" y="304"/>
                      <a:pt x="443" y="321"/>
                    </a:cubicBezTo>
                    <a:close/>
                    <a:moveTo>
                      <a:pt x="120" y="422"/>
                    </a:moveTo>
                    <a:cubicBezTo>
                      <a:pt x="59" y="354"/>
                      <a:pt x="35" y="297"/>
                      <a:pt x="54" y="265"/>
                    </a:cubicBezTo>
                    <a:cubicBezTo>
                      <a:pt x="72" y="232"/>
                      <a:pt x="134" y="224"/>
                      <a:pt x="223" y="243"/>
                    </a:cubicBezTo>
                    <a:cubicBezTo>
                      <a:pt x="252" y="249"/>
                      <a:pt x="283" y="258"/>
                      <a:pt x="315" y="268"/>
                    </a:cubicBezTo>
                    <a:cubicBezTo>
                      <a:pt x="308" y="312"/>
                      <a:pt x="302" y="358"/>
                      <a:pt x="299" y="406"/>
                    </a:cubicBezTo>
                    <a:cubicBezTo>
                      <a:pt x="258" y="433"/>
                      <a:pt x="221" y="461"/>
                      <a:pt x="188" y="489"/>
                    </a:cubicBezTo>
                    <a:cubicBezTo>
                      <a:pt x="162" y="467"/>
                      <a:pt x="139" y="445"/>
                      <a:pt x="120" y="422"/>
                    </a:cubicBezTo>
                    <a:close/>
                    <a:moveTo>
                      <a:pt x="206" y="505"/>
                    </a:moveTo>
                    <a:cubicBezTo>
                      <a:pt x="233" y="482"/>
                      <a:pt x="263" y="459"/>
                      <a:pt x="297" y="436"/>
                    </a:cubicBezTo>
                    <a:cubicBezTo>
                      <a:pt x="296" y="459"/>
                      <a:pt x="295" y="482"/>
                      <a:pt x="295" y="505"/>
                    </a:cubicBezTo>
                    <a:cubicBezTo>
                      <a:pt x="295" y="529"/>
                      <a:pt x="296" y="551"/>
                      <a:pt x="297" y="574"/>
                    </a:cubicBezTo>
                    <a:cubicBezTo>
                      <a:pt x="264" y="551"/>
                      <a:pt x="234" y="528"/>
                      <a:pt x="206" y="505"/>
                    </a:cubicBezTo>
                    <a:close/>
                    <a:moveTo>
                      <a:pt x="324" y="620"/>
                    </a:moveTo>
                    <a:cubicBezTo>
                      <a:pt x="343" y="633"/>
                      <a:pt x="363" y="645"/>
                      <a:pt x="383" y="656"/>
                    </a:cubicBezTo>
                    <a:cubicBezTo>
                      <a:pt x="403" y="668"/>
                      <a:pt x="423" y="679"/>
                      <a:pt x="443" y="689"/>
                    </a:cubicBezTo>
                    <a:cubicBezTo>
                      <a:pt x="407" y="706"/>
                      <a:pt x="372" y="721"/>
                      <a:pt x="338" y="734"/>
                    </a:cubicBezTo>
                    <a:cubicBezTo>
                      <a:pt x="332" y="699"/>
                      <a:pt x="327" y="661"/>
                      <a:pt x="324" y="620"/>
                    </a:cubicBezTo>
                    <a:close/>
                    <a:moveTo>
                      <a:pt x="470" y="986"/>
                    </a:moveTo>
                    <a:cubicBezTo>
                      <a:pt x="422" y="986"/>
                      <a:pt x="371" y="900"/>
                      <a:pt x="342" y="758"/>
                    </a:cubicBezTo>
                    <a:cubicBezTo>
                      <a:pt x="384" y="743"/>
                      <a:pt x="427" y="724"/>
                      <a:pt x="470" y="703"/>
                    </a:cubicBezTo>
                    <a:cubicBezTo>
                      <a:pt x="514" y="725"/>
                      <a:pt x="557" y="743"/>
                      <a:pt x="598" y="758"/>
                    </a:cubicBezTo>
                    <a:cubicBezTo>
                      <a:pt x="569" y="900"/>
                      <a:pt x="519" y="986"/>
                      <a:pt x="470" y="986"/>
                    </a:cubicBezTo>
                    <a:close/>
                    <a:moveTo>
                      <a:pt x="474" y="590"/>
                    </a:moveTo>
                    <a:cubicBezTo>
                      <a:pt x="428" y="590"/>
                      <a:pt x="390" y="552"/>
                      <a:pt x="390" y="505"/>
                    </a:cubicBezTo>
                    <a:cubicBezTo>
                      <a:pt x="390" y="458"/>
                      <a:pt x="428" y="421"/>
                      <a:pt x="474" y="421"/>
                    </a:cubicBezTo>
                    <a:cubicBezTo>
                      <a:pt x="521" y="421"/>
                      <a:pt x="559" y="458"/>
                      <a:pt x="559" y="505"/>
                    </a:cubicBezTo>
                    <a:cubicBezTo>
                      <a:pt x="559" y="552"/>
                      <a:pt x="521" y="590"/>
                      <a:pt x="474" y="590"/>
                    </a:cubicBezTo>
                    <a:close/>
                    <a:moveTo>
                      <a:pt x="474" y="445"/>
                    </a:moveTo>
                    <a:cubicBezTo>
                      <a:pt x="441" y="445"/>
                      <a:pt x="414" y="472"/>
                      <a:pt x="414" y="505"/>
                    </a:cubicBezTo>
                    <a:cubicBezTo>
                      <a:pt x="414" y="539"/>
                      <a:pt x="441" y="566"/>
                      <a:pt x="474" y="566"/>
                    </a:cubicBezTo>
                    <a:cubicBezTo>
                      <a:pt x="508" y="566"/>
                      <a:pt x="535" y="539"/>
                      <a:pt x="535" y="505"/>
                    </a:cubicBezTo>
                    <a:cubicBezTo>
                      <a:pt x="535" y="472"/>
                      <a:pt x="508" y="445"/>
                      <a:pt x="474" y="445"/>
                    </a:cubicBezTo>
                    <a:close/>
                  </a:path>
                </a:pathLst>
              </a:custGeom>
              <a:solidFill>
                <a:srgbClr val="ADC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0" name="그룹 15"/>
            <p:cNvGrpSpPr/>
            <p:nvPr/>
          </p:nvGrpSpPr>
          <p:grpSpPr>
            <a:xfrm>
              <a:off x="7013576" y="3536641"/>
              <a:ext cx="507462" cy="549758"/>
              <a:chOff x="7013576" y="3536641"/>
              <a:chExt cx="507462" cy="549758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7149016" y="3580381"/>
                <a:ext cx="372022" cy="506018"/>
              </a:xfrm>
              <a:custGeom>
                <a:avLst/>
                <a:gdLst>
                  <a:gd name="T0" fmla="*/ 239 w 703"/>
                  <a:gd name="T1" fmla="*/ 0 h 956"/>
                  <a:gd name="T2" fmla="*/ 253 w 703"/>
                  <a:gd name="T3" fmla="*/ 14 h 956"/>
                  <a:gd name="T4" fmla="*/ 286 w 703"/>
                  <a:gd name="T5" fmla="*/ 52 h 956"/>
                  <a:gd name="T6" fmla="*/ 308 w 703"/>
                  <a:gd name="T7" fmla="*/ 91 h 956"/>
                  <a:gd name="T8" fmla="*/ 314 w 703"/>
                  <a:gd name="T9" fmla="*/ 100 h 956"/>
                  <a:gd name="T10" fmla="*/ 314 w 703"/>
                  <a:gd name="T11" fmla="*/ 103 h 956"/>
                  <a:gd name="T12" fmla="*/ 340 w 703"/>
                  <a:gd name="T13" fmla="*/ 225 h 956"/>
                  <a:gd name="T14" fmla="*/ 222 w 703"/>
                  <a:gd name="T15" fmla="*/ 516 h 956"/>
                  <a:gd name="T16" fmla="*/ 198 w 703"/>
                  <a:gd name="T17" fmla="*/ 582 h 956"/>
                  <a:gd name="T18" fmla="*/ 217 w 703"/>
                  <a:gd name="T19" fmla="*/ 582 h 956"/>
                  <a:gd name="T20" fmla="*/ 226 w 703"/>
                  <a:gd name="T21" fmla="*/ 591 h 956"/>
                  <a:gd name="T22" fmla="*/ 217 w 703"/>
                  <a:gd name="T23" fmla="*/ 601 h 956"/>
                  <a:gd name="T24" fmla="*/ 196 w 703"/>
                  <a:gd name="T25" fmla="*/ 601 h 956"/>
                  <a:gd name="T26" fmla="*/ 196 w 703"/>
                  <a:gd name="T27" fmla="*/ 665 h 956"/>
                  <a:gd name="T28" fmla="*/ 217 w 703"/>
                  <a:gd name="T29" fmla="*/ 665 h 956"/>
                  <a:gd name="T30" fmla="*/ 226 w 703"/>
                  <a:gd name="T31" fmla="*/ 675 h 956"/>
                  <a:gd name="T32" fmla="*/ 217 w 703"/>
                  <a:gd name="T33" fmla="*/ 684 h 956"/>
                  <a:gd name="T34" fmla="*/ 159 w 703"/>
                  <a:gd name="T35" fmla="*/ 684 h 956"/>
                  <a:gd name="T36" fmla="*/ 159 w 703"/>
                  <a:gd name="T37" fmla="*/ 749 h 956"/>
                  <a:gd name="T38" fmla="*/ 150 w 703"/>
                  <a:gd name="T39" fmla="*/ 759 h 956"/>
                  <a:gd name="T40" fmla="*/ 111 w 703"/>
                  <a:gd name="T41" fmla="*/ 759 h 956"/>
                  <a:gd name="T42" fmla="*/ 111 w 703"/>
                  <a:gd name="T43" fmla="*/ 802 h 956"/>
                  <a:gd name="T44" fmla="*/ 102 w 703"/>
                  <a:gd name="T45" fmla="*/ 812 h 956"/>
                  <a:gd name="T46" fmla="*/ 0 w 703"/>
                  <a:gd name="T47" fmla="*/ 812 h 956"/>
                  <a:gd name="T48" fmla="*/ 248 w 703"/>
                  <a:gd name="T49" fmla="*/ 956 h 956"/>
                  <a:gd name="T50" fmla="*/ 249 w 703"/>
                  <a:gd name="T51" fmla="*/ 955 h 956"/>
                  <a:gd name="T52" fmla="*/ 356 w 703"/>
                  <a:gd name="T53" fmla="*/ 909 h 956"/>
                  <a:gd name="T54" fmla="*/ 682 w 703"/>
                  <a:gd name="T55" fmla="*/ 490 h 956"/>
                  <a:gd name="T56" fmla="*/ 703 w 703"/>
                  <a:gd name="T57" fmla="*/ 327 h 956"/>
                  <a:gd name="T58" fmla="*/ 239 w 703"/>
                  <a:gd name="T59" fmla="*/ 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3" h="956">
                    <a:moveTo>
                      <a:pt x="239" y="0"/>
                    </a:moveTo>
                    <a:cubicBezTo>
                      <a:pt x="253" y="14"/>
                      <a:pt x="253" y="14"/>
                      <a:pt x="253" y="14"/>
                    </a:cubicBezTo>
                    <a:cubicBezTo>
                      <a:pt x="286" y="52"/>
                      <a:pt x="286" y="52"/>
                      <a:pt x="286" y="52"/>
                    </a:cubicBezTo>
                    <a:cubicBezTo>
                      <a:pt x="294" y="64"/>
                      <a:pt x="302" y="77"/>
                      <a:pt x="308" y="91"/>
                    </a:cubicBezTo>
                    <a:cubicBezTo>
                      <a:pt x="314" y="100"/>
                      <a:pt x="314" y="100"/>
                      <a:pt x="314" y="100"/>
                    </a:cubicBezTo>
                    <a:cubicBezTo>
                      <a:pt x="314" y="103"/>
                      <a:pt x="314" y="103"/>
                      <a:pt x="314" y="103"/>
                    </a:cubicBezTo>
                    <a:cubicBezTo>
                      <a:pt x="331" y="141"/>
                      <a:pt x="340" y="182"/>
                      <a:pt x="340" y="225"/>
                    </a:cubicBezTo>
                    <a:cubicBezTo>
                      <a:pt x="340" y="226"/>
                      <a:pt x="337" y="367"/>
                      <a:pt x="222" y="516"/>
                    </a:cubicBezTo>
                    <a:cubicBezTo>
                      <a:pt x="208" y="534"/>
                      <a:pt x="201" y="554"/>
                      <a:pt x="198" y="582"/>
                    </a:cubicBezTo>
                    <a:cubicBezTo>
                      <a:pt x="217" y="582"/>
                      <a:pt x="217" y="582"/>
                      <a:pt x="217" y="582"/>
                    </a:cubicBezTo>
                    <a:cubicBezTo>
                      <a:pt x="222" y="582"/>
                      <a:pt x="226" y="586"/>
                      <a:pt x="226" y="591"/>
                    </a:cubicBezTo>
                    <a:cubicBezTo>
                      <a:pt x="226" y="596"/>
                      <a:pt x="222" y="601"/>
                      <a:pt x="217" y="601"/>
                    </a:cubicBez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96" y="665"/>
                      <a:pt x="196" y="665"/>
                      <a:pt x="196" y="665"/>
                    </a:cubicBezTo>
                    <a:cubicBezTo>
                      <a:pt x="217" y="665"/>
                      <a:pt x="217" y="665"/>
                      <a:pt x="217" y="665"/>
                    </a:cubicBezTo>
                    <a:cubicBezTo>
                      <a:pt x="222" y="665"/>
                      <a:pt x="226" y="669"/>
                      <a:pt x="226" y="675"/>
                    </a:cubicBezTo>
                    <a:cubicBezTo>
                      <a:pt x="226" y="680"/>
                      <a:pt x="222" y="684"/>
                      <a:pt x="217" y="684"/>
                    </a:cubicBezTo>
                    <a:cubicBezTo>
                      <a:pt x="159" y="684"/>
                      <a:pt x="159" y="684"/>
                      <a:pt x="159" y="684"/>
                    </a:cubicBezTo>
                    <a:cubicBezTo>
                      <a:pt x="159" y="749"/>
                      <a:pt x="159" y="749"/>
                      <a:pt x="159" y="749"/>
                    </a:cubicBezTo>
                    <a:cubicBezTo>
                      <a:pt x="159" y="754"/>
                      <a:pt x="155" y="759"/>
                      <a:pt x="150" y="759"/>
                    </a:cubicBezTo>
                    <a:cubicBezTo>
                      <a:pt x="111" y="759"/>
                      <a:pt x="111" y="759"/>
                      <a:pt x="111" y="759"/>
                    </a:cubicBezTo>
                    <a:cubicBezTo>
                      <a:pt x="111" y="802"/>
                      <a:pt x="111" y="802"/>
                      <a:pt x="111" y="802"/>
                    </a:cubicBezTo>
                    <a:cubicBezTo>
                      <a:pt x="111" y="807"/>
                      <a:pt x="107" y="812"/>
                      <a:pt x="102" y="812"/>
                    </a:cubicBezTo>
                    <a:cubicBezTo>
                      <a:pt x="0" y="812"/>
                      <a:pt x="0" y="812"/>
                      <a:pt x="0" y="812"/>
                    </a:cubicBezTo>
                    <a:cubicBezTo>
                      <a:pt x="248" y="956"/>
                      <a:pt x="248" y="956"/>
                      <a:pt x="248" y="956"/>
                    </a:cubicBezTo>
                    <a:cubicBezTo>
                      <a:pt x="248" y="955"/>
                      <a:pt x="249" y="955"/>
                      <a:pt x="249" y="955"/>
                    </a:cubicBezTo>
                    <a:cubicBezTo>
                      <a:pt x="356" y="909"/>
                      <a:pt x="356" y="909"/>
                      <a:pt x="356" y="909"/>
                    </a:cubicBezTo>
                    <a:cubicBezTo>
                      <a:pt x="512" y="824"/>
                      <a:pt x="635" y="676"/>
                      <a:pt x="682" y="490"/>
                    </a:cubicBezTo>
                    <a:cubicBezTo>
                      <a:pt x="696" y="436"/>
                      <a:pt x="703" y="381"/>
                      <a:pt x="703" y="327"/>
                    </a:cubicBezTo>
                    <a:cubicBezTo>
                      <a:pt x="239" y="0"/>
                      <a:pt x="239" y="0"/>
                      <a:pt x="239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38" name="그룹 33"/>
              <p:cNvGrpSpPr/>
              <p:nvPr/>
            </p:nvGrpSpPr>
            <p:grpSpPr>
              <a:xfrm>
                <a:off x="7013576" y="3536641"/>
                <a:ext cx="324759" cy="478728"/>
                <a:chOff x="2857500" y="5413375"/>
                <a:chExt cx="398463" cy="587375"/>
              </a:xfrm>
            </p:grpSpPr>
            <p:sp>
              <p:nvSpPr>
                <p:cNvPr id="39" name="Freeform 222"/>
                <p:cNvSpPr>
                  <a:spLocks/>
                </p:cNvSpPr>
                <p:nvPr/>
              </p:nvSpPr>
              <p:spPr bwMode="auto">
                <a:xfrm>
                  <a:off x="2863850" y="5419725"/>
                  <a:ext cx="206375" cy="431800"/>
                </a:xfrm>
                <a:custGeom>
                  <a:avLst/>
                  <a:gdLst>
                    <a:gd name="T0" fmla="*/ 368 w 389"/>
                    <a:gd name="T1" fmla="*/ 0 h 817"/>
                    <a:gd name="T2" fmla="*/ 368 w 389"/>
                    <a:gd name="T3" fmla="*/ 817 h 817"/>
                    <a:gd name="T4" fmla="*/ 178 w 389"/>
                    <a:gd name="T5" fmla="*/ 817 h 817"/>
                    <a:gd name="T6" fmla="*/ 146 w 389"/>
                    <a:gd name="T7" fmla="*/ 721 h 817"/>
                    <a:gd name="T8" fmla="*/ 0 w 389"/>
                    <a:gd name="T9" fmla="*/ 364 h 817"/>
                    <a:gd name="T10" fmla="*/ 364 w 389"/>
                    <a:gd name="T11" fmla="*/ 0 h 817"/>
                    <a:gd name="T12" fmla="*/ 368 w 389"/>
                    <a:gd name="T13" fmla="*/ 0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9" h="817">
                      <a:moveTo>
                        <a:pt x="368" y="0"/>
                      </a:moveTo>
                      <a:cubicBezTo>
                        <a:pt x="368" y="817"/>
                        <a:pt x="368" y="817"/>
                        <a:pt x="368" y="817"/>
                      </a:cubicBezTo>
                      <a:cubicBezTo>
                        <a:pt x="178" y="817"/>
                        <a:pt x="178" y="817"/>
                        <a:pt x="178" y="817"/>
                      </a:cubicBezTo>
                      <a:cubicBezTo>
                        <a:pt x="175" y="782"/>
                        <a:pt x="168" y="750"/>
                        <a:pt x="146" y="721"/>
                      </a:cubicBezTo>
                      <a:cubicBezTo>
                        <a:pt x="8" y="544"/>
                        <a:pt x="0" y="376"/>
                        <a:pt x="0" y="364"/>
                      </a:cubicBezTo>
                      <a:cubicBezTo>
                        <a:pt x="0" y="163"/>
                        <a:pt x="163" y="0"/>
                        <a:pt x="364" y="0"/>
                      </a:cubicBezTo>
                      <a:cubicBezTo>
                        <a:pt x="387" y="0"/>
                        <a:pt x="389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0" name="Freeform 246"/>
                <p:cNvSpPr>
                  <a:spLocks noEditPoints="1"/>
                </p:cNvSpPr>
                <p:nvPr/>
              </p:nvSpPr>
              <p:spPr bwMode="auto">
                <a:xfrm>
                  <a:off x="2857500" y="5413375"/>
                  <a:ext cx="398463" cy="587375"/>
                </a:xfrm>
                <a:custGeom>
                  <a:avLst/>
                  <a:gdLst>
                    <a:gd name="T0" fmla="*/ 138 w 752"/>
                    <a:gd name="T1" fmla="*/ 485 h 1110"/>
                    <a:gd name="T2" fmla="*/ 284 w 752"/>
                    <a:gd name="T3" fmla="*/ 449 h 1110"/>
                    <a:gd name="T4" fmla="*/ 284 w 752"/>
                    <a:gd name="T5" fmla="*/ 360 h 1110"/>
                    <a:gd name="T6" fmla="*/ 279 w 752"/>
                    <a:gd name="T7" fmla="*/ 724 h 1110"/>
                    <a:gd name="T8" fmla="*/ 370 w 752"/>
                    <a:gd name="T9" fmla="*/ 689 h 1110"/>
                    <a:gd name="T10" fmla="*/ 446 w 752"/>
                    <a:gd name="T11" fmla="*/ 689 h 1110"/>
                    <a:gd name="T12" fmla="*/ 314 w 752"/>
                    <a:gd name="T13" fmla="*/ 664 h 1110"/>
                    <a:gd name="T14" fmla="*/ 426 w 752"/>
                    <a:gd name="T15" fmla="*/ 629 h 1110"/>
                    <a:gd name="T16" fmla="*/ 446 w 752"/>
                    <a:gd name="T17" fmla="*/ 664 h 1110"/>
                    <a:gd name="T18" fmla="*/ 314 w 752"/>
                    <a:gd name="T19" fmla="*/ 569 h 1110"/>
                    <a:gd name="T20" fmla="*/ 390 w 752"/>
                    <a:gd name="T21" fmla="*/ 569 h 1110"/>
                    <a:gd name="T22" fmla="*/ 482 w 752"/>
                    <a:gd name="T23" fmla="*/ 604 h 1110"/>
                    <a:gd name="T24" fmla="*/ 526 w 752"/>
                    <a:gd name="T25" fmla="*/ 950 h 1110"/>
                    <a:gd name="T26" fmla="*/ 286 w 752"/>
                    <a:gd name="T27" fmla="*/ 1098 h 1110"/>
                    <a:gd name="T28" fmla="*/ 154 w 752"/>
                    <a:gd name="T29" fmla="*/ 926 h 1110"/>
                    <a:gd name="T30" fmla="*/ 148 w 752"/>
                    <a:gd name="T31" fmla="*/ 740 h 1110"/>
                    <a:gd name="T32" fmla="*/ 610 w 752"/>
                    <a:gd name="T33" fmla="*/ 834 h 1110"/>
                    <a:gd name="T34" fmla="*/ 327 w 752"/>
                    <a:gd name="T35" fmla="*/ 752 h 1110"/>
                    <a:gd name="T36" fmla="*/ 552 w 752"/>
                    <a:gd name="T37" fmla="*/ 387 h 1110"/>
                    <a:gd name="T38" fmla="*/ 666 w 752"/>
                    <a:gd name="T39" fmla="*/ 451 h 1110"/>
                    <a:gd name="T40" fmla="*/ 552 w 752"/>
                    <a:gd name="T41" fmla="*/ 468 h 1110"/>
                    <a:gd name="T42" fmla="*/ 552 w 752"/>
                    <a:gd name="T43" fmla="*/ 572 h 1110"/>
                    <a:gd name="T44" fmla="*/ 666 w 752"/>
                    <a:gd name="T45" fmla="*/ 594 h 1110"/>
                    <a:gd name="T46" fmla="*/ 552 w 752"/>
                    <a:gd name="T47" fmla="*/ 630 h 1110"/>
                    <a:gd name="T48" fmla="*/ 202 w 752"/>
                    <a:gd name="T49" fmla="*/ 311 h 1110"/>
                    <a:gd name="T50" fmla="*/ 460 w 752"/>
                    <a:gd name="T51" fmla="*/ 504 h 1110"/>
                    <a:gd name="T52" fmla="*/ 604 w 752"/>
                    <a:gd name="T53" fmla="*/ 318 h 1110"/>
                    <a:gd name="T54" fmla="*/ 728 w 752"/>
                    <a:gd name="T55" fmla="*/ 376 h 1110"/>
                    <a:gd name="T56" fmla="*/ 386 w 752"/>
                    <a:gd name="T57" fmla="*/ 30 h 1110"/>
                    <a:gd name="T58" fmla="*/ 304 w 752"/>
                    <a:gd name="T59" fmla="*/ 31 h 1110"/>
                    <a:gd name="T60" fmla="*/ 242 w 752"/>
                    <a:gd name="T61" fmla="*/ 822 h 1110"/>
                    <a:gd name="T62" fmla="*/ 167 w 752"/>
                    <a:gd name="T63" fmla="*/ 725 h 1110"/>
                    <a:gd name="T64" fmla="*/ 548 w 752"/>
                    <a:gd name="T65" fmla="*/ 846 h 1110"/>
                    <a:gd name="T66" fmla="*/ 380 w 752"/>
                    <a:gd name="T67" fmla="*/ 300 h 1110"/>
                    <a:gd name="T68" fmla="*/ 380 w 752"/>
                    <a:gd name="T69" fmla="*/ 348 h 1110"/>
                    <a:gd name="T70" fmla="*/ 380 w 752"/>
                    <a:gd name="T71" fmla="*/ 396 h 1110"/>
                    <a:gd name="T72" fmla="*/ 380 w 752"/>
                    <a:gd name="T73" fmla="*/ 444 h 1110"/>
                    <a:gd name="T74" fmla="*/ 380 w 752"/>
                    <a:gd name="T75" fmla="*/ 492 h 1110"/>
                    <a:gd name="T76" fmla="*/ 380 w 752"/>
                    <a:gd name="T77" fmla="*/ 156 h 1110"/>
                    <a:gd name="T78" fmla="*/ 380 w 752"/>
                    <a:gd name="T79" fmla="*/ 204 h 1110"/>
                    <a:gd name="T80" fmla="*/ 380 w 752"/>
                    <a:gd name="T81" fmla="*/ 108 h 1110"/>
                    <a:gd name="T82" fmla="*/ 380 w 752"/>
                    <a:gd name="T83" fmla="*/ 252 h 1110"/>
                    <a:gd name="T84" fmla="*/ 454 w 752"/>
                    <a:gd name="T85" fmla="*/ 204 h 1110"/>
                    <a:gd name="T86" fmla="*/ 454 w 752"/>
                    <a:gd name="T87" fmla="*/ 252 h 1110"/>
                    <a:gd name="T88" fmla="*/ 454 w 752"/>
                    <a:gd name="T89" fmla="*/ 156 h 1110"/>
                    <a:gd name="T90" fmla="*/ 454 w 752"/>
                    <a:gd name="T91" fmla="*/ 300 h 1110"/>
                    <a:gd name="T92" fmla="*/ 557 w 752"/>
                    <a:gd name="T93" fmla="*/ 317 h 1110"/>
                    <a:gd name="T94" fmla="*/ 455 w 752"/>
                    <a:gd name="T95" fmla="*/ 311 h 1110"/>
                    <a:gd name="T96" fmla="*/ 454 w 752"/>
                    <a:gd name="T97" fmla="*/ 108 h 1110"/>
                    <a:gd name="T98" fmla="*/ 509 w 752"/>
                    <a:gd name="T99" fmla="*/ 317 h 1110"/>
                    <a:gd name="T100" fmla="*/ 241 w 752"/>
                    <a:gd name="T101" fmla="*/ 243 h 1110"/>
                    <a:gd name="T102" fmla="*/ 196 w 752"/>
                    <a:gd name="T103" fmla="*/ 246 h 1110"/>
                    <a:gd name="T104" fmla="*/ 190 w 752"/>
                    <a:gd name="T105" fmla="*/ 240 h 1110"/>
                    <a:gd name="T106" fmla="*/ 292 w 752"/>
                    <a:gd name="T107" fmla="*/ 222 h 1110"/>
                    <a:gd name="T108" fmla="*/ 202 w 752"/>
                    <a:gd name="T109" fmla="*/ 264 h 1110"/>
                    <a:gd name="T110" fmla="*/ 304 w 752"/>
                    <a:gd name="T111" fmla="*/ 174 h 1110"/>
                    <a:gd name="T112" fmla="*/ 304 w 752"/>
                    <a:gd name="T113" fmla="*/ 78 h 1110"/>
                    <a:gd name="T114" fmla="*/ 304 w 752"/>
                    <a:gd name="T115" fmla="*/ 126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2" h="1110">
                      <a:moveTo>
                        <a:pt x="138" y="503"/>
                      </a:moveTo>
                      <a:cubicBezTo>
                        <a:pt x="224" y="503"/>
                        <a:pt x="224" y="503"/>
                        <a:pt x="224" y="503"/>
                      </a:cubicBezTo>
                      <a:cubicBezTo>
                        <a:pt x="224" y="520"/>
                        <a:pt x="224" y="520"/>
                        <a:pt x="224" y="520"/>
                      </a:cubicBezTo>
                      <a:cubicBezTo>
                        <a:pt x="138" y="520"/>
                        <a:pt x="138" y="520"/>
                        <a:pt x="138" y="520"/>
                      </a:cubicBezTo>
                      <a:lnTo>
                        <a:pt x="138" y="503"/>
                      </a:lnTo>
                      <a:close/>
                      <a:moveTo>
                        <a:pt x="138" y="467"/>
                      </a:moveTo>
                      <a:cubicBezTo>
                        <a:pt x="138" y="485"/>
                        <a:pt x="138" y="485"/>
                        <a:pt x="138" y="485"/>
                      </a:cubicBezTo>
                      <a:cubicBezTo>
                        <a:pt x="224" y="485"/>
                        <a:pt x="224" y="485"/>
                        <a:pt x="224" y="485"/>
                      </a:cubicBezTo>
                      <a:cubicBezTo>
                        <a:pt x="224" y="467"/>
                        <a:pt x="224" y="467"/>
                        <a:pt x="224" y="467"/>
                      </a:cubicBezTo>
                      <a:lnTo>
                        <a:pt x="138" y="467"/>
                      </a:lnTo>
                      <a:close/>
                      <a:moveTo>
                        <a:pt x="284" y="431"/>
                      </a:moveTo>
                      <a:cubicBezTo>
                        <a:pt x="138" y="431"/>
                        <a:pt x="138" y="431"/>
                        <a:pt x="138" y="431"/>
                      </a:cubicBezTo>
                      <a:cubicBezTo>
                        <a:pt x="138" y="449"/>
                        <a:pt x="138" y="449"/>
                        <a:pt x="138" y="449"/>
                      </a:cubicBezTo>
                      <a:cubicBezTo>
                        <a:pt x="284" y="449"/>
                        <a:pt x="284" y="449"/>
                        <a:pt x="284" y="449"/>
                      </a:cubicBezTo>
                      <a:lnTo>
                        <a:pt x="284" y="431"/>
                      </a:lnTo>
                      <a:close/>
                      <a:moveTo>
                        <a:pt x="284" y="396"/>
                      </a:moveTo>
                      <a:cubicBezTo>
                        <a:pt x="138" y="396"/>
                        <a:pt x="138" y="396"/>
                        <a:pt x="138" y="396"/>
                      </a:cubicBezTo>
                      <a:cubicBezTo>
                        <a:pt x="138" y="413"/>
                        <a:pt x="138" y="413"/>
                        <a:pt x="138" y="413"/>
                      </a:cubicBezTo>
                      <a:cubicBezTo>
                        <a:pt x="284" y="413"/>
                        <a:pt x="284" y="413"/>
                        <a:pt x="284" y="413"/>
                      </a:cubicBezTo>
                      <a:lnTo>
                        <a:pt x="284" y="396"/>
                      </a:lnTo>
                      <a:close/>
                      <a:moveTo>
                        <a:pt x="284" y="360"/>
                      </a:moveTo>
                      <a:cubicBezTo>
                        <a:pt x="138" y="360"/>
                        <a:pt x="138" y="360"/>
                        <a:pt x="138" y="360"/>
                      </a:cubicBezTo>
                      <a:cubicBezTo>
                        <a:pt x="138" y="377"/>
                        <a:pt x="138" y="377"/>
                        <a:pt x="138" y="377"/>
                      </a:cubicBezTo>
                      <a:cubicBezTo>
                        <a:pt x="284" y="377"/>
                        <a:pt x="284" y="377"/>
                        <a:pt x="284" y="377"/>
                      </a:cubicBezTo>
                      <a:lnTo>
                        <a:pt x="284" y="360"/>
                      </a:lnTo>
                      <a:close/>
                      <a:moveTo>
                        <a:pt x="314" y="689"/>
                      </a:moveTo>
                      <a:cubicBezTo>
                        <a:pt x="279" y="689"/>
                        <a:pt x="279" y="689"/>
                        <a:pt x="279" y="689"/>
                      </a:cubicBezTo>
                      <a:cubicBezTo>
                        <a:pt x="279" y="724"/>
                        <a:pt x="279" y="724"/>
                        <a:pt x="279" y="724"/>
                      </a:cubicBezTo>
                      <a:cubicBezTo>
                        <a:pt x="314" y="724"/>
                        <a:pt x="314" y="724"/>
                        <a:pt x="314" y="724"/>
                      </a:cubicBezTo>
                      <a:lnTo>
                        <a:pt x="314" y="689"/>
                      </a:lnTo>
                      <a:close/>
                      <a:moveTo>
                        <a:pt x="370" y="689"/>
                      </a:moveTo>
                      <a:cubicBezTo>
                        <a:pt x="334" y="689"/>
                        <a:pt x="334" y="689"/>
                        <a:pt x="334" y="689"/>
                      </a:cubicBezTo>
                      <a:cubicBezTo>
                        <a:pt x="334" y="724"/>
                        <a:pt x="334" y="724"/>
                        <a:pt x="334" y="724"/>
                      </a:cubicBezTo>
                      <a:cubicBezTo>
                        <a:pt x="370" y="724"/>
                        <a:pt x="370" y="724"/>
                        <a:pt x="370" y="724"/>
                      </a:cubicBezTo>
                      <a:lnTo>
                        <a:pt x="370" y="689"/>
                      </a:lnTo>
                      <a:close/>
                      <a:moveTo>
                        <a:pt x="426" y="689"/>
                      </a:moveTo>
                      <a:cubicBezTo>
                        <a:pt x="390" y="689"/>
                        <a:pt x="390" y="689"/>
                        <a:pt x="390" y="689"/>
                      </a:cubicBezTo>
                      <a:cubicBezTo>
                        <a:pt x="390" y="724"/>
                        <a:pt x="390" y="724"/>
                        <a:pt x="390" y="724"/>
                      </a:cubicBezTo>
                      <a:cubicBezTo>
                        <a:pt x="426" y="724"/>
                        <a:pt x="426" y="724"/>
                        <a:pt x="426" y="724"/>
                      </a:cubicBezTo>
                      <a:lnTo>
                        <a:pt x="426" y="689"/>
                      </a:lnTo>
                      <a:close/>
                      <a:moveTo>
                        <a:pt x="482" y="689"/>
                      </a:moveTo>
                      <a:cubicBezTo>
                        <a:pt x="446" y="689"/>
                        <a:pt x="446" y="689"/>
                        <a:pt x="446" y="689"/>
                      </a:cubicBezTo>
                      <a:cubicBezTo>
                        <a:pt x="446" y="724"/>
                        <a:pt x="446" y="724"/>
                        <a:pt x="446" y="724"/>
                      </a:cubicBezTo>
                      <a:cubicBezTo>
                        <a:pt x="482" y="724"/>
                        <a:pt x="482" y="724"/>
                        <a:pt x="482" y="724"/>
                      </a:cubicBezTo>
                      <a:lnTo>
                        <a:pt x="482" y="689"/>
                      </a:lnTo>
                      <a:close/>
                      <a:moveTo>
                        <a:pt x="314" y="629"/>
                      </a:moveTo>
                      <a:cubicBezTo>
                        <a:pt x="279" y="629"/>
                        <a:pt x="279" y="629"/>
                        <a:pt x="279" y="629"/>
                      </a:cubicBezTo>
                      <a:cubicBezTo>
                        <a:pt x="279" y="664"/>
                        <a:pt x="279" y="664"/>
                        <a:pt x="279" y="664"/>
                      </a:cubicBezTo>
                      <a:cubicBezTo>
                        <a:pt x="314" y="664"/>
                        <a:pt x="314" y="664"/>
                        <a:pt x="314" y="664"/>
                      </a:cubicBezTo>
                      <a:lnTo>
                        <a:pt x="314" y="629"/>
                      </a:lnTo>
                      <a:close/>
                      <a:moveTo>
                        <a:pt x="370" y="629"/>
                      </a:moveTo>
                      <a:cubicBezTo>
                        <a:pt x="334" y="629"/>
                        <a:pt x="334" y="629"/>
                        <a:pt x="334" y="629"/>
                      </a:cubicBezTo>
                      <a:cubicBezTo>
                        <a:pt x="334" y="664"/>
                        <a:pt x="334" y="664"/>
                        <a:pt x="334" y="664"/>
                      </a:cubicBezTo>
                      <a:cubicBezTo>
                        <a:pt x="370" y="664"/>
                        <a:pt x="370" y="664"/>
                        <a:pt x="370" y="664"/>
                      </a:cubicBezTo>
                      <a:lnTo>
                        <a:pt x="370" y="629"/>
                      </a:lnTo>
                      <a:close/>
                      <a:moveTo>
                        <a:pt x="426" y="629"/>
                      </a:moveTo>
                      <a:cubicBezTo>
                        <a:pt x="390" y="629"/>
                        <a:pt x="390" y="629"/>
                        <a:pt x="390" y="629"/>
                      </a:cubicBezTo>
                      <a:cubicBezTo>
                        <a:pt x="390" y="664"/>
                        <a:pt x="390" y="664"/>
                        <a:pt x="390" y="664"/>
                      </a:cubicBezTo>
                      <a:cubicBezTo>
                        <a:pt x="426" y="664"/>
                        <a:pt x="426" y="664"/>
                        <a:pt x="426" y="664"/>
                      </a:cubicBezTo>
                      <a:lnTo>
                        <a:pt x="426" y="629"/>
                      </a:lnTo>
                      <a:close/>
                      <a:moveTo>
                        <a:pt x="482" y="629"/>
                      </a:moveTo>
                      <a:cubicBezTo>
                        <a:pt x="446" y="629"/>
                        <a:pt x="446" y="629"/>
                        <a:pt x="446" y="629"/>
                      </a:cubicBezTo>
                      <a:cubicBezTo>
                        <a:pt x="446" y="664"/>
                        <a:pt x="446" y="664"/>
                        <a:pt x="446" y="664"/>
                      </a:cubicBezTo>
                      <a:cubicBezTo>
                        <a:pt x="482" y="664"/>
                        <a:pt x="482" y="664"/>
                        <a:pt x="482" y="664"/>
                      </a:cubicBezTo>
                      <a:lnTo>
                        <a:pt x="482" y="629"/>
                      </a:lnTo>
                      <a:close/>
                      <a:moveTo>
                        <a:pt x="314" y="569"/>
                      </a:moveTo>
                      <a:cubicBezTo>
                        <a:pt x="279" y="569"/>
                        <a:pt x="279" y="569"/>
                        <a:pt x="279" y="569"/>
                      </a:cubicBezTo>
                      <a:cubicBezTo>
                        <a:pt x="279" y="604"/>
                        <a:pt x="279" y="604"/>
                        <a:pt x="279" y="604"/>
                      </a:cubicBezTo>
                      <a:cubicBezTo>
                        <a:pt x="314" y="604"/>
                        <a:pt x="314" y="604"/>
                        <a:pt x="314" y="604"/>
                      </a:cubicBezTo>
                      <a:lnTo>
                        <a:pt x="314" y="569"/>
                      </a:lnTo>
                      <a:close/>
                      <a:moveTo>
                        <a:pt x="370" y="569"/>
                      </a:moveTo>
                      <a:cubicBezTo>
                        <a:pt x="334" y="569"/>
                        <a:pt x="334" y="569"/>
                        <a:pt x="334" y="569"/>
                      </a:cubicBezTo>
                      <a:cubicBezTo>
                        <a:pt x="334" y="604"/>
                        <a:pt x="334" y="604"/>
                        <a:pt x="334" y="604"/>
                      </a:cubicBezTo>
                      <a:cubicBezTo>
                        <a:pt x="370" y="604"/>
                        <a:pt x="370" y="604"/>
                        <a:pt x="370" y="604"/>
                      </a:cubicBezTo>
                      <a:lnTo>
                        <a:pt x="370" y="569"/>
                      </a:lnTo>
                      <a:close/>
                      <a:moveTo>
                        <a:pt x="426" y="569"/>
                      </a:moveTo>
                      <a:cubicBezTo>
                        <a:pt x="390" y="569"/>
                        <a:pt x="390" y="569"/>
                        <a:pt x="390" y="569"/>
                      </a:cubicBezTo>
                      <a:cubicBezTo>
                        <a:pt x="390" y="604"/>
                        <a:pt x="390" y="604"/>
                        <a:pt x="390" y="604"/>
                      </a:cubicBezTo>
                      <a:cubicBezTo>
                        <a:pt x="426" y="604"/>
                        <a:pt x="426" y="604"/>
                        <a:pt x="426" y="604"/>
                      </a:cubicBezTo>
                      <a:lnTo>
                        <a:pt x="426" y="569"/>
                      </a:lnTo>
                      <a:close/>
                      <a:moveTo>
                        <a:pt x="482" y="569"/>
                      </a:moveTo>
                      <a:cubicBezTo>
                        <a:pt x="446" y="569"/>
                        <a:pt x="446" y="569"/>
                        <a:pt x="446" y="569"/>
                      </a:cubicBezTo>
                      <a:cubicBezTo>
                        <a:pt x="446" y="604"/>
                        <a:pt x="446" y="604"/>
                        <a:pt x="446" y="604"/>
                      </a:cubicBezTo>
                      <a:cubicBezTo>
                        <a:pt x="482" y="604"/>
                        <a:pt x="482" y="604"/>
                        <a:pt x="482" y="604"/>
                      </a:cubicBezTo>
                      <a:lnTo>
                        <a:pt x="482" y="569"/>
                      </a:lnTo>
                      <a:close/>
                      <a:moveTo>
                        <a:pt x="572" y="846"/>
                      </a:moveTo>
                      <a:cubicBezTo>
                        <a:pt x="572" y="926"/>
                        <a:pt x="572" y="926"/>
                        <a:pt x="572" y="926"/>
                      </a:cubicBezTo>
                      <a:cubicBezTo>
                        <a:pt x="598" y="926"/>
                        <a:pt x="598" y="926"/>
                        <a:pt x="598" y="926"/>
                      </a:cubicBezTo>
                      <a:cubicBezTo>
                        <a:pt x="604" y="926"/>
                        <a:pt x="610" y="931"/>
                        <a:pt x="610" y="938"/>
                      </a:cubicBezTo>
                      <a:cubicBezTo>
                        <a:pt x="610" y="945"/>
                        <a:pt x="604" y="950"/>
                        <a:pt x="598" y="950"/>
                      </a:cubicBezTo>
                      <a:cubicBezTo>
                        <a:pt x="526" y="950"/>
                        <a:pt x="526" y="950"/>
                        <a:pt x="526" y="950"/>
                      </a:cubicBezTo>
                      <a:cubicBezTo>
                        <a:pt x="526" y="1031"/>
                        <a:pt x="526" y="1031"/>
                        <a:pt x="526" y="1031"/>
                      </a:cubicBezTo>
                      <a:cubicBezTo>
                        <a:pt x="526" y="1038"/>
                        <a:pt x="521" y="1043"/>
                        <a:pt x="514" y="1043"/>
                      </a:cubicBezTo>
                      <a:cubicBezTo>
                        <a:pt x="466" y="1043"/>
                        <a:pt x="466" y="1043"/>
                        <a:pt x="466" y="1043"/>
                      </a:cubicBezTo>
                      <a:cubicBezTo>
                        <a:pt x="466" y="1098"/>
                        <a:pt x="466" y="1098"/>
                        <a:pt x="466" y="1098"/>
                      </a:cubicBezTo>
                      <a:cubicBezTo>
                        <a:pt x="466" y="1104"/>
                        <a:pt x="460" y="1110"/>
                        <a:pt x="454" y="1110"/>
                      </a:cubicBezTo>
                      <a:cubicBezTo>
                        <a:pt x="298" y="1110"/>
                        <a:pt x="298" y="1110"/>
                        <a:pt x="298" y="1110"/>
                      </a:cubicBezTo>
                      <a:cubicBezTo>
                        <a:pt x="291" y="1110"/>
                        <a:pt x="286" y="1104"/>
                        <a:pt x="286" y="1098"/>
                      </a:cubicBezTo>
                      <a:cubicBezTo>
                        <a:pt x="286" y="1043"/>
                        <a:pt x="286" y="1043"/>
                        <a:pt x="286" y="1043"/>
                      </a:cubicBezTo>
                      <a:cubicBezTo>
                        <a:pt x="236" y="1043"/>
                        <a:pt x="236" y="1043"/>
                        <a:pt x="236" y="1043"/>
                      </a:cubicBezTo>
                      <a:cubicBezTo>
                        <a:pt x="230" y="1043"/>
                        <a:pt x="224" y="1038"/>
                        <a:pt x="224" y="1031"/>
                      </a:cubicBezTo>
                      <a:cubicBezTo>
                        <a:pt x="224" y="950"/>
                        <a:pt x="224" y="950"/>
                        <a:pt x="224" y="950"/>
                      </a:cubicBezTo>
                      <a:cubicBezTo>
                        <a:pt x="154" y="950"/>
                        <a:pt x="154" y="950"/>
                        <a:pt x="154" y="950"/>
                      </a:cubicBezTo>
                      <a:cubicBezTo>
                        <a:pt x="148" y="950"/>
                        <a:pt x="142" y="945"/>
                        <a:pt x="142" y="938"/>
                      </a:cubicBezTo>
                      <a:cubicBezTo>
                        <a:pt x="142" y="931"/>
                        <a:pt x="148" y="926"/>
                        <a:pt x="154" y="926"/>
                      </a:cubicBezTo>
                      <a:cubicBezTo>
                        <a:pt x="178" y="926"/>
                        <a:pt x="178" y="926"/>
                        <a:pt x="178" y="926"/>
                      </a:cubicBezTo>
                      <a:cubicBezTo>
                        <a:pt x="178" y="846"/>
                        <a:pt x="178" y="846"/>
                        <a:pt x="178" y="846"/>
                      </a:cubicBezTo>
                      <a:cubicBezTo>
                        <a:pt x="154" y="846"/>
                        <a:pt x="154" y="846"/>
                        <a:pt x="154" y="846"/>
                      </a:cubicBezTo>
                      <a:cubicBezTo>
                        <a:pt x="148" y="846"/>
                        <a:pt x="142" y="840"/>
                        <a:pt x="142" y="834"/>
                      </a:cubicBezTo>
                      <a:cubicBezTo>
                        <a:pt x="142" y="827"/>
                        <a:pt x="148" y="822"/>
                        <a:pt x="154" y="822"/>
                      </a:cubicBezTo>
                      <a:cubicBezTo>
                        <a:pt x="177" y="822"/>
                        <a:pt x="177" y="822"/>
                        <a:pt x="177" y="822"/>
                      </a:cubicBezTo>
                      <a:cubicBezTo>
                        <a:pt x="173" y="788"/>
                        <a:pt x="165" y="762"/>
                        <a:pt x="148" y="740"/>
                      </a:cubicBezTo>
                      <a:cubicBezTo>
                        <a:pt x="4" y="554"/>
                        <a:pt x="0" y="378"/>
                        <a:pt x="0" y="376"/>
                      </a:cubicBezTo>
                      <a:cubicBezTo>
                        <a:pt x="0" y="169"/>
                        <a:pt x="169" y="0"/>
                        <a:pt x="376" y="0"/>
                      </a:cubicBezTo>
                      <a:cubicBezTo>
                        <a:pt x="583" y="0"/>
                        <a:pt x="752" y="169"/>
                        <a:pt x="752" y="376"/>
                      </a:cubicBezTo>
                      <a:cubicBezTo>
                        <a:pt x="752" y="378"/>
                        <a:pt x="748" y="554"/>
                        <a:pt x="604" y="740"/>
                      </a:cubicBezTo>
                      <a:cubicBezTo>
                        <a:pt x="587" y="762"/>
                        <a:pt x="578" y="788"/>
                        <a:pt x="574" y="822"/>
                      </a:cubicBezTo>
                      <a:cubicBezTo>
                        <a:pt x="598" y="822"/>
                        <a:pt x="598" y="822"/>
                        <a:pt x="598" y="822"/>
                      </a:cubicBezTo>
                      <a:cubicBezTo>
                        <a:pt x="604" y="822"/>
                        <a:pt x="610" y="827"/>
                        <a:pt x="610" y="834"/>
                      </a:cubicBezTo>
                      <a:cubicBezTo>
                        <a:pt x="610" y="840"/>
                        <a:pt x="604" y="846"/>
                        <a:pt x="598" y="846"/>
                      </a:cubicBezTo>
                      <a:lnTo>
                        <a:pt x="572" y="846"/>
                      </a:lnTo>
                      <a:close/>
                      <a:moveTo>
                        <a:pt x="260" y="522"/>
                      </a:moveTo>
                      <a:cubicBezTo>
                        <a:pt x="260" y="822"/>
                        <a:pt x="260" y="822"/>
                        <a:pt x="260" y="822"/>
                      </a:cubicBezTo>
                      <a:cubicBezTo>
                        <a:pt x="315" y="822"/>
                        <a:pt x="315" y="822"/>
                        <a:pt x="315" y="822"/>
                      </a:cubicBezTo>
                      <a:cubicBezTo>
                        <a:pt x="315" y="764"/>
                        <a:pt x="315" y="764"/>
                        <a:pt x="315" y="764"/>
                      </a:cubicBezTo>
                      <a:cubicBezTo>
                        <a:pt x="315" y="758"/>
                        <a:pt x="321" y="752"/>
                        <a:pt x="327" y="752"/>
                      </a:cubicBezTo>
                      <a:cubicBezTo>
                        <a:pt x="433" y="752"/>
                        <a:pt x="433" y="752"/>
                        <a:pt x="433" y="752"/>
                      </a:cubicBezTo>
                      <a:cubicBezTo>
                        <a:pt x="440" y="752"/>
                        <a:pt x="445" y="758"/>
                        <a:pt x="445" y="764"/>
                      </a:cubicBezTo>
                      <a:cubicBezTo>
                        <a:pt x="445" y="822"/>
                        <a:pt x="445" y="822"/>
                        <a:pt x="445" y="822"/>
                      </a:cubicBezTo>
                      <a:cubicBezTo>
                        <a:pt x="501" y="822"/>
                        <a:pt x="501" y="822"/>
                        <a:pt x="501" y="822"/>
                      </a:cubicBezTo>
                      <a:cubicBezTo>
                        <a:pt x="501" y="522"/>
                        <a:pt x="501" y="522"/>
                        <a:pt x="501" y="522"/>
                      </a:cubicBezTo>
                      <a:lnTo>
                        <a:pt x="260" y="522"/>
                      </a:lnTo>
                      <a:close/>
                      <a:moveTo>
                        <a:pt x="552" y="387"/>
                      </a:moveTo>
                      <a:cubicBezTo>
                        <a:pt x="552" y="410"/>
                        <a:pt x="552" y="410"/>
                        <a:pt x="552" y="410"/>
                      </a:cubicBezTo>
                      <a:cubicBezTo>
                        <a:pt x="666" y="410"/>
                        <a:pt x="666" y="410"/>
                        <a:pt x="666" y="410"/>
                      </a:cubicBezTo>
                      <a:cubicBezTo>
                        <a:pt x="666" y="387"/>
                        <a:pt x="666" y="387"/>
                        <a:pt x="666" y="387"/>
                      </a:cubicBezTo>
                      <a:lnTo>
                        <a:pt x="552" y="387"/>
                      </a:lnTo>
                      <a:close/>
                      <a:moveTo>
                        <a:pt x="552" y="428"/>
                      </a:moveTo>
                      <a:cubicBezTo>
                        <a:pt x="552" y="451"/>
                        <a:pt x="552" y="451"/>
                        <a:pt x="552" y="451"/>
                      </a:cubicBezTo>
                      <a:cubicBezTo>
                        <a:pt x="666" y="451"/>
                        <a:pt x="666" y="451"/>
                        <a:pt x="666" y="451"/>
                      </a:cubicBezTo>
                      <a:cubicBezTo>
                        <a:pt x="666" y="428"/>
                        <a:pt x="666" y="428"/>
                        <a:pt x="666" y="428"/>
                      </a:cubicBezTo>
                      <a:lnTo>
                        <a:pt x="552" y="428"/>
                      </a:lnTo>
                      <a:close/>
                      <a:moveTo>
                        <a:pt x="552" y="468"/>
                      </a:moveTo>
                      <a:cubicBezTo>
                        <a:pt x="552" y="491"/>
                        <a:pt x="552" y="491"/>
                        <a:pt x="552" y="491"/>
                      </a:cubicBezTo>
                      <a:cubicBezTo>
                        <a:pt x="666" y="491"/>
                        <a:pt x="666" y="491"/>
                        <a:pt x="666" y="491"/>
                      </a:cubicBezTo>
                      <a:cubicBezTo>
                        <a:pt x="666" y="468"/>
                        <a:pt x="666" y="468"/>
                        <a:pt x="666" y="468"/>
                      </a:cubicBezTo>
                      <a:lnTo>
                        <a:pt x="552" y="468"/>
                      </a:lnTo>
                      <a:close/>
                      <a:moveTo>
                        <a:pt x="552" y="509"/>
                      </a:moveTo>
                      <a:cubicBezTo>
                        <a:pt x="552" y="532"/>
                        <a:pt x="552" y="532"/>
                        <a:pt x="552" y="532"/>
                      </a:cubicBezTo>
                      <a:cubicBezTo>
                        <a:pt x="666" y="532"/>
                        <a:pt x="666" y="532"/>
                        <a:pt x="666" y="532"/>
                      </a:cubicBezTo>
                      <a:cubicBezTo>
                        <a:pt x="666" y="509"/>
                        <a:pt x="666" y="509"/>
                        <a:pt x="666" y="509"/>
                      </a:cubicBezTo>
                      <a:lnTo>
                        <a:pt x="552" y="509"/>
                      </a:lnTo>
                      <a:close/>
                      <a:moveTo>
                        <a:pt x="552" y="549"/>
                      </a:moveTo>
                      <a:cubicBezTo>
                        <a:pt x="552" y="572"/>
                        <a:pt x="552" y="572"/>
                        <a:pt x="552" y="572"/>
                      </a:cubicBezTo>
                      <a:cubicBezTo>
                        <a:pt x="666" y="572"/>
                        <a:pt x="666" y="572"/>
                        <a:pt x="666" y="572"/>
                      </a:cubicBezTo>
                      <a:cubicBezTo>
                        <a:pt x="666" y="549"/>
                        <a:pt x="666" y="549"/>
                        <a:pt x="666" y="549"/>
                      </a:cubicBezTo>
                      <a:lnTo>
                        <a:pt x="552" y="549"/>
                      </a:lnTo>
                      <a:close/>
                      <a:moveTo>
                        <a:pt x="552" y="590"/>
                      </a:moveTo>
                      <a:cubicBezTo>
                        <a:pt x="552" y="613"/>
                        <a:pt x="552" y="613"/>
                        <a:pt x="552" y="613"/>
                      </a:cubicBezTo>
                      <a:cubicBezTo>
                        <a:pt x="657" y="613"/>
                        <a:pt x="657" y="613"/>
                        <a:pt x="657" y="613"/>
                      </a:cubicBezTo>
                      <a:cubicBezTo>
                        <a:pt x="660" y="606"/>
                        <a:pt x="663" y="600"/>
                        <a:pt x="666" y="594"/>
                      </a:cubicBezTo>
                      <a:cubicBezTo>
                        <a:pt x="666" y="590"/>
                        <a:pt x="666" y="590"/>
                        <a:pt x="666" y="590"/>
                      </a:cubicBezTo>
                      <a:lnTo>
                        <a:pt x="552" y="590"/>
                      </a:lnTo>
                      <a:close/>
                      <a:moveTo>
                        <a:pt x="552" y="630"/>
                      </a:moveTo>
                      <a:cubicBezTo>
                        <a:pt x="552" y="653"/>
                        <a:pt x="552" y="653"/>
                        <a:pt x="552" y="653"/>
                      </a:cubicBezTo>
                      <a:cubicBezTo>
                        <a:pt x="634" y="653"/>
                        <a:pt x="634" y="653"/>
                        <a:pt x="634" y="653"/>
                      </a:cubicBezTo>
                      <a:cubicBezTo>
                        <a:pt x="639" y="646"/>
                        <a:pt x="643" y="638"/>
                        <a:pt x="647" y="630"/>
                      </a:cubicBezTo>
                      <a:lnTo>
                        <a:pt x="552" y="630"/>
                      </a:lnTo>
                      <a:close/>
                      <a:moveTo>
                        <a:pt x="24" y="376"/>
                      </a:moveTo>
                      <a:cubicBezTo>
                        <a:pt x="24" y="377"/>
                        <a:pt x="27" y="495"/>
                        <a:pt x="109" y="638"/>
                      </a:cubicBezTo>
                      <a:cubicBezTo>
                        <a:pt x="109" y="320"/>
                        <a:pt x="109" y="320"/>
                        <a:pt x="109" y="320"/>
                      </a:cubicBezTo>
                      <a:cubicBezTo>
                        <a:pt x="109" y="315"/>
                        <a:pt x="113" y="311"/>
                        <a:pt x="118" y="311"/>
                      </a:cubicBezTo>
                      <a:cubicBezTo>
                        <a:pt x="191" y="311"/>
                        <a:pt x="191" y="311"/>
                        <a:pt x="191" y="311"/>
                      </a:cubicBezTo>
                      <a:cubicBezTo>
                        <a:pt x="192" y="308"/>
                        <a:pt x="194" y="306"/>
                        <a:pt x="196" y="306"/>
                      </a:cubicBezTo>
                      <a:cubicBezTo>
                        <a:pt x="199" y="306"/>
                        <a:pt x="201" y="308"/>
                        <a:pt x="202" y="311"/>
                      </a:cubicBezTo>
                      <a:cubicBezTo>
                        <a:pt x="305" y="311"/>
                        <a:pt x="305" y="311"/>
                        <a:pt x="305" y="311"/>
                      </a:cubicBezTo>
                      <a:cubicBezTo>
                        <a:pt x="310" y="311"/>
                        <a:pt x="314" y="315"/>
                        <a:pt x="314" y="320"/>
                      </a:cubicBezTo>
                      <a:cubicBezTo>
                        <a:pt x="314" y="504"/>
                        <a:pt x="314" y="504"/>
                        <a:pt x="314" y="504"/>
                      </a:cubicBezTo>
                      <a:cubicBezTo>
                        <a:pt x="379" y="504"/>
                        <a:pt x="379" y="504"/>
                        <a:pt x="379" y="504"/>
                      </a:cubicBezTo>
                      <a:cubicBezTo>
                        <a:pt x="379" y="504"/>
                        <a:pt x="379" y="504"/>
                        <a:pt x="380" y="504"/>
                      </a:cubicBezTo>
                      <a:cubicBezTo>
                        <a:pt x="380" y="504"/>
                        <a:pt x="380" y="504"/>
                        <a:pt x="381" y="504"/>
                      </a:cubicBezTo>
                      <a:cubicBezTo>
                        <a:pt x="460" y="504"/>
                        <a:pt x="460" y="504"/>
                        <a:pt x="460" y="504"/>
                      </a:cubicBezTo>
                      <a:cubicBezTo>
                        <a:pt x="460" y="378"/>
                        <a:pt x="460" y="378"/>
                        <a:pt x="460" y="378"/>
                      </a:cubicBezTo>
                      <a:cubicBezTo>
                        <a:pt x="460" y="371"/>
                        <a:pt x="466" y="365"/>
                        <a:pt x="473" y="364"/>
                      </a:cubicBezTo>
                      <a:cubicBezTo>
                        <a:pt x="593" y="346"/>
                        <a:pt x="593" y="346"/>
                        <a:pt x="593" y="346"/>
                      </a:cubicBezTo>
                      <a:cubicBezTo>
                        <a:pt x="592" y="345"/>
                        <a:pt x="592" y="344"/>
                        <a:pt x="592" y="342"/>
                      </a:cubicBezTo>
                      <a:cubicBezTo>
                        <a:pt x="592" y="318"/>
                        <a:pt x="592" y="318"/>
                        <a:pt x="592" y="318"/>
                      </a:cubicBezTo>
                      <a:cubicBezTo>
                        <a:pt x="592" y="315"/>
                        <a:pt x="594" y="312"/>
                        <a:pt x="598" y="312"/>
                      </a:cubicBezTo>
                      <a:cubicBezTo>
                        <a:pt x="601" y="312"/>
                        <a:pt x="604" y="315"/>
                        <a:pt x="604" y="318"/>
                      </a:cubicBezTo>
                      <a:cubicBezTo>
                        <a:pt x="604" y="342"/>
                        <a:pt x="604" y="342"/>
                        <a:pt x="604" y="342"/>
                      </a:cubicBezTo>
                      <a:cubicBezTo>
                        <a:pt x="604" y="343"/>
                        <a:pt x="603" y="344"/>
                        <a:pt x="602" y="345"/>
                      </a:cubicBezTo>
                      <a:cubicBezTo>
                        <a:pt x="673" y="334"/>
                        <a:pt x="673" y="334"/>
                        <a:pt x="673" y="334"/>
                      </a:cubicBezTo>
                      <a:cubicBezTo>
                        <a:pt x="677" y="334"/>
                        <a:pt x="681" y="335"/>
                        <a:pt x="685" y="338"/>
                      </a:cubicBezTo>
                      <a:cubicBezTo>
                        <a:pt x="688" y="340"/>
                        <a:pt x="690" y="344"/>
                        <a:pt x="690" y="349"/>
                      </a:cubicBezTo>
                      <a:cubicBezTo>
                        <a:pt x="690" y="540"/>
                        <a:pt x="690" y="540"/>
                        <a:pt x="690" y="540"/>
                      </a:cubicBezTo>
                      <a:cubicBezTo>
                        <a:pt x="726" y="445"/>
                        <a:pt x="728" y="377"/>
                        <a:pt x="728" y="376"/>
                      </a:cubicBezTo>
                      <a:cubicBezTo>
                        <a:pt x="728" y="211"/>
                        <a:pt x="613" y="72"/>
                        <a:pt x="460" y="34"/>
                      </a:cubicBezTo>
                      <a:cubicBezTo>
                        <a:pt x="460" y="54"/>
                        <a:pt x="460" y="54"/>
                        <a:pt x="460" y="54"/>
                      </a:cubicBezTo>
                      <a:cubicBezTo>
                        <a:pt x="460" y="57"/>
                        <a:pt x="457" y="60"/>
                        <a:pt x="454" y="60"/>
                      </a:cubicBezTo>
                      <a:cubicBezTo>
                        <a:pt x="450" y="60"/>
                        <a:pt x="448" y="57"/>
                        <a:pt x="448" y="54"/>
                      </a:cubicBezTo>
                      <a:cubicBezTo>
                        <a:pt x="448" y="31"/>
                        <a:pt x="448" y="31"/>
                        <a:pt x="448" y="31"/>
                      </a:cubicBezTo>
                      <a:cubicBezTo>
                        <a:pt x="426" y="27"/>
                        <a:pt x="403" y="24"/>
                        <a:pt x="380" y="24"/>
                      </a:cubicBezTo>
                      <a:cubicBezTo>
                        <a:pt x="383" y="24"/>
                        <a:pt x="386" y="27"/>
                        <a:pt x="386" y="30"/>
                      </a:cubicBezTo>
                      <a:cubicBezTo>
                        <a:pt x="386" y="54"/>
                        <a:pt x="386" y="54"/>
                        <a:pt x="386" y="54"/>
                      </a:cubicBezTo>
                      <a:cubicBezTo>
                        <a:pt x="386" y="57"/>
                        <a:pt x="383" y="60"/>
                        <a:pt x="380" y="60"/>
                      </a:cubicBezTo>
                      <a:cubicBezTo>
                        <a:pt x="376" y="60"/>
                        <a:pt x="374" y="57"/>
                        <a:pt x="374" y="54"/>
                      </a:cubicBezTo>
                      <a:cubicBezTo>
                        <a:pt x="374" y="30"/>
                        <a:pt x="374" y="30"/>
                        <a:pt x="374" y="30"/>
                      </a:cubicBezTo>
                      <a:cubicBezTo>
                        <a:pt x="374" y="27"/>
                        <a:pt x="376" y="24"/>
                        <a:pt x="379" y="24"/>
                      </a:cubicBezTo>
                      <a:cubicBezTo>
                        <a:pt x="378" y="24"/>
                        <a:pt x="377" y="24"/>
                        <a:pt x="376" y="24"/>
                      </a:cubicBezTo>
                      <a:cubicBezTo>
                        <a:pt x="351" y="24"/>
                        <a:pt x="327" y="26"/>
                        <a:pt x="304" y="31"/>
                      </a:cubicBezTo>
                      <a:cubicBezTo>
                        <a:pt x="304" y="54"/>
                        <a:pt x="304" y="54"/>
                        <a:pt x="304" y="54"/>
                      </a:cubicBezTo>
                      <a:cubicBezTo>
                        <a:pt x="304" y="57"/>
                        <a:pt x="301" y="60"/>
                        <a:pt x="298" y="60"/>
                      </a:cubicBezTo>
                      <a:cubicBezTo>
                        <a:pt x="295" y="60"/>
                        <a:pt x="292" y="57"/>
                        <a:pt x="292" y="54"/>
                      </a:cubicBezTo>
                      <a:cubicBezTo>
                        <a:pt x="292" y="34"/>
                        <a:pt x="292" y="34"/>
                        <a:pt x="292" y="34"/>
                      </a:cubicBezTo>
                      <a:cubicBezTo>
                        <a:pt x="138" y="72"/>
                        <a:pt x="24" y="211"/>
                        <a:pt x="24" y="376"/>
                      </a:cubicBezTo>
                      <a:close/>
                      <a:moveTo>
                        <a:pt x="201" y="822"/>
                      </a:moveTo>
                      <a:cubicBezTo>
                        <a:pt x="242" y="822"/>
                        <a:pt x="242" y="822"/>
                        <a:pt x="242" y="822"/>
                      </a:cubicBezTo>
                      <a:cubicBezTo>
                        <a:pt x="242" y="513"/>
                        <a:pt x="242" y="513"/>
                        <a:pt x="242" y="513"/>
                      </a:cubicBezTo>
                      <a:cubicBezTo>
                        <a:pt x="242" y="508"/>
                        <a:pt x="246" y="504"/>
                        <a:pt x="251" y="504"/>
                      </a:cubicBezTo>
                      <a:cubicBezTo>
                        <a:pt x="296" y="504"/>
                        <a:pt x="296" y="504"/>
                        <a:pt x="296" y="504"/>
                      </a:cubicBezTo>
                      <a:cubicBezTo>
                        <a:pt x="296" y="329"/>
                        <a:pt x="296" y="329"/>
                        <a:pt x="296" y="329"/>
                      </a:cubicBezTo>
                      <a:cubicBezTo>
                        <a:pt x="127" y="329"/>
                        <a:pt x="127" y="329"/>
                        <a:pt x="127" y="329"/>
                      </a:cubicBezTo>
                      <a:cubicBezTo>
                        <a:pt x="127" y="668"/>
                        <a:pt x="127" y="668"/>
                        <a:pt x="127" y="668"/>
                      </a:cubicBezTo>
                      <a:cubicBezTo>
                        <a:pt x="139" y="687"/>
                        <a:pt x="152" y="706"/>
                        <a:pt x="167" y="725"/>
                      </a:cubicBezTo>
                      <a:cubicBezTo>
                        <a:pt x="187" y="752"/>
                        <a:pt x="197" y="782"/>
                        <a:pt x="201" y="822"/>
                      </a:cubicBezTo>
                      <a:close/>
                      <a:moveTo>
                        <a:pt x="502" y="950"/>
                      </a:moveTo>
                      <a:cubicBezTo>
                        <a:pt x="248" y="950"/>
                        <a:pt x="248" y="950"/>
                        <a:pt x="248" y="950"/>
                      </a:cubicBezTo>
                      <a:cubicBezTo>
                        <a:pt x="248" y="1019"/>
                        <a:pt x="248" y="1019"/>
                        <a:pt x="248" y="1019"/>
                      </a:cubicBezTo>
                      <a:cubicBezTo>
                        <a:pt x="502" y="1019"/>
                        <a:pt x="502" y="1019"/>
                        <a:pt x="502" y="1019"/>
                      </a:cubicBezTo>
                      <a:lnTo>
                        <a:pt x="502" y="950"/>
                      </a:lnTo>
                      <a:close/>
                      <a:moveTo>
                        <a:pt x="548" y="846"/>
                      </a:moveTo>
                      <a:cubicBezTo>
                        <a:pt x="433" y="846"/>
                        <a:pt x="433" y="846"/>
                        <a:pt x="433" y="846"/>
                      </a:cubicBezTo>
                      <a:cubicBezTo>
                        <a:pt x="327" y="846"/>
                        <a:pt x="327" y="846"/>
                        <a:pt x="327" y="846"/>
                      </a:cubicBezTo>
                      <a:cubicBezTo>
                        <a:pt x="202" y="846"/>
                        <a:pt x="202" y="846"/>
                        <a:pt x="202" y="846"/>
                      </a:cubicBezTo>
                      <a:cubicBezTo>
                        <a:pt x="202" y="926"/>
                        <a:pt x="202" y="926"/>
                        <a:pt x="202" y="926"/>
                      </a:cubicBezTo>
                      <a:cubicBezTo>
                        <a:pt x="548" y="926"/>
                        <a:pt x="548" y="926"/>
                        <a:pt x="548" y="926"/>
                      </a:cubicBezTo>
                      <a:lnTo>
                        <a:pt x="548" y="846"/>
                      </a:lnTo>
                      <a:close/>
                      <a:moveTo>
                        <a:pt x="380" y="300"/>
                      </a:moveTo>
                      <a:cubicBezTo>
                        <a:pt x="383" y="300"/>
                        <a:pt x="386" y="297"/>
                        <a:pt x="386" y="294"/>
                      </a:cubicBezTo>
                      <a:cubicBezTo>
                        <a:pt x="386" y="270"/>
                        <a:pt x="386" y="270"/>
                        <a:pt x="386" y="270"/>
                      </a:cubicBezTo>
                      <a:cubicBezTo>
                        <a:pt x="386" y="267"/>
                        <a:pt x="383" y="264"/>
                        <a:pt x="380" y="264"/>
                      </a:cubicBezTo>
                      <a:cubicBezTo>
                        <a:pt x="376" y="264"/>
                        <a:pt x="374" y="267"/>
                        <a:pt x="374" y="270"/>
                      </a:cubicBezTo>
                      <a:cubicBezTo>
                        <a:pt x="374" y="294"/>
                        <a:pt x="374" y="294"/>
                        <a:pt x="374" y="294"/>
                      </a:cubicBezTo>
                      <a:cubicBezTo>
                        <a:pt x="374" y="297"/>
                        <a:pt x="376" y="300"/>
                        <a:pt x="380" y="300"/>
                      </a:cubicBezTo>
                      <a:close/>
                      <a:moveTo>
                        <a:pt x="380" y="348"/>
                      </a:moveTo>
                      <a:cubicBezTo>
                        <a:pt x="383" y="348"/>
                        <a:pt x="386" y="345"/>
                        <a:pt x="386" y="342"/>
                      </a:cubicBezTo>
                      <a:cubicBezTo>
                        <a:pt x="386" y="318"/>
                        <a:pt x="386" y="318"/>
                        <a:pt x="386" y="318"/>
                      </a:cubicBezTo>
                      <a:cubicBezTo>
                        <a:pt x="386" y="315"/>
                        <a:pt x="383" y="312"/>
                        <a:pt x="380" y="312"/>
                      </a:cubicBezTo>
                      <a:cubicBezTo>
                        <a:pt x="376" y="312"/>
                        <a:pt x="374" y="315"/>
                        <a:pt x="374" y="318"/>
                      </a:cubicBezTo>
                      <a:cubicBezTo>
                        <a:pt x="374" y="342"/>
                        <a:pt x="374" y="342"/>
                        <a:pt x="374" y="342"/>
                      </a:cubicBezTo>
                      <a:cubicBezTo>
                        <a:pt x="374" y="345"/>
                        <a:pt x="376" y="348"/>
                        <a:pt x="380" y="348"/>
                      </a:cubicBezTo>
                      <a:close/>
                      <a:moveTo>
                        <a:pt x="380" y="396"/>
                      </a:moveTo>
                      <a:cubicBezTo>
                        <a:pt x="383" y="396"/>
                        <a:pt x="386" y="393"/>
                        <a:pt x="386" y="390"/>
                      </a:cubicBezTo>
                      <a:cubicBezTo>
                        <a:pt x="386" y="366"/>
                        <a:pt x="386" y="366"/>
                        <a:pt x="386" y="366"/>
                      </a:cubicBezTo>
                      <a:cubicBezTo>
                        <a:pt x="386" y="363"/>
                        <a:pt x="383" y="360"/>
                        <a:pt x="380" y="360"/>
                      </a:cubicBezTo>
                      <a:cubicBezTo>
                        <a:pt x="376" y="360"/>
                        <a:pt x="374" y="363"/>
                        <a:pt x="374" y="366"/>
                      </a:cubicBezTo>
                      <a:cubicBezTo>
                        <a:pt x="374" y="390"/>
                        <a:pt x="374" y="390"/>
                        <a:pt x="374" y="390"/>
                      </a:cubicBezTo>
                      <a:cubicBezTo>
                        <a:pt x="374" y="393"/>
                        <a:pt x="376" y="396"/>
                        <a:pt x="380" y="396"/>
                      </a:cubicBezTo>
                      <a:close/>
                      <a:moveTo>
                        <a:pt x="380" y="444"/>
                      </a:moveTo>
                      <a:cubicBezTo>
                        <a:pt x="383" y="444"/>
                        <a:pt x="386" y="441"/>
                        <a:pt x="386" y="438"/>
                      </a:cubicBezTo>
                      <a:cubicBezTo>
                        <a:pt x="386" y="414"/>
                        <a:pt x="386" y="414"/>
                        <a:pt x="386" y="414"/>
                      </a:cubicBezTo>
                      <a:cubicBezTo>
                        <a:pt x="386" y="411"/>
                        <a:pt x="383" y="408"/>
                        <a:pt x="380" y="408"/>
                      </a:cubicBezTo>
                      <a:cubicBezTo>
                        <a:pt x="376" y="408"/>
                        <a:pt x="374" y="411"/>
                        <a:pt x="374" y="414"/>
                      </a:cubicBezTo>
                      <a:cubicBezTo>
                        <a:pt x="374" y="438"/>
                        <a:pt x="374" y="438"/>
                        <a:pt x="374" y="438"/>
                      </a:cubicBezTo>
                      <a:cubicBezTo>
                        <a:pt x="374" y="441"/>
                        <a:pt x="376" y="444"/>
                        <a:pt x="380" y="444"/>
                      </a:cubicBezTo>
                      <a:close/>
                      <a:moveTo>
                        <a:pt x="380" y="492"/>
                      </a:moveTo>
                      <a:cubicBezTo>
                        <a:pt x="383" y="492"/>
                        <a:pt x="386" y="489"/>
                        <a:pt x="386" y="486"/>
                      </a:cubicBezTo>
                      <a:cubicBezTo>
                        <a:pt x="386" y="462"/>
                        <a:pt x="386" y="462"/>
                        <a:pt x="386" y="462"/>
                      </a:cubicBezTo>
                      <a:cubicBezTo>
                        <a:pt x="386" y="459"/>
                        <a:pt x="383" y="456"/>
                        <a:pt x="380" y="456"/>
                      </a:cubicBezTo>
                      <a:cubicBezTo>
                        <a:pt x="376" y="456"/>
                        <a:pt x="374" y="459"/>
                        <a:pt x="374" y="462"/>
                      </a:cubicBezTo>
                      <a:cubicBezTo>
                        <a:pt x="374" y="486"/>
                        <a:pt x="374" y="486"/>
                        <a:pt x="374" y="486"/>
                      </a:cubicBezTo>
                      <a:cubicBezTo>
                        <a:pt x="374" y="489"/>
                        <a:pt x="376" y="492"/>
                        <a:pt x="380" y="492"/>
                      </a:cubicBezTo>
                      <a:close/>
                      <a:moveTo>
                        <a:pt x="380" y="156"/>
                      </a:moveTo>
                      <a:cubicBezTo>
                        <a:pt x="383" y="156"/>
                        <a:pt x="386" y="153"/>
                        <a:pt x="386" y="150"/>
                      </a:cubicBezTo>
                      <a:cubicBezTo>
                        <a:pt x="386" y="126"/>
                        <a:pt x="386" y="126"/>
                        <a:pt x="386" y="126"/>
                      </a:cubicBezTo>
                      <a:cubicBezTo>
                        <a:pt x="386" y="123"/>
                        <a:pt x="383" y="120"/>
                        <a:pt x="380" y="120"/>
                      </a:cubicBezTo>
                      <a:cubicBezTo>
                        <a:pt x="376" y="120"/>
                        <a:pt x="374" y="123"/>
                        <a:pt x="374" y="126"/>
                      </a:cubicBezTo>
                      <a:cubicBezTo>
                        <a:pt x="374" y="150"/>
                        <a:pt x="374" y="150"/>
                        <a:pt x="374" y="150"/>
                      </a:cubicBezTo>
                      <a:cubicBezTo>
                        <a:pt x="374" y="153"/>
                        <a:pt x="376" y="156"/>
                        <a:pt x="380" y="156"/>
                      </a:cubicBezTo>
                      <a:close/>
                      <a:moveTo>
                        <a:pt x="380" y="204"/>
                      </a:moveTo>
                      <a:cubicBezTo>
                        <a:pt x="383" y="204"/>
                        <a:pt x="386" y="201"/>
                        <a:pt x="386" y="198"/>
                      </a:cubicBezTo>
                      <a:cubicBezTo>
                        <a:pt x="386" y="174"/>
                        <a:pt x="386" y="174"/>
                        <a:pt x="386" y="174"/>
                      </a:cubicBezTo>
                      <a:cubicBezTo>
                        <a:pt x="386" y="171"/>
                        <a:pt x="383" y="168"/>
                        <a:pt x="380" y="168"/>
                      </a:cubicBezTo>
                      <a:cubicBezTo>
                        <a:pt x="376" y="168"/>
                        <a:pt x="374" y="171"/>
                        <a:pt x="374" y="174"/>
                      </a:cubicBezTo>
                      <a:cubicBezTo>
                        <a:pt x="374" y="198"/>
                        <a:pt x="374" y="198"/>
                        <a:pt x="374" y="198"/>
                      </a:cubicBezTo>
                      <a:cubicBezTo>
                        <a:pt x="374" y="201"/>
                        <a:pt x="376" y="204"/>
                        <a:pt x="380" y="204"/>
                      </a:cubicBezTo>
                      <a:close/>
                      <a:moveTo>
                        <a:pt x="380" y="108"/>
                      </a:moveTo>
                      <a:cubicBezTo>
                        <a:pt x="383" y="108"/>
                        <a:pt x="386" y="105"/>
                        <a:pt x="386" y="102"/>
                      </a:cubicBezTo>
                      <a:cubicBezTo>
                        <a:pt x="386" y="78"/>
                        <a:pt x="386" y="78"/>
                        <a:pt x="386" y="78"/>
                      </a:cubicBezTo>
                      <a:cubicBezTo>
                        <a:pt x="386" y="75"/>
                        <a:pt x="383" y="72"/>
                        <a:pt x="380" y="72"/>
                      </a:cubicBezTo>
                      <a:cubicBezTo>
                        <a:pt x="376" y="72"/>
                        <a:pt x="374" y="75"/>
                        <a:pt x="374" y="78"/>
                      </a:cubicBezTo>
                      <a:cubicBezTo>
                        <a:pt x="374" y="102"/>
                        <a:pt x="374" y="102"/>
                        <a:pt x="374" y="102"/>
                      </a:cubicBezTo>
                      <a:cubicBezTo>
                        <a:pt x="374" y="105"/>
                        <a:pt x="376" y="108"/>
                        <a:pt x="380" y="108"/>
                      </a:cubicBezTo>
                      <a:close/>
                      <a:moveTo>
                        <a:pt x="380" y="252"/>
                      </a:moveTo>
                      <a:cubicBezTo>
                        <a:pt x="383" y="252"/>
                        <a:pt x="386" y="249"/>
                        <a:pt x="386" y="246"/>
                      </a:cubicBezTo>
                      <a:cubicBezTo>
                        <a:pt x="386" y="222"/>
                        <a:pt x="386" y="222"/>
                        <a:pt x="386" y="222"/>
                      </a:cubicBezTo>
                      <a:cubicBezTo>
                        <a:pt x="386" y="219"/>
                        <a:pt x="383" y="216"/>
                        <a:pt x="380" y="216"/>
                      </a:cubicBezTo>
                      <a:cubicBezTo>
                        <a:pt x="376" y="216"/>
                        <a:pt x="374" y="219"/>
                        <a:pt x="374" y="222"/>
                      </a:cubicBezTo>
                      <a:cubicBezTo>
                        <a:pt x="374" y="246"/>
                        <a:pt x="374" y="246"/>
                        <a:pt x="374" y="246"/>
                      </a:cubicBezTo>
                      <a:cubicBezTo>
                        <a:pt x="374" y="249"/>
                        <a:pt x="376" y="252"/>
                        <a:pt x="380" y="252"/>
                      </a:cubicBezTo>
                      <a:close/>
                      <a:moveTo>
                        <a:pt x="454" y="204"/>
                      </a:moveTo>
                      <a:cubicBezTo>
                        <a:pt x="457" y="204"/>
                        <a:pt x="460" y="201"/>
                        <a:pt x="460" y="198"/>
                      </a:cubicBezTo>
                      <a:cubicBezTo>
                        <a:pt x="460" y="174"/>
                        <a:pt x="460" y="174"/>
                        <a:pt x="460" y="174"/>
                      </a:cubicBezTo>
                      <a:cubicBezTo>
                        <a:pt x="460" y="171"/>
                        <a:pt x="457" y="168"/>
                        <a:pt x="454" y="168"/>
                      </a:cubicBezTo>
                      <a:cubicBezTo>
                        <a:pt x="450" y="168"/>
                        <a:pt x="448" y="171"/>
                        <a:pt x="448" y="174"/>
                      </a:cubicBezTo>
                      <a:cubicBezTo>
                        <a:pt x="448" y="198"/>
                        <a:pt x="448" y="198"/>
                        <a:pt x="448" y="198"/>
                      </a:cubicBezTo>
                      <a:cubicBezTo>
                        <a:pt x="448" y="201"/>
                        <a:pt x="450" y="204"/>
                        <a:pt x="454" y="204"/>
                      </a:cubicBezTo>
                      <a:close/>
                      <a:moveTo>
                        <a:pt x="454" y="252"/>
                      </a:moveTo>
                      <a:cubicBezTo>
                        <a:pt x="457" y="252"/>
                        <a:pt x="460" y="249"/>
                        <a:pt x="460" y="246"/>
                      </a:cubicBezTo>
                      <a:cubicBezTo>
                        <a:pt x="460" y="222"/>
                        <a:pt x="460" y="222"/>
                        <a:pt x="460" y="222"/>
                      </a:cubicBezTo>
                      <a:cubicBezTo>
                        <a:pt x="460" y="219"/>
                        <a:pt x="457" y="216"/>
                        <a:pt x="454" y="216"/>
                      </a:cubicBezTo>
                      <a:cubicBezTo>
                        <a:pt x="450" y="216"/>
                        <a:pt x="448" y="219"/>
                        <a:pt x="448" y="222"/>
                      </a:cubicBezTo>
                      <a:cubicBezTo>
                        <a:pt x="448" y="246"/>
                        <a:pt x="448" y="246"/>
                        <a:pt x="448" y="246"/>
                      </a:cubicBezTo>
                      <a:cubicBezTo>
                        <a:pt x="448" y="249"/>
                        <a:pt x="450" y="252"/>
                        <a:pt x="454" y="252"/>
                      </a:cubicBezTo>
                      <a:close/>
                      <a:moveTo>
                        <a:pt x="454" y="156"/>
                      </a:moveTo>
                      <a:cubicBezTo>
                        <a:pt x="457" y="156"/>
                        <a:pt x="460" y="153"/>
                        <a:pt x="460" y="150"/>
                      </a:cubicBezTo>
                      <a:cubicBezTo>
                        <a:pt x="460" y="126"/>
                        <a:pt x="460" y="126"/>
                        <a:pt x="460" y="126"/>
                      </a:cubicBezTo>
                      <a:cubicBezTo>
                        <a:pt x="460" y="123"/>
                        <a:pt x="457" y="120"/>
                        <a:pt x="454" y="120"/>
                      </a:cubicBezTo>
                      <a:cubicBezTo>
                        <a:pt x="450" y="120"/>
                        <a:pt x="448" y="123"/>
                        <a:pt x="448" y="126"/>
                      </a:cubicBezTo>
                      <a:cubicBezTo>
                        <a:pt x="448" y="150"/>
                        <a:pt x="448" y="150"/>
                        <a:pt x="448" y="150"/>
                      </a:cubicBezTo>
                      <a:cubicBezTo>
                        <a:pt x="448" y="153"/>
                        <a:pt x="450" y="156"/>
                        <a:pt x="454" y="156"/>
                      </a:cubicBezTo>
                      <a:close/>
                      <a:moveTo>
                        <a:pt x="454" y="300"/>
                      </a:moveTo>
                      <a:cubicBezTo>
                        <a:pt x="457" y="300"/>
                        <a:pt x="460" y="297"/>
                        <a:pt x="460" y="294"/>
                      </a:cubicBezTo>
                      <a:cubicBezTo>
                        <a:pt x="460" y="270"/>
                        <a:pt x="460" y="270"/>
                        <a:pt x="460" y="270"/>
                      </a:cubicBezTo>
                      <a:cubicBezTo>
                        <a:pt x="460" y="267"/>
                        <a:pt x="457" y="264"/>
                        <a:pt x="454" y="264"/>
                      </a:cubicBezTo>
                      <a:cubicBezTo>
                        <a:pt x="450" y="264"/>
                        <a:pt x="448" y="267"/>
                        <a:pt x="448" y="270"/>
                      </a:cubicBezTo>
                      <a:cubicBezTo>
                        <a:pt x="448" y="294"/>
                        <a:pt x="448" y="294"/>
                        <a:pt x="448" y="294"/>
                      </a:cubicBezTo>
                      <a:cubicBezTo>
                        <a:pt x="448" y="297"/>
                        <a:pt x="450" y="300"/>
                        <a:pt x="454" y="300"/>
                      </a:cubicBezTo>
                      <a:close/>
                      <a:moveTo>
                        <a:pt x="557" y="317"/>
                      </a:moveTo>
                      <a:cubicBezTo>
                        <a:pt x="581" y="317"/>
                        <a:pt x="581" y="317"/>
                        <a:pt x="581" y="317"/>
                      </a:cubicBezTo>
                      <a:cubicBezTo>
                        <a:pt x="584" y="317"/>
                        <a:pt x="587" y="314"/>
                        <a:pt x="587" y="311"/>
                      </a:cubicBezTo>
                      <a:cubicBezTo>
                        <a:pt x="587" y="308"/>
                        <a:pt x="584" y="305"/>
                        <a:pt x="581" y="305"/>
                      </a:cubicBezTo>
                      <a:cubicBezTo>
                        <a:pt x="557" y="305"/>
                        <a:pt x="557" y="305"/>
                        <a:pt x="557" y="305"/>
                      </a:cubicBezTo>
                      <a:cubicBezTo>
                        <a:pt x="553" y="305"/>
                        <a:pt x="551" y="308"/>
                        <a:pt x="551" y="311"/>
                      </a:cubicBezTo>
                      <a:cubicBezTo>
                        <a:pt x="551" y="314"/>
                        <a:pt x="553" y="317"/>
                        <a:pt x="557" y="317"/>
                      </a:cubicBezTo>
                      <a:close/>
                      <a:moveTo>
                        <a:pt x="455" y="311"/>
                      </a:moveTo>
                      <a:cubicBezTo>
                        <a:pt x="455" y="314"/>
                        <a:pt x="457" y="317"/>
                        <a:pt x="461" y="317"/>
                      </a:cubicBezTo>
                      <a:cubicBezTo>
                        <a:pt x="485" y="317"/>
                        <a:pt x="485" y="317"/>
                        <a:pt x="485" y="317"/>
                      </a:cubicBezTo>
                      <a:cubicBezTo>
                        <a:pt x="488" y="317"/>
                        <a:pt x="491" y="314"/>
                        <a:pt x="491" y="311"/>
                      </a:cubicBezTo>
                      <a:cubicBezTo>
                        <a:pt x="491" y="308"/>
                        <a:pt x="488" y="305"/>
                        <a:pt x="485" y="305"/>
                      </a:cubicBezTo>
                      <a:cubicBezTo>
                        <a:pt x="461" y="305"/>
                        <a:pt x="461" y="305"/>
                        <a:pt x="461" y="305"/>
                      </a:cubicBezTo>
                      <a:cubicBezTo>
                        <a:pt x="457" y="305"/>
                        <a:pt x="455" y="308"/>
                        <a:pt x="455" y="311"/>
                      </a:cubicBezTo>
                      <a:close/>
                      <a:moveTo>
                        <a:pt x="454" y="108"/>
                      </a:moveTo>
                      <a:cubicBezTo>
                        <a:pt x="457" y="108"/>
                        <a:pt x="460" y="105"/>
                        <a:pt x="460" y="102"/>
                      </a:cubicBezTo>
                      <a:cubicBezTo>
                        <a:pt x="460" y="78"/>
                        <a:pt x="460" y="78"/>
                        <a:pt x="460" y="78"/>
                      </a:cubicBezTo>
                      <a:cubicBezTo>
                        <a:pt x="460" y="75"/>
                        <a:pt x="457" y="72"/>
                        <a:pt x="454" y="72"/>
                      </a:cubicBezTo>
                      <a:cubicBezTo>
                        <a:pt x="450" y="72"/>
                        <a:pt x="448" y="75"/>
                        <a:pt x="448" y="78"/>
                      </a:cubicBezTo>
                      <a:cubicBezTo>
                        <a:pt x="448" y="102"/>
                        <a:pt x="448" y="102"/>
                        <a:pt x="448" y="102"/>
                      </a:cubicBezTo>
                      <a:cubicBezTo>
                        <a:pt x="448" y="105"/>
                        <a:pt x="450" y="108"/>
                        <a:pt x="454" y="108"/>
                      </a:cubicBezTo>
                      <a:close/>
                      <a:moveTo>
                        <a:pt x="509" y="317"/>
                      </a:moveTo>
                      <a:cubicBezTo>
                        <a:pt x="533" y="317"/>
                        <a:pt x="533" y="317"/>
                        <a:pt x="533" y="317"/>
                      </a:cubicBezTo>
                      <a:cubicBezTo>
                        <a:pt x="536" y="317"/>
                        <a:pt x="539" y="314"/>
                        <a:pt x="539" y="311"/>
                      </a:cubicBezTo>
                      <a:cubicBezTo>
                        <a:pt x="539" y="308"/>
                        <a:pt x="536" y="305"/>
                        <a:pt x="533" y="305"/>
                      </a:cubicBezTo>
                      <a:cubicBezTo>
                        <a:pt x="509" y="305"/>
                        <a:pt x="509" y="305"/>
                        <a:pt x="509" y="305"/>
                      </a:cubicBezTo>
                      <a:cubicBezTo>
                        <a:pt x="505" y="305"/>
                        <a:pt x="503" y="308"/>
                        <a:pt x="503" y="311"/>
                      </a:cubicBezTo>
                      <a:cubicBezTo>
                        <a:pt x="503" y="314"/>
                        <a:pt x="505" y="317"/>
                        <a:pt x="509" y="317"/>
                      </a:cubicBezTo>
                      <a:close/>
                      <a:moveTo>
                        <a:pt x="241" y="243"/>
                      </a:moveTo>
                      <a:cubicBezTo>
                        <a:pt x="265" y="243"/>
                        <a:pt x="265" y="243"/>
                        <a:pt x="265" y="243"/>
                      </a:cubicBezTo>
                      <a:cubicBezTo>
                        <a:pt x="268" y="243"/>
                        <a:pt x="271" y="240"/>
                        <a:pt x="271" y="237"/>
                      </a:cubicBezTo>
                      <a:cubicBezTo>
                        <a:pt x="271" y="234"/>
                        <a:pt x="268" y="231"/>
                        <a:pt x="265" y="231"/>
                      </a:cubicBezTo>
                      <a:cubicBezTo>
                        <a:pt x="241" y="231"/>
                        <a:pt x="241" y="231"/>
                        <a:pt x="241" y="231"/>
                      </a:cubicBezTo>
                      <a:cubicBezTo>
                        <a:pt x="238" y="231"/>
                        <a:pt x="235" y="234"/>
                        <a:pt x="235" y="237"/>
                      </a:cubicBezTo>
                      <a:cubicBezTo>
                        <a:pt x="235" y="240"/>
                        <a:pt x="238" y="243"/>
                        <a:pt x="241" y="243"/>
                      </a:cubicBezTo>
                      <a:close/>
                      <a:moveTo>
                        <a:pt x="196" y="246"/>
                      </a:moveTo>
                      <a:cubicBezTo>
                        <a:pt x="199" y="246"/>
                        <a:pt x="201" y="245"/>
                        <a:pt x="202" y="243"/>
                      </a:cubicBezTo>
                      <a:cubicBezTo>
                        <a:pt x="217" y="243"/>
                        <a:pt x="217" y="243"/>
                        <a:pt x="217" y="243"/>
                      </a:cubicBezTo>
                      <a:cubicBezTo>
                        <a:pt x="220" y="243"/>
                        <a:pt x="223" y="240"/>
                        <a:pt x="223" y="237"/>
                      </a:cubicBezTo>
                      <a:cubicBezTo>
                        <a:pt x="223" y="234"/>
                        <a:pt x="220" y="231"/>
                        <a:pt x="217" y="231"/>
                      </a:cubicBezTo>
                      <a:cubicBezTo>
                        <a:pt x="196" y="231"/>
                        <a:pt x="196" y="231"/>
                        <a:pt x="196" y="231"/>
                      </a:cubicBezTo>
                      <a:cubicBezTo>
                        <a:pt x="193" y="231"/>
                        <a:pt x="190" y="234"/>
                        <a:pt x="190" y="237"/>
                      </a:cubicBezTo>
                      <a:cubicBezTo>
                        <a:pt x="190" y="240"/>
                        <a:pt x="190" y="240"/>
                        <a:pt x="190" y="240"/>
                      </a:cubicBezTo>
                      <a:cubicBezTo>
                        <a:pt x="190" y="244"/>
                        <a:pt x="193" y="246"/>
                        <a:pt x="196" y="246"/>
                      </a:cubicBezTo>
                      <a:close/>
                      <a:moveTo>
                        <a:pt x="289" y="243"/>
                      </a:moveTo>
                      <a:cubicBezTo>
                        <a:pt x="298" y="243"/>
                        <a:pt x="298" y="243"/>
                        <a:pt x="298" y="243"/>
                      </a:cubicBezTo>
                      <a:cubicBezTo>
                        <a:pt x="301" y="243"/>
                        <a:pt x="304" y="240"/>
                        <a:pt x="304" y="237"/>
                      </a:cubicBezTo>
                      <a:cubicBezTo>
                        <a:pt x="304" y="222"/>
                        <a:pt x="304" y="222"/>
                        <a:pt x="304" y="222"/>
                      </a:cubicBezTo>
                      <a:cubicBezTo>
                        <a:pt x="304" y="219"/>
                        <a:pt x="301" y="216"/>
                        <a:pt x="298" y="216"/>
                      </a:cubicBezTo>
                      <a:cubicBezTo>
                        <a:pt x="295" y="216"/>
                        <a:pt x="292" y="219"/>
                        <a:pt x="292" y="222"/>
                      </a:cubicBezTo>
                      <a:cubicBezTo>
                        <a:pt x="292" y="231"/>
                        <a:pt x="292" y="231"/>
                        <a:pt x="292" y="231"/>
                      </a:cubicBezTo>
                      <a:cubicBezTo>
                        <a:pt x="289" y="231"/>
                        <a:pt x="289" y="231"/>
                        <a:pt x="289" y="231"/>
                      </a:cubicBezTo>
                      <a:cubicBezTo>
                        <a:pt x="286" y="231"/>
                        <a:pt x="283" y="234"/>
                        <a:pt x="283" y="237"/>
                      </a:cubicBezTo>
                      <a:cubicBezTo>
                        <a:pt x="283" y="240"/>
                        <a:pt x="286" y="243"/>
                        <a:pt x="289" y="243"/>
                      </a:cubicBezTo>
                      <a:close/>
                      <a:moveTo>
                        <a:pt x="196" y="294"/>
                      </a:moveTo>
                      <a:cubicBezTo>
                        <a:pt x="200" y="294"/>
                        <a:pt x="202" y="292"/>
                        <a:pt x="202" y="288"/>
                      </a:cubicBezTo>
                      <a:cubicBezTo>
                        <a:pt x="202" y="264"/>
                        <a:pt x="202" y="264"/>
                        <a:pt x="202" y="264"/>
                      </a:cubicBezTo>
                      <a:cubicBezTo>
                        <a:pt x="202" y="261"/>
                        <a:pt x="200" y="258"/>
                        <a:pt x="196" y="258"/>
                      </a:cubicBezTo>
                      <a:cubicBezTo>
                        <a:pt x="193" y="258"/>
                        <a:pt x="190" y="261"/>
                        <a:pt x="190" y="264"/>
                      </a:cubicBezTo>
                      <a:cubicBezTo>
                        <a:pt x="190" y="288"/>
                        <a:pt x="190" y="288"/>
                        <a:pt x="190" y="288"/>
                      </a:cubicBezTo>
                      <a:cubicBezTo>
                        <a:pt x="190" y="292"/>
                        <a:pt x="193" y="294"/>
                        <a:pt x="196" y="294"/>
                      </a:cubicBezTo>
                      <a:close/>
                      <a:moveTo>
                        <a:pt x="298" y="204"/>
                      </a:moveTo>
                      <a:cubicBezTo>
                        <a:pt x="301" y="204"/>
                        <a:pt x="304" y="201"/>
                        <a:pt x="304" y="198"/>
                      </a:cubicBezTo>
                      <a:cubicBezTo>
                        <a:pt x="304" y="174"/>
                        <a:pt x="304" y="174"/>
                        <a:pt x="304" y="174"/>
                      </a:cubicBezTo>
                      <a:cubicBezTo>
                        <a:pt x="304" y="171"/>
                        <a:pt x="301" y="168"/>
                        <a:pt x="298" y="168"/>
                      </a:cubicBezTo>
                      <a:cubicBezTo>
                        <a:pt x="295" y="168"/>
                        <a:pt x="292" y="171"/>
                        <a:pt x="292" y="174"/>
                      </a:cubicBezTo>
                      <a:cubicBezTo>
                        <a:pt x="292" y="198"/>
                        <a:pt x="292" y="198"/>
                        <a:pt x="292" y="198"/>
                      </a:cubicBezTo>
                      <a:cubicBezTo>
                        <a:pt x="292" y="201"/>
                        <a:pt x="295" y="204"/>
                        <a:pt x="298" y="204"/>
                      </a:cubicBezTo>
                      <a:close/>
                      <a:moveTo>
                        <a:pt x="298" y="108"/>
                      </a:moveTo>
                      <a:cubicBezTo>
                        <a:pt x="301" y="108"/>
                        <a:pt x="304" y="105"/>
                        <a:pt x="304" y="102"/>
                      </a:cubicBezTo>
                      <a:cubicBezTo>
                        <a:pt x="304" y="78"/>
                        <a:pt x="304" y="78"/>
                        <a:pt x="304" y="78"/>
                      </a:cubicBezTo>
                      <a:cubicBezTo>
                        <a:pt x="304" y="75"/>
                        <a:pt x="301" y="72"/>
                        <a:pt x="298" y="72"/>
                      </a:cubicBezTo>
                      <a:cubicBezTo>
                        <a:pt x="295" y="72"/>
                        <a:pt x="292" y="75"/>
                        <a:pt x="292" y="78"/>
                      </a:cubicBezTo>
                      <a:cubicBezTo>
                        <a:pt x="292" y="102"/>
                        <a:pt x="292" y="102"/>
                        <a:pt x="292" y="102"/>
                      </a:cubicBezTo>
                      <a:cubicBezTo>
                        <a:pt x="292" y="105"/>
                        <a:pt x="295" y="108"/>
                        <a:pt x="298" y="108"/>
                      </a:cubicBezTo>
                      <a:close/>
                      <a:moveTo>
                        <a:pt x="298" y="156"/>
                      </a:moveTo>
                      <a:cubicBezTo>
                        <a:pt x="301" y="156"/>
                        <a:pt x="304" y="153"/>
                        <a:pt x="304" y="150"/>
                      </a:cubicBezTo>
                      <a:cubicBezTo>
                        <a:pt x="304" y="126"/>
                        <a:pt x="304" y="126"/>
                        <a:pt x="304" y="126"/>
                      </a:cubicBezTo>
                      <a:cubicBezTo>
                        <a:pt x="304" y="123"/>
                        <a:pt x="301" y="120"/>
                        <a:pt x="298" y="120"/>
                      </a:cubicBezTo>
                      <a:cubicBezTo>
                        <a:pt x="295" y="120"/>
                        <a:pt x="292" y="123"/>
                        <a:pt x="292" y="126"/>
                      </a:cubicBezTo>
                      <a:cubicBezTo>
                        <a:pt x="292" y="150"/>
                        <a:pt x="292" y="150"/>
                        <a:pt x="292" y="150"/>
                      </a:cubicBezTo>
                      <a:cubicBezTo>
                        <a:pt x="292" y="153"/>
                        <a:pt x="295" y="156"/>
                        <a:pt x="298" y="156"/>
                      </a:cubicBezTo>
                      <a:close/>
                    </a:path>
                  </a:pathLst>
                </a:custGeom>
                <a:solidFill>
                  <a:srgbClr val="AACA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21" name="그룹 16"/>
            <p:cNvGrpSpPr/>
            <p:nvPr/>
          </p:nvGrpSpPr>
          <p:grpSpPr>
            <a:xfrm>
              <a:off x="7517386" y="4452940"/>
              <a:ext cx="434844" cy="382702"/>
              <a:chOff x="7517386" y="4452940"/>
              <a:chExt cx="434844" cy="382702"/>
            </a:xfrm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7555346" y="4574905"/>
                <a:ext cx="274145" cy="260737"/>
              </a:xfrm>
              <a:custGeom>
                <a:avLst/>
                <a:gdLst>
                  <a:gd name="T0" fmla="*/ 270 w 518"/>
                  <a:gd name="T1" fmla="*/ 0 h 493"/>
                  <a:gd name="T2" fmla="*/ 233 w 518"/>
                  <a:gd name="T3" fmla="*/ 23 h 493"/>
                  <a:gd name="T4" fmla="*/ 210 w 518"/>
                  <a:gd name="T5" fmla="*/ 119 h 493"/>
                  <a:gd name="T6" fmla="*/ 147 w 518"/>
                  <a:gd name="T7" fmla="*/ 119 h 493"/>
                  <a:gd name="T8" fmla="*/ 147 w 518"/>
                  <a:gd name="T9" fmla="*/ 172 h 493"/>
                  <a:gd name="T10" fmla="*/ 0 w 518"/>
                  <a:gd name="T11" fmla="*/ 172 h 493"/>
                  <a:gd name="T12" fmla="*/ 0 w 518"/>
                  <a:gd name="T13" fmla="*/ 177 h 493"/>
                  <a:gd name="T14" fmla="*/ 188 w 518"/>
                  <a:gd name="T15" fmla="*/ 489 h 493"/>
                  <a:gd name="T16" fmla="*/ 251 w 518"/>
                  <a:gd name="T17" fmla="*/ 493 h 493"/>
                  <a:gd name="T18" fmla="*/ 518 w 518"/>
                  <a:gd name="T19" fmla="*/ 420 h 493"/>
                  <a:gd name="T20" fmla="*/ 270 w 518"/>
                  <a:gd name="T21" fmla="*/ 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8" h="493">
                    <a:moveTo>
                      <a:pt x="270" y="0"/>
                    </a:moveTo>
                    <a:cubicBezTo>
                      <a:pt x="233" y="23"/>
                      <a:pt x="233" y="23"/>
                      <a:pt x="233" y="23"/>
                    </a:cubicBezTo>
                    <a:cubicBezTo>
                      <a:pt x="210" y="119"/>
                      <a:pt x="210" y="119"/>
                      <a:pt x="210" y="119"/>
                    </a:cubicBezTo>
                    <a:cubicBezTo>
                      <a:pt x="147" y="119"/>
                      <a:pt x="147" y="119"/>
                      <a:pt x="147" y="119"/>
                    </a:cubicBezTo>
                    <a:cubicBezTo>
                      <a:pt x="147" y="172"/>
                      <a:pt x="147" y="172"/>
                      <a:pt x="147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88" y="489"/>
                      <a:pt x="188" y="489"/>
                      <a:pt x="188" y="489"/>
                    </a:cubicBezTo>
                    <a:cubicBezTo>
                      <a:pt x="209" y="492"/>
                      <a:pt x="230" y="493"/>
                      <a:pt x="251" y="493"/>
                    </a:cubicBezTo>
                    <a:cubicBezTo>
                      <a:pt x="344" y="493"/>
                      <a:pt x="437" y="468"/>
                      <a:pt x="518" y="420"/>
                    </a:cubicBezTo>
                    <a:cubicBezTo>
                      <a:pt x="270" y="0"/>
                      <a:pt x="270" y="0"/>
                      <a:pt x="27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5" name="Freeform 11"/>
              <p:cNvSpPr>
                <a:spLocks/>
              </p:cNvSpPr>
              <p:nvPr/>
            </p:nvSpPr>
            <p:spPr bwMode="auto">
              <a:xfrm>
                <a:off x="7763419" y="4490681"/>
                <a:ext cx="188811" cy="294785"/>
              </a:xfrm>
              <a:custGeom>
                <a:avLst/>
                <a:gdLst>
                  <a:gd name="T0" fmla="*/ 186 w 357"/>
                  <a:gd name="T1" fmla="*/ 0 h 557"/>
                  <a:gd name="T2" fmla="*/ 186 w 357"/>
                  <a:gd name="T3" fmla="*/ 302 h 557"/>
                  <a:gd name="T4" fmla="*/ 172 w 357"/>
                  <a:gd name="T5" fmla="*/ 316 h 557"/>
                  <a:gd name="T6" fmla="*/ 13 w 357"/>
                  <a:gd name="T7" fmla="*/ 316 h 557"/>
                  <a:gd name="T8" fmla="*/ 4 w 357"/>
                  <a:gd name="T9" fmla="*/ 312 h 557"/>
                  <a:gd name="T10" fmla="*/ 0 w 357"/>
                  <a:gd name="T11" fmla="*/ 307 h 557"/>
                  <a:gd name="T12" fmla="*/ 146 w 357"/>
                  <a:gd name="T13" fmla="*/ 555 h 557"/>
                  <a:gd name="T14" fmla="*/ 158 w 357"/>
                  <a:gd name="T15" fmla="*/ 557 h 557"/>
                  <a:gd name="T16" fmla="*/ 245 w 357"/>
                  <a:gd name="T17" fmla="*/ 480 h 557"/>
                  <a:gd name="T18" fmla="*/ 357 w 357"/>
                  <a:gd name="T19" fmla="*/ 282 h 557"/>
                  <a:gd name="T20" fmla="*/ 186 w 357"/>
                  <a:gd name="T21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7" h="557">
                    <a:moveTo>
                      <a:pt x="186" y="0"/>
                    </a:moveTo>
                    <a:cubicBezTo>
                      <a:pt x="186" y="302"/>
                      <a:pt x="186" y="302"/>
                      <a:pt x="186" y="302"/>
                    </a:cubicBezTo>
                    <a:cubicBezTo>
                      <a:pt x="186" y="309"/>
                      <a:pt x="180" y="316"/>
                      <a:pt x="172" y="316"/>
                    </a:cubicBezTo>
                    <a:cubicBezTo>
                      <a:pt x="13" y="316"/>
                      <a:pt x="13" y="316"/>
                      <a:pt x="13" y="316"/>
                    </a:cubicBezTo>
                    <a:cubicBezTo>
                      <a:pt x="10" y="316"/>
                      <a:pt x="6" y="314"/>
                      <a:pt x="4" y="312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146" y="555"/>
                      <a:pt x="146" y="555"/>
                      <a:pt x="146" y="555"/>
                    </a:cubicBezTo>
                    <a:cubicBezTo>
                      <a:pt x="158" y="557"/>
                      <a:pt x="158" y="557"/>
                      <a:pt x="158" y="557"/>
                    </a:cubicBezTo>
                    <a:cubicBezTo>
                      <a:pt x="189" y="535"/>
                      <a:pt x="219" y="510"/>
                      <a:pt x="245" y="480"/>
                    </a:cubicBezTo>
                    <a:cubicBezTo>
                      <a:pt x="299" y="421"/>
                      <a:pt x="336" y="353"/>
                      <a:pt x="357" y="282"/>
                    </a:cubicBezTo>
                    <a:cubicBezTo>
                      <a:pt x="186" y="0"/>
                      <a:pt x="186" y="0"/>
                      <a:pt x="186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6" name="Freeform 146"/>
              <p:cNvSpPr>
                <a:spLocks noEditPoints="1"/>
              </p:cNvSpPr>
              <p:nvPr/>
            </p:nvSpPr>
            <p:spPr bwMode="auto">
              <a:xfrm>
                <a:off x="7517386" y="4452940"/>
                <a:ext cx="348084" cy="213753"/>
              </a:xfrm>
              <a:custGeom>
                <a:avLst/>
                <a:gdLst>
                  <a:gd name="T0" fmla="*/ 557 w 1064"/>
                  <a:gd name="T1" fmla="*/ 495 h 654"/>
                  <a:gd name="T2" fmla="*/ 581 w 1064"/>
                  <a:gd name="T3" fmla="*/ 495 h 654"/>
                  <a:gd name="T4" fmla="*/ 643 w 1064"/>
                  <a:gd name="T5" fmla="*/ 495 h 654"/>
                  <a:gd name="T6" fmla="*/ 619 w 1064"/>
                  <a:gd name="T7" fmla="*/ 495 h 654"/>
                  <a:gd name="T8" fmla="*/ 618 w 1064"/>
                  <a:gd name="T9" fmla="*/ 584 h 654"/>
                  <a:gd name="T10" fmla="*/ 652 w 1064"/>
                  <a:gd name="T11" fmla="*/ 355 h 654"/>
                  <a:gd name="T12" fmla="*/ 652 w 1064"/>
                  <a:gd name="T13" fmla="*/ 636 h 654"/>
                  <a:gd name="T14" fmla="*/ 462 w 1064"/>
                  <a:gd name="T15" fmla="*/ 568 h 654"/>
                  <a:gd name="T16" fmla="*/ 263 w 1064"/>
                  <a:gd name="T17" fmla="*/ 1 h 654"/>
                  <a:gd name="T18" fmla="*/ 118 w 1064"/>
                  <a:gd name="T19" fmla="*/ 550 h 654"/>
                  <a:gd name="T20" fmla="*/ 142 w 1064"/>
                  <a:gd name="T21" fmla="*/ 550 h 654"/>
                  <a:gd name="T22" fmla="*/ 258 w 1064"/>
                  <a:gd name="T23" fmla="*/ 24 h 654"/>
                  <a:gd name="T24" fmla="*/ 478 w 1064"/>
                  <a:gd name="T25" fmla="*/ 397 h 654"/>
                  <a:gd name="T26" fmla="*/ 142 w 1064"/>
                  <a:gd name="T27" fmla="*/ 630 h 654"/>
                  <a:gd name="T28" fmla="*/ 1041 w 1064"/>
                  <a:gd name="T29" fmla="*/ 630 h 654"/>
                  <a:gd name="T30" fmla="*/ 782 w 1064"/>
                  <a:gd name="T31" fmla="*/ 87 h 654"/>
                  <a:gd name="T32" fmla="*/ 1013 w 1064"/>
                  <a:gd name="T33" fmla="*/ 558 h 654"/>
                  <a:gd name="T34" fmla="*/ 782 w 1064"/>
                  <a:gd name="T35" fmla="*/ 618 h 654"/>
                  <a:gd name="T36" fmla="*/ 887 w 1064"/>
                  <a:gd name="T37" fmla="*/ 271 h 654"/>
                  <a:gd name="T38" fmla="*/ 857 w 1064"/>
                  <a:gd name="T39" fmla="*/ 285 h 654"/>
                  <a:gd name="T40" fmla="*/ 975 w 1064"/>
                  <a:gd name="T41" fmla="*/ 295 h 654"/>
                  <a:gd name="T42" fmla="*/ 930 w 1064"/>
                  <a:gd name="T43" fmla="*/ 271 h 654"/>
                  <a:gd name="T44" fmla="*/ 932 w 1064"/>
                  <a:gd name="T45" fmla="*/ 252 h 654"/>
                  <a:gd name="T46" fmla="*/ 939 w 1064"/>
                  <a:gd name="T47" fmla="*/ 234 h 654"/>
                  <a:gd name="T48" fmla="*/ 939 w 1064"/>
                  <a:gd name="T49" fmla="*/ 218 h 654"/>
                  <a:gd name="T50" fmla="*/ 922 w 1064"/>
                  <a:gd name="T51" fmla="*/ 197 h 654"/>
                  <a:gd name="T52" fmla="*/ 904 w 1064"/>
                  <a:gd name="T53" fmla="*/ 193 h 654"/>
                  <a:gd name="T54" fmla="*/ 887 w 1064"/>
                  <a:gd name="T55" fmla="*/ 201 h 654"/>
                  <a:gd name="T56" fmla="*/ 881 w 1064"/>
                  <a:gd name="T57" fmla="*/ 222 h 654"/>
                  <a:gd name="T58" fmla="*/ 885 w 1064"/>
                  <a:gd name="T59" fmla="*/ 248 h 654"/>
                  <a:gd name="T60" fmla="*/ 891 w 1064"/>
                  <a:gd name="T61" fmla="*/ 265 h 654"/>
                  <a:gd name="T62" fmla="*/ 907 w 1064"/>
                  <a:gd name="T63" fmla="*/ 368 h 654"/>
                  <a:gd name="T64" fmla="*/ 963 w 1064"/>
                  <a:gd name="T65" fmla="*/ 475 h 654"/>
                  <a:gd name="T66" fmla="*/ 986 w 1064"/>
                  <a:gd name="T67" fmla="*/ 411 h 654"/>
                  <a:gd name="T68" fmla="*/ 872 w 1064"/>
                  <a:gd name="T69" fmla="*/ 419 h 654"/>
                  <a:gd name="T70" fmla="*/ 858 w 1064"/>
                  <a:gd name="T71" fmla="*/ 478 h 654"/>
                  <a:gd name="T72" fmla="*/ 864 w 1064"/>
                  <a:gd name="T73" fmla="*/ 446 h 654"/>
                  <a:gd name="T74" fmla="*/ 857 w 1064"/>
                  <a:gd name="T75" fmla="*/ 499 h 654"/>
                  <a:gd name="T76" fmla="*/ 857 w 1064"/>
                  <a:gd name="T77" fmla="*/ 394 h 654"/>
                  <a:gd name="T78" fmla="*/ 1052 w 1064"/>
                  <a:gd name="T79" fmla="*/ 110 h 654"/>
                  <a:gd name="T80" fmla="*/ 771 w 1064"/>
                  <a:gd name="T81" fmla="*/ 159 h 654"/>
                  <a:gd name="T82" fmla="*/ 943 w 1064"/>
                  <a:gd name="T83" fmla="*/ 135 h 654"/>
                  <a:gd name="T84" fmla="*/ 871 w 1064"/>
                  <a:gd name="T85" fmla="*/ 126 h 654"/>
                  <a:gd name="T86" fmla="*/ 851 w 1064"/>
                  <a:gd name="T87" fmla="*/ 118 h 654"/>
                  <a:gd name="T88" fmla="*/ 833 w 1064"/>
                  <a:gd name="T89" fmla="*/ 126 h 654"/>
                  <a:gd name="T90" fmla="*/ 1000 w 1064"/>
                  <a:gd name="T91" fmla="*/ 138 h 654"/>
                  <a:gd name="T92" fmla="*/ 1000 w 1064"/>
                  <a:gd name="T93" fmla="*/ 138 h 654"/>
                  <a:gd name="T94" fmla="*/ 897 w 1064"/>
                  <a:gd name="T95" fmla="*/ 598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4" h="654">
                    <a:moveTo>
                      <a:pt x="559" y="543"/>
                    </a:moveTo>
                    <a:cubicBezTo>
                      <a:pt x="557" y="543"/>
                      <a:pt x="554" y="543"/>
                      <a:pt x="552" y="541"/>
                    </a:cubicBezTo>
                    <a:cubicBezTo>
                      <a:pt x="547" y="538"/>
                      <a:pt x="545" y="530"/>
                      <a:pt x="549" y="525"/>
                    </a:cubicBezTo>
                    <a:cubicBezTo>
                      <a:pt x="554" y="517"/>
                      <a:pt x="557" y="506"/>
                      <a:pt x="557" y="495"/>
                    </a:cubicBezTo>
                    <a:cubicBezTo>
                      <a:pt x="557" y="484"/>
                      <a:pt x="554" y="474"/>
                      <a:pt x="549" y="466"/>
                    </a:cubicBezTo>
                    <a:cubicBezTo>
                      <a:pt x="545" y="460"/>
                      <a:pt x="547" y="453"/>
                      <a:pt x="552" y="449"/>
                    </a:cubicBezTo>
                    <a:cubicBezTo>
                      <a:pt x="558" y="445"/>
                      <a:pt x="565" y="447"/>
                      <a:pt x="569" y="452"/>
                    </a:cubicBezTo>
                    <a:cubicBezTo>
                      <a:pt x="577" y="464"/>
                      <a:pt x="581" y="480"/>
                      <a:pt x="581" y="495"/>
                    </a:cubicBezTo>
                    <a:cubicBezTo>
                      <a:pt x="581" y="511"/>
                      <a:pt x="577" y="526"/>
                      <a:pt x="569" y="538"/>
                    </a:cubicBezTo>
                    <a:cubicBezTo>
                      <a:pt x="567" y="542"/>
                      <a:pt x="563" y="543"/>
                      <a:pt x="559" y="543"/>
                    </a:cubicBezTo>
                    <a:close/>
                    <a:moveTo>
                      <a:pt x="618" y="584"/>
                    </a:moveTo>
                    <a:cubicBezTo>
                      <a:pt x="634" y="559"/>
                      <a:pt x="643" y="528"/>
                      <a:pt x="643" y="495"/>
                    </a:cubicBezTo>
                    <a:cubicBezTo>
                      <a:pt x="643" y="463"/>
                      <a:pt x="634" y="431"/>
                      <a:pt x="618" y="406"/>
                    </a:cubicBezTo>
                    <a:cubicBezTo>
                      <a:pt x="614" y="401"/>
                      <a:pt x="607" y="399"/>
                      <a:pt x="601" y="403"/>
                    </a:cubicBezTo>
                    <a:cubicBezTo>
                      <a:pt x="596" y="406"/>
                      <a:pt x="594" y="414"/>
                      <a:pt x="598" y="419"/>
                    </a:cubicBezTo>
                    <a:cubicBezTo>
                      <a:pt x="611" y="440"/>
                      <a:pt x="619" y="467"/>
                      <a:pt x="619" y="495"/>
                    </a:cubicBezTo>
                    <a:cubicBezTo>
                      <a:pt x="619" y="523"/>
                      <a:pt x="611" y="550"/>
                      <a:pt x="598" y="571"/>
                    </a:cubicBezTo>
                    <a:cubicBezTo>
                      <a:pt x="594" y="577"/>
                      <a:pt x="596" y="584"/>
                      <a:pt x="601" y="588"/>
                    </a:cubicBezTo>
                    <a:cubicBezTo>
                      <a:pt x="603" y="589"/>
                      <a:pt x="605" y="590"/>
                      <a:pt x="608" y="590"/>
                    </a:cubicBezTo>
                    <a:cubicBezTo>
                      <a:pt x="612" y="590"/>
                      <a:pt x="615" y="588"/>
                      <a:pt x="618" y="584"/>
                    </a:cubicBezTo>
                    <a:close/>
                    <a:moveTo>
                      <a:pt x="669" y="632"/>
                    </a:moveTo>
                    <a:cubicBezTo>
                      <a:pt x="694" y="594"/>
                      <a:pt x="708" y="545"/>
                      <a:pt x="708" y="495"/>
                    </a:cubicBezTo>
                    <a:cubicBezTo>
                      <a:pt x="708" y="445"/>
                      <a:pt x="694" y="396"/>
                      <a:pt x="669" y="358"/>
                    </a:cubicBezTo>
                    <a:cubicBezTo>
                      <a:pt x="665" y="353"/>
                      <a:pt x="658" y="351"/>
                      <a:pt x="652" y="355"/>
                    </a:cubicBezTo>
                    <a:cubicBezTo>
                      <a:pt x="647" y="358"/>
                      <a:pt x="645" y="366"/>
                      <a:pt x="649" y="371"/>
                    </a:cubicBezTo>
                    <a:cubicBezTo>
                      <a:pt x="671" y="406"/>
                      <a:pt x="684" y="450"/>
                      <a:pt x="684" y="495"/>
                    </a:cubicBezTo>
                    <a:cubicBezTo>
                      <a:pt x="684" y="541"/>
                      <a:pt x="671" y="585"/>
                      <a:pt x="649" y="619"/>
                    </a:cubicBezTo>
                    <a:cubicBezTo>
                      <a:pt x="645" y="625"/>
                      <a:pt x="647" y="632"/>
                      <a:pt x="652" y="636"/>
                    </a:cubicBezTo>
                    <a:cubicBezTo>
                      <a:pt x="654" y="637"/>
                      <a:pt x="656" y="638"/>
                      <a:pt x="659" y="638"/>
                    </a:cubicBezTo>
                    <a:cubicBezTo>
                      <a:pt x="663" y="638"/>
                      <a:pt x="666" y="636"/>
                      <a:pt x="669" y="632"/>
                    </a:cubicBezTo>
                    <a:close/>
                    <a:moveTo>
                      <a:pt x="359" y="568"/>
                    </a:moveTo>
                    <a:cubicBezTo>
                      <a:pt x="462" y="568"/>
                      <a:pt x="462" y="568"/>
                      <a:pt x="462" y="568"/>
                    </a:cubicBezTo>
                    <a:cubicBezTo>
                      <a:pt x="499" y="412"/>
                      <a:pt x="499" y="412"/>
                      <a:pt x="499" y="412"/>
                    </a:cubicBezTo>
                    <a:cubicBezTo>
                      <a:pt x="563" y="371"/>
                      <a:pt x="563" y="371"/>
                      <a:pt x="563" y="371"/>
                    </a:cubicBezTo>
                    <a:cubicBezTo>
                      <a:pt x="500" y="244"/>
                      <a:pt x="500" y="244"/>
                      <a:pt x="500" y="244"/>
                    </a:cubicBezTo>
                    <a:cubicBezTo>
                      <a:pt x="499" y="217"/>
                      <a:pt x="480" y="14"/>
                      <a:pt x="263" y="1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32" y="0"/>
                      <a:pt x="4" y="8"/>
                      <a:pt x="4" y="260"/>
                    </a:cubicBezTo>
                    <a:cubicBezTo>
                      <a:pt x="4" y="263"/>
                      <a:pt x="0" y="331"/>
                      <a:pt x="68" y="411"/>
                    </a:cubicBezTo>
                    <a:cubicBezTo>
                      <a:pt x="69" y="412"/>
                      <a:pt x="117" y="483"/>
                      <a:pt x="118" y="550"/>
                    </a:cubicBezTo>
                    <a:cubicBezTo>
                      <a:pt x="118" y="654"/>
                      <a:pt x="118" y="654"/>
                      <a:pt x="118" y="654"/>
                    </a:cubicBezTo>
                    <a:cubicBezTo>
                      <a:pt x="359" y="654"/>
                      <a:pt x="359" y="654"/>
                      <a:pt x="359" y="654"/>
                    </a:cubicBezTo>
                    <a:lnTo>
                      <a:pt x="359" y="568"/>
                    </a:lnTo>
                    <a:close/>
                    <a:moveTo>
                      <a:pt x="142" y="550"/>
                    </a:moveTo>
                    <a:cubicBezTo>
                      <a:pt x="140" y="475"/>
                      <a:pt x="90" y="401"/>
                      <a:pt x="87" y="397"/>
                    </a:cubicBezTo>
                    <a:cubicBezTo>
                      <a:pt x="25" y="323"/>
                      <a:pt x="28" y="263"/>
                      <a:pt x="28" y="261"/>
                    </a:cubicBezTo>
                    <a:cubicBezTo>
                      <a:pt x="28" y="165"/>
                      <a:pt x="63" y="96"/>
                      <a:pt x="131" y="57"/>
                    </a:cubicBezTo>
                    <a:cubicBezTo>
                      <a:pt x="185" y="27"/>
                      <a:pt x="242" y="24"/>
                      <a:pt x="258" y="24"/>
                    </a:cubicBezTo>
                    <a:cubicBezTo>
                      <a:pt x="261" y="25"/>
                      <a:pt x="261" y="25"/>
                      <a:pt x="261" y="25"/>
                    </a:cubicBezTo>
                    <a:cubicBezTo>
                      <a:pt x="470" y="38"/>
                      <a:pt x="476" y="239"/>
                      <a:pt x="477" y="247"/>
                    </a:cubicBezTo>
                    <a:cubicBezTo>
                      <a:pt x="532" y="362"/>
                      <a:pt x="532" y="362"/>
                      <a:pt x="532" y="362"/>
                    </a:cubicBezTo>
                    <a:cubicBezTo>
                      <a:pt x="478" y="397"/>
                      <a:pt x="478" y="397"/>
                      <a:pt x="478" y="397"/>
                    </a:cubicBezTo>
                    <a:cubicBezTo>
                      <a:pt x="443" y="544"/>
                      <a:pt x="443" y="544"/>
                      <a:pt x="443" y="544"/>
                    </a:cubicBezTo>
                    <a:cubicBezTo>
                      <a:pt x="335" y="544"/>
                      <a:pt x="335" y="544"/>
                      <a:pt x="335" y="544"/>
                    </a:cubicBezTo>
                    <a:cubicBezTo>
                      <a:pt x="335" y="630"/>
                      <a:pt x="335" y="630"/>
                      <a:pt x="335" y="630"/>
                    </a:cubicBezTo>
                    <a:cubicBezTo>
                      <a:pt x="142" y="630"/>
                      <a:pt x="142" y="630"/>
                      <a:pt x="142" y="630"/>
                    </a:cubicBezTo>
                    <a:lnTo>
                      <a:pt x="142" y="550"/>
                    </a:lnTo>
                    <a:close/>
                    <a:moveTo>
                      <a:pt x="1064" y="110"/>
                    </a:moveTo>
                    <a:cubicBezTo>
                      <a:pt x="1064" y="607"/>
                      <a:pt x="1064" y="607"/>
                      <a:pt x="1064" y="607"/>
                    </a:cubicBezTo>
                    <a:cubicBezTo>
                      <a:pt x="1064" y="619"/>
                      <a:pt x="1054" y="630"/>
                      <a:pt x="1041" y="630"/>
                    </a:cubicBezTo>
                    <a:cubicBezTo>
                      <a:pt x="782" y="630"/>
                      <a:pt x="782" y="630"/>
                      <a:pt x="782" y="630"/>
                    </a:cubicBezTo>
                    <a:cubicBezTo>
                      <a:pt x="769" y="630"/>
                      <a:pt x="759" y="619"/>
                      <a:pt x="759" y="607"/>
                    </a:cubicBezTo>
                    <a:cubicBezTo>
                      <a:pt x="759" y="110"/>
                      <a:pt x="759" y="110"/>
                      <a:pt x="759" y="110"/>
                    </a:cubicBezTo>
                    <a:cubicBezTo>
                      <a:pt x="759" y="97"/>
                      <a:pt x="769" y="87"/>
                      <a:pt x="782" y="87"/>
                    </a:cubicBezTo>
                    <a:cubicBezTo>
                      <a:pt x="1041" y="87"/>
                      <a:pt x="1041" y="87"/>
                      <a:pt x="1041" y="87"/>
                    </a:cubicBezTo>
                    <a:cubicBezTo>
                      <a:pt x="1054" y="87"/>
                      <a:pt x="1064" y="97"/>
                      <a:pt x="1064" y="110"/>
                    </a:cubicBezTo>
                    <a:close/>
                    <a:moveTo>
                      <a:pt x="1052" y="558"/>
                    </a:moveTo>
                    <a:cubicBezTo>
                      <a:pt x="1013" y="558"/>
                      <a:pt x="1013" y="558"/>
                      <a:pt x="1013" y="558"/>
                    </a:cubicBezTo>
                    <a:cubicBezTo>
                      <a:pt x="804" y="558"/>
                      <a:pt x="804" y="558"/>
                      <a:pt x="804" y="558"/>
                    </a:cubicBezTo>
                    <a:cubicBezTo>
                      <a:pt x="771" y="558"/>
                      <a:pt x="771" y="558"/>
                      <a:pt x="771" y="558"/>
                    </a:cubicBezTo>
                    <a:cubicBezTo>
                      <a:pt x="771" y="607"/>
                      <a:pt x="771" y="607"/>
                      <a:pt x="771" y="607"/>
                    </a:cubicBezTo>
                    <a:cubicBezTo>
                      <a:pt x="771" y="613"/>
                      <a:pt x="776" y="618"/>
                      <a:pt x="782" y="618"/>
                    </a:cubicBezTo>
                    <a:cubicBezTo>
                      <a:pt x="1041" y="618"/>
                      <a:pt x="1041" y="618"/>
                      <a:pt x="1041" y="618"/>
                    </a:cubicBezTo>
                    <a:cubicBezTo>
                      <a:pt x="1047" y="618"/>
                      <a:pt x="1052" y="613"/>
                      <a:pt x="1052" y="607"/>
                    </a:cubicBezTo>
                    <a:lnTo>
                      <a:pt x="1052" y="558"/>
                    </a:lnTo>
                    <a:close/>
                    <a:moveTo>
                      <a:pt x="887" y="271"/>
                    </a:moveTo>
                    <a:cubicBezTo>
                      <a:pt x="887" y="271"/>
                      <a:pt x="887" y="271"/>
                      <a:pt x="887" y="271"/>
                    </a:cubicBezTo>
                    <a:cubicBezTo>
                      <a:pt x="886" y="273"/>
                      <a:pt x="885" y="274"/>
                      <a:pt x="884" y="275"/>
                    </a:cubicBezTo>
                    <a:cubicBezTo>
                      <a:pt x="882" y="275"/>
                      <a:pt x="880" y="276"/>
                      <a:pt x="878" y="276"/>
                    </a:cubicBezTo>
                    <a:cubicBezTo>
                      <a:pt x="871" y="279"/>
                      <a:pt x="864" y="283"/>
                      <a:pt x="857" y="285"/>
                    </a:cubicBezTo>
                    <a:cubicBezTo>
                      <a:pt x="851" y="288"/>
                      <a:pt x="843" y="289"/>
                      <a:pt x="841" y="295"/>
                    </a:cubicBezTo>
                    <a:cubicBezTo>
                      <a:pt x="841" y="298"/>
                      <a:pt x="839" y="311"/>
                      <a:pt x="838" y="323"/>
                    </a:cubicBezTo>
                    <a:cubicBezTo>
                      <a:pt x="978" y="323"/>
                      <a:pt x="978" y="323"/>
                      <a:pt x="978" y="323"/>
                    </a:cubicBezTo>
                    <a:cubicBezTo>
                      <a:pt x="977" y="311"/>
                      <a:pt x="975" y="298"/>
                      <a:pt x="975" y="295"/>
                    </a:cubicBezTo>
                    <a:cubicBezTo>
                      <a:pt x="973" y="289"/>
                      <a:pt x="966" y="288"/>
                      <a:pt x="959" y="285"/>
                    </a:cubicBezTo>
                    <a:cubicBezTo>
                      <a:pt x="953" y="283"/>
                      <a:pt x="945" y="279"/>
                      <a:pt x="938" y="276"/>
                    </a:cubicBezTo>
                    <a:cubicBezTo>
                      <a:pt x="936" y="276"/>
                      <a:pt x="934" y="275"/>
                      <a:pt x="932" y="275"/>
                    </a:cubicBezTo>
                    <a:cubicBezTo>
                      <a:pt x="931" y="274"/>
                      <a:pt x="930" y="273"/>
                      <a:pt x="930" y="271"/>
                    </a:cubicBezTo>
                    <a:cubicBezTo>
                      <a:pt x="927" y="264"/>
                      <a:pt x="927" y="264"/>
                      <a:pt x="927" y="264"/>
                    </a:cubicBezTo>
                    <a:cubicBezTo>
                      <a:pt x="927" y="264"/>
                      <a:pt x="927" y="263"/>
                      <a:pt x="928" y="262"/>
                    </a:cubicBezTo>
                    <a:cubicBezTo>
                      <a:pt x="928" y="259"/>
                      <a:pt x="928" y="259"/>
                      <a:pt x="928" y="259"/>
                    </a:cubicBezTo>
                    <a:cubicBezTo>
                      <a:pt x="929" y="256"/>
                      <a:pt x="931" y="254"/>
                      <a:pt x="932" y="252"/>
                    </a:cubicBezTo>
                    <a:cubicBezTo>
                      <a:pt x="933" y="251"/>
                      <a:pt x="933" y="250"/>
                      <a:pt x="934" y="249"/>
                    </a:cubicBezTo>
                    <a:cubicBezTo>
                      <a:pt x="934" y="248"/>
                      <a:pt x="935" y="247"/>
                      <a:pt x="935" y="246"/>
                    </a:cubicBezTo>
                    <a:cubicBezTo>
                      <a:pt x="937" y="243"/>
                      <a:pt x="938" y="240"/>
                      <a:pt x="939" y="236"/>
                    </a:cubicBezTo>
                    <a:cubicBezTo>
                      <a:pt x="939" y="234"/>
                      <a:pt x="939" y="234"/>
                      <a:pt x="939" y="234"/>
                    </a:cubicBezTo>
                    <a:cubicBezTo>
                      <a:pt x="939" y="233"/>
                      <a:pt x="937" y="232"/>
                      <a:pt x="937" y="231"/>
                    </a:cubicBezTo>
                    <a:cubicBezTo>
                      <a:pt x="937" y="230"/>
                      <a:pt x="938" y="230"/>
                      <a:pt x="938" y="229"/>
                    </a:cubicBezTo>
                    <a:cubicBezTo>
                      <a:pt x="939" y="227"/>
                      <a:pt x="939" y="224"/>
                      <a:pt x="939" y="221"/>
                    </a:cubicBezTo>
                    <a:cubicBezTo>
                      <a:pt x="939" y="220"/>
                      <a:pt x="939" y="219"/>
                      <a:pt x="939" y="218"/>
                    </a:cubicBezTo>
                    <a:cubicBezTo>
                      <a:pt x="939" y="212"/>
                      <a:pt x="937" y="207"/>
                      <a:pt x="934" y="204"/>
                    </a:cubicBezTo>
                    <a:cubicBezTo>
                      <a:pt x="934" y="204"/>
                      <a:pt x="933" y="203"/>
                      <a:pt x="932" y="202"/>
                    </a:cubicBezTo>
                    <a:cubicBezTo>
                      <a:pt x="932" y="202"/>
                      <a:pt x="932" y="202"/>
                      <a:pt x="932" y="202"/>
                    </a:cubicBezTo>
                    <a:cubicBezTo>
                      <a:pt x="929" y="200"/>
                      <a:pt x="926" y="198"/>
                      <a:pt x="922" y="197"/>
                    </a:cubicBezTo>
                    <a:cubicBezTo>
                      <a:pt x="921" y="196"/>
                      <a:pt x="919" y="196"/>
                      <a:pt x="918" y="196"/>
                    </a:cubicBezTo>
                    <a:cubicBezTo>
                      <a:pt x="915" y="194"/>
                      <a:pt x="913" y="191"/>
                      <a:pt x="911" y="189"/>
                    </a:cubicBezTo>
                    <a:cubicBezTo>
                      <a:pt x="909" y="189"/>
                      <a:pt x="908" y="191"/>
                      <a:pt x="907" y="193"/>
                    </a:cubicBezTo>
                    <a:cubicBezTo>
                      <a:pt x="906" y="192"/>
                      <a:pt x="905" y="192"/>
                      <a:pt x="904" y="193"/>
                    </a:cubicBezTo>
                    <a:cubicBezTo>
                      <a:pt x="903" y="193"/>
                      <a:pt x="902" y="193"/>
                      <a:pt x="902" y="192"/>
                    </a:cubicBezTo>
                    <a:cubicBezTo>
                      <a:pt x="900" y="192"/>
                      <a:pt x="900" y="192"/>
                      <a:pt x="900" y="192"/>
                    </a:cubicBezTo>
                    <a:cubicBezTo>
                      <a:pt x="896" y="194"/>
                      <a:pt x="893" y="196"/>
                      <a:pt x="889" y="199"/>
                    </a:cubicBezTo>
                    <a:cubicBezTo>
                      <a:pt x="889" y="200"/>
                      <a:pt x="888" y="201"/>
                      <a:pt x="887" y="201"/>
                    </a:cubicBezTo>
                    <a:cubicBezTo>
                      <a:pt x="884" y="205"/>
                      <a:pt x="881" y="209"/>
                      <a:pt x="881" y="216"/>
                    </a:cubicBezTo>
                    <a:cubicBezTo>
                      <a:pt x="881" y="219"/>
                      <a:pt x="881" y="219"/>
                      <a:pt x="881" y="219"/>
                    </a:cubicBezTo>
                    <a:cubicBezTo>
                      <a:pt x="881" y="219"/>
                      <a:pt x="881" y="220"/>
                      <a:pt x="881" y="220"/>
                    </a:cubicBezTo>
                    <a:cubicBezTo>
                      <a:pt x="881" y="222"/>
                      <a:pt x="881" y="222"/>
                      <a:pt x="881" y="222"/>
                    </a:cubicBezTo>
                    <a:cubicBezTo>
                      <a:pt x="881" y="225"/>
                      <a:pt x="882" y="228"/>
                      <a:pt x="882" y="231"/>
                    </a:cubicBezTo>
                    <a:cubicBezTo>
                      <a:pt x="881" y="232"/>
                      <a:pt x="880" y="233"/>
                      <a:pt x="880" y="234"/>
                    </a:cubicBezTo>
                    <a:cubicBezTo>
                      <a:pt x="880" y="236"/>
                      <a:pt x="880" y="236"/>
                      <a:pt x="880" y="236"/>
                    </a:cubicBezTo>
                    <a:cubicBezTo>
                      <a:pt x="881" y="240"/>
                      <a:pt x="882" y="245"/>
                      <a:pt x="885" y="248"/>
                    </a:cubicBezTo>
                    <a:cubicBezTo>
                      <a:pt x="885" y="250"/>
                      <a:pt x="886" y="252"/>
                      <a:pt x="887" y="254"/>
                    </a:cubicBezTo>
                    <a:cubicBezTo>
                      <a:pt x="888" y="256"/>
                      <a:pt x="890" y="258"/>
                      <a:pt x="890" y="260"/>
                    </a:cubicBezTo>
                    <a:cubicBezTo>
                      <a:pt x="890" y="261"/>
                      <a:pt x="890" y="262"/>
                      <a:pt x="890" y="263"/>
                    </a:cubicBezTo>
                    <a:cubicBezTo>
                      <a:pt x="890" y="263"/>
                      <a:pt x="891" y="264"/>
                      <a:pt x="891" y="265"/>
                    </a:cubicBezTo>
                    <a:cubicBezTo>
                      <a:pt x="891" y="265"/>
                      <a:pt x="891" y="265"/>
                      <a:pt x="891" y="265"/>
                    </a:cubicBezTo>
                    <a:lnTo>
                      <a:pt x="887" y="271"/>
                    </a:lnTo>
                    <a:close/>
                    <a:moveTo>
                      <a:pt x="963" y="411"/>
                    </a:moveTo>
                    <a:cubicBezTo>
                      <a:pt x="907" y="368"/>
                      <a:pt x="907" y="368"/>
                      <a:pt x="907" y="368"/>
                    </a:cubicBezTo>
                    <a:cubicBezTo>
                      <a:pt x="903" y="365"/>
                      <a:pt x="900" y="367"/>
                      <a:pt x="900" y="371"/>
                    </a:cubicBezTo>
                    <a:cubicBezTo>
                      <a:pt x="900" y="515"/>
                      <a:pt x="900" y="515"/>
                      <a:pt x="900" y="515"/>
                    </a:cubicBezTo>
                    <a:cubicBezTo>
                      <a:pt x="900" y="519"/>
                      <a:pt x="903" y="521"/>
                      <a:pt x="907" y="518"/>
                    </a:cubicBezTo>
                    <a:cubicBezTo>
                      <a:pt x="963" y="475"/>
                      <a:pt x="963" y="475"/>
                      <a:pt x="963" y="475"/>
                    </a:cubicBezTo>
                    <a:cubicBezTo>
                      <a:pt x="986" y="475"/>
                      <a:pt x="986" y="475"/>
                      <a:pt x="986" y="475"/>
                    </a:cubicBezTo>
                    <a:cubicBezTo>
                      <a:pt x="990" y="475"/>
                      <a:pt x="994" y="472"/>
                      <a:pt x="994" y="467"/>
                    </a:cubicBezTo>
                    <a:cubicBezTo>
                      <a:pt x="994" y="419"/>
                      <a:pt x="994" y="419"/>
                      <a:pt x="994" y="419"/>
                    </a:cubicBezTo>
                    <a:cubicBezTo>
                      <a:pt x="994" y="414"/>
                      <a:pt x="990" y="411"/>
                      <a:pt x="986" y="411"/>
                    </a:cubicBezTo>
                    <a:lnTo>
                      <a:pt x="963" y="411"/>
                    </a:lnTo>
                    <a:close/>
                    <a:moveTo>
                      <a:pt x="864" y="446"/>
                    </a:moveTo>
                    <a:cubicBezTo>
                      <a:pt x="864" y="435"/>
                      <a:pt x="868" y="428"/>
                      <a:pt x="871" y="424"/>
                    </a:cubicBezTo>
                    <a:cubicBezTo>
                      <a:pt x="871" y="424"/>
                      <a:pt x="872" y="422"/>
                      <a:pt x="872" y="419"/>
                    </a:cubicBezTo>
                    <a:cubicBezTo>
                      <a:pt x="872" y="415"/>
                      <a:pt x="869" y="411"/>
                      <a:pt x="865" y="411"/>
                    </a:cubicBezTo>
                    <a:cubicBezTo>
                      <a:pt x="860" y="411"/>
                      <a:pt x="858" y="415"/>
                      <a:pt x="858" y="415"/>
                    </a:cubicBezTo>
                    <a:cubicBezTo>
                      <a:pt x="852" y="423"/>
                      <a:pt x="848" y="434"/>
                      <a:pt x="848" y="446"/>
                    </a:cubicBezTo>
                    <a:cubicBezTo>
                      <a:pt x="848" y="458"/>
                      <a:pt x="852" y="470"/>
                      <a:pt x="858" y="478"/>
                    </a:cubicBezTo>
                    <a:cubicBezTo>
                      <a:pt x="858" y="478"/>
                      <a:pt x="860" y="481"/>
                      <a:pt x="865" y="481"/>
                    </a:cubicBezTo>
                    <a:cubicBezTo>
                      <a:pt x="869" y="481"/>
                      <a:pt x="872" y="478"/>
                      <a:pt x="872" y="473"/>
                    </a:cubicBezTo>
                    <a:cubicBezTo>
                      <a:pt x="872" y="471"/>
                      <a:pt x="871" y="469"/>
                      <a:pt x="871" y="469"/>
                    </a:cubicBezTo>
                    <a:cubicBezTo>
                      <a:pt x="868" y="464"/>
                      <a:pt x="864" y="458"/>
                      <a:pt x="864" y="446"/>
                    </a:cubicBezTo>
                    <a:close/>
                    <a:moveTo>
                      <a:pt x="819" y="446"/>
                    </a:moveTo>
                    <a:cubicBezTo>
                      <a:pt x="819" y="479"/>
                      <a:pt x="834" y="498"/>
                      <a:pt x="844" y="505"/>
                    </a:cubicBezTo>
                    <a:cubicBezTo>
                      <a:pt x="844" y="505"/>
                      <a:pt x="847" y="507"/>
                      <a:pt x="849" y="507"/>
                    </a:cubicBezTo>
                    <a:cubicBezTo>
                      <a:pt x="854" y="507"/>
                      <a:pt x="857" y="503"/>
                      <a:pt x="857" y="499"/>
                    </a:cubicBezTo>
                    <a:cubicBezTo>
                      <a:pt x="857" y="495"/>
                      <a:pt x="854" y="492"/>
                      <a:pt x="854" y="492"/>
                    </a:cubicBezTo>
                    <a:cubicBezTo>
                      <a:pt x="842" y="484"/>
                      <a:pt x="835" y="467"/>
                      <a:pt x="835" y="446"/>
                    </a:cubicBezTo>
                    <a:cubicBezTo>
                      <a:pt x="835" y="425"/>
                      <a:pt x="842" y="409"/>
                      <a:pt x="854" y="400"/>
                    </a:cubicBezTo>
                    <a:cubicBezTo>
                      <a:pt x="854" y="400"/>
                      <a:pt x="857" y="398"/>
                      <a:pt x="857" y="394"/>
                    </a:cubicBezTo>
                    <a:cubicBezTo>
                      <a:pt x="857" y="389"/>
                      <a:pt x="854" y="386"/>
                      <a:pt x="849" y="386"/>
                    </a:cubicBezTo>
                    <a:cubicBezTo>
                      <a:pt x="847" y="386"/>
                      <a:pt x="844" y="388"/>
                      <a:pt x="844" y="388"/>
                    </a:cubicBezTo>
                    <a:cubicBezTo>
                      <a:pt x="834" y="395"/>
                      <a:pt x="819" y="413"/>
                      <a:pt x="819" y="446"/>
                    </a:cubicBezTo>
                    <a:close/>
                    <a:moveTo>
                      <a:pt x="1052" y="110"/>
                    </a:moveTo>
                    <a:cubicBezTo>
                      <a:pt x="1052" y="104"/>
                      <a:pt x="1047" y="99"/>
                      <a:pt x="1041" y="99"/>
                    </a:cubicBezTo>
                    <a:cubicBezTo>
                      <a:pt x="782" y="99"/>
                      <a:pt x="782" y="99"/>
                      <a:pt x="782" y="99"/>
                    </a:cubicBezTo>
                    <a:cubicBezTo>
                      <a:pt x="776" y="99"/>
                      <a:pt x="771" y="104"/>
                      <a:pt x="771" y="110"/>
                    </a:cubicBezTo>
                    <a:cubicBezTo>
                      <a:pt x="771" y="159"/>
                      <a:pt x="771" y="159"/>
                      <a:pt x="771" y="159"/>
                    </a:cubicBezTo>
                    <a:cubicBezTo>
                      <a:pt x="1052" y="159"/>
                      <a:pt x="1052" y="159"/>
                      <a:pt x="1052" y="159"/>
                    </a:cubicBezTo>
                    <a:lnTo>
                      <a:pt x="1052" y="110"/>
                    </a:lnTo>
                    <a:close/>
                    <a:moveTo>
                      <a:pt x="880" y="135"/>
                    </a:moveTo>
                    <a:cubicBezTo>
                      <a:pt x="943" y="135"/>
                      <a:pt x="943" y="135"/>
                      <a:pt x="943" y="135"/>
                    </a:cubicBezTo>
                    <a:cubicBezTo>
                      <a:pt x="948" y="135"/>
                      <a:pt x="952" y="131"/>
                      <a:pt x="952" y="126"/>
                    </a:cubicBezTo>
                    <a:cubicBezTo>
                      <a:pt x="952" y="121"/>
                      <a:pt x="948" y="117"/>
                      <a:pt x="943" y="117"/>
                    </a:cubicBezTo>
                    <a:cubicBezTo>
                      <a:pt x="880" y="117"/>
                      <a:pt x="880" y="117"/>
                      <a:pt x="880" y="117"/>
                    </a:cubicBezTo>
                    <a:cubicBezTo>
                      <a:pt x="875" y="117"/>
                      <a:pt x="871" y="121"/>
                      <a:pt x="871" y="126"/>
                    </a:cubicBezTo>
                    <a:cubicBezTo>
                      <a:pt x="871" y="131"/>
                      <a:pt x="875" y="135"/>
                      <a:pt x="880" y="135"/>
                    </a:cubicBezTo>
                    <a:close/>
                    <a:moveTo>
                      <a:pt x="851" y="135"/>
                    </a:moveTo>
                    <a:cubicBezTo>
                      <a:pt x="856" y="135"/>
                      <a:pt x="859" y="131"/>
                      <a:pt x="859" y="126"/>
                    </a:cubicBezTo>
                    <a:cubicBezTo>
                      <a:pt x="859" y="122"/>
                      <a:pt x="856" y="118"/>
                      <a:pt x="851" y="118"/>
                    </a:cubicBezTo>
                    <a:cubicBezTo>
                      <a:pt x="846" y="118"/>
                      <a:pt x="842" y="122"/>
                      <a:pt x="842" y="126"/>
                    </a:cubicBezTo>
                    <a:cubicBezTo>
                      <a:pt x="842" y="131"/>
                      <a:pt x="846" y="135"/>
                      <a:pt x="851" y="135"/>
                    </a:cubicBezTo>
                    <a:close/>
                    <a:moveTo>
                      <a:pt x="824" y="135"/>
                    </a:moveTo>
                    <a:cubicBezTo>
                      <a:pt x="829" y="135"/>
                      <a:pt x="833" y="131"/>
                      <a:pt x="833" y="126"/>
                    </a:cubicBezTo>
                    <a:cubicBezTo>
                      <a:pt x="833" y="122"/>
                      <a:pt x="829" y="118"/>
                      <a:pt x="824" y="118"/>
                    </a:cubicBezTo>
                    <a:cubicBezTo>
                      <a:pt x="819" y="118"/>
                      <a:pt x="816" y="122"/>
                      <a:pt x="816" y="126"/>
                    </a:cubicBezTo>
                    <a:cubicBezTo>
                      <a:pt x="816" y="131"/>
                      <a:pt x="819" y="135"/>
                      <a:pt x="824" y="135"/>
                    </a:cubicBezTo>
                    <a:close/>
                    <a:moveTo>
                      <a:pt x="1000" y="138"/>
                    </a:moveTo>
                    <a:cubicBezTo>
                      <a:pt x="1007" y="138"/>
                      <a:pt x="1012" y="133"/>
                      <a:pt x="1012" y="126"/>
                    </a:cubicBezTo>
                    <a:cubicBezTo>
                      <a:pt x="1012" y="120"/>
                      <a:pt x="1007" y="114"/>
                      <a:pt x="1000" y="114"/>
                    </a:cubicBezTo>
                    <a:cubicBezTo>
                      <a:pt x="994" y="114"/>
                      <a:pt x="988" y="120"/>
                      <a:pt x="988" y="126"/>
                    </a:cubicBezTo>
                    <a:cubicBezTo>
                      <a:pt x="988" y="133"/>
                      <a:pt x="994" y="138"/>
                      <a:pt x="1000" y="138"/>
                    </a:cubicBezTo>
                    <a:close/>
                    <a:moveTo>
                      <a:pt x="926" y="574"/>
                    </a:moveTo>
                    <a:cubicBezTo>
                      <a:pt x="897" y="574"/>
                      <a:pt x="897" y="574"/>
                      <a:pt x="897" y="574"/>
                    </a:cubicBezTo>
                    <a:cubicBezTo>
                      <a:pt x="887" y="574"/>
                      <a:pt x="879" y="580"/>
                      <a:pt x="879" y="586"/>
                    </a:cubicBezTo>
                    <a:cubicBezTo>
                      <a:pt x="879" y="593"/>
                      <a:pt x="887" y="598"/>
                      <a:pt x="897" y="598"/>
                    </a:cubicBezTo>
                    <a:cubicBezTo>
                      <a:pt x="926" y="598"/>
                      <a:pt x="926" y="598"/>
                      <a:pt x="926" y="598"/>
                    </a:cubicBezTo>
                    <a:cubicBezTo>
                      <a:pt x="936" y="598"/>
                      <a:pt x="944" y="593"/>
                      <a:pt x="944" y="586"/>
                    </a:cubicBezTo>
                    <a:cubicBezTo>
                      <a:pt x="944" y="580"/>
                      <a:pt x="936" y="574"/>
                      <a:pt x="926" y="574"/>
                    </a:cubicBezTo>
                    <a:close/>
                  </a:path>
                </a:pathLst>
              </a:custGeom>
              <a:solidFill>
                <a:srgbClr val="D4A3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2" name="그룹 17"/>
            <p:cNvGrpSpPr/>
            <p:nvPr/>
          </p:nvGrpSpPr>
          <p:grpSpPr>
            <a:xfrm>
              <a:off x="6066160" y="3556317"/>
              <a:ext cx="432024" cy="443802"/>
              <a:chOff x="6066160" y="3556317"/>
              <a:chExt cx="432024" cy="443802"/>
            </a:xfrm>
          </p:grpSpPr>
          <p:sp>
            <p:nvSpPr>
              <p:cNvPr id="32" name="Freeform 5"/>
              <p:cNvSpPr>
                <a:spLocks/>
              </p:cNvSpPr>
              <p:nvPr/>
            </p:nvSpPr>
            <p:spPr bwMode="auto">
              <a:xfrm>
                <a:off x="6160654" y="3666582"/>
                <a:ext cx="337530" cy="333537"/>
              </a:xfrm>
              <a:custGeom>
                <a:avLst/>
                <a:gdLst>
                  <a:gd name="T0" fmla="*/ 340 w 638"/>
                  <a:gd name="T1" fmla="*/ 0 h 630"/>
                  <a:gd name="T2" fmla="*/ 340 w 638"/>
                  <a:gd name="T3" fmla="*/ 0 h 630"/>
                  <a:gd name="T4" fmla="*/ 341 w 638"/>
                  <a:gd name="T5" fmla="*/ 11 h 630"/>
                  <a:gd name="T6" fmla="*/ 341 w 638"/>
                  <a:gd name="T7" fmla="*/ 50 h 630"/>
                  <a:gd name="T8" fmla="*/ 341 w 638"/>
                  <a:gd name="T9" fmla="*/ 265 h 630"/>
                  <a:gd name="T10" fmla="*/ 326 w 638"/>
                  <a:gd name="T11" fmla="*/ 302 h 630"/>
                  <a:gd name="T12" fmla="*/ 326 w 638"/>
                  <a:gd name="T13" fmla="*/ 303 h 630"/>
                  <a:gd name="T14" fmla="*/ 325 w 638"/>
                  <a:gd name="T15" fmla="*/ 304 h 630"/>
                  <a:gd name="T16" fmla="*/ 325 w 638"/>
                  <a:gd name="T17" fmla="*/ 304 h 630"/>
                  <a:gd name="T18" fmla="*/ 306 w 638"/>
                  <a:gd name="T19" fmla="*/ 315 h 630"/>
                  <a:gd name="T20" fmla="*/ 301 w 638"/>
                  <a:gd name="T21" fmla="*/ 319 h 630"/>
                  <a:gd name="T22" fmla="*/ 288 w 638"/>
                  <a:gd name="T23" fmla="*/ 319 h 630"/>
                  <a:gd name="T24" fmla="*/ 287 w 638"/>
                  <a:gd name="T25" fmla="*/ 319 h 630"/>
                  <a:gd name="T26" fmla="*/ 34 w 638"/>
                  <a:gd name="T27" fmla="*/ 319 h 630"/>
                  <a:gd name="T28" fmla="*/ 25 w 638"/>
                  <a:gd name="T29" fmla="*/ 318 h 630"/>
                  <a:gd name="T30" fmla="*/ 17 w 638"/>
                  <a:gd name="T31" fmla="*/ 316 h 630"/>
                  <a:gd name="T32" fmla="*/ 17 w 638"/>
                  <a:gd name="T33" fmla="*/ 316 h 630"/>
                  <a:gd name="T34" fmla="*/ 16 w 638"/>
                  <a:gd name="T35" fmla="*/ 316 h 630"/>
                  <a:gd name="T36" fmla="*/ 16 w 638"/>
                  <a:gd name="T37" fmla="*/ 316 h 630"/>
                  <a:gd name="T38" fmla="*/ 7 w 638"/>
                  <a:gd name="T39" fmla="*/ 312 h 630"/>
                  <a:gd name="T40" fmla="*/ 7 w 638"/>
                  <a:gd name="T41" fmla="*/ 312 h 630"/>
                  <a:gd name="T42" fmla="*/ 0 w 638"/>
                  <a:gd name="T43" fmla="*/ 307 h 630"/>
                  <a:gd name="T44" fmla="*/ 266 w 638"/>
                  <a:gd name="T45" fmla="*/ 630 h 630"/>
                  <a:gd name="T46" fmla="*/ 292 w 638"/>
                  <a:gd name="T47" fmla="*/ 623 h 630"/>
                  <a:gd name="T48" fmla="*/ 638 w 638"/>
                  <a:gd name="T49" fmla="*/ 309 h 630"/>
                  <a:gd name="T50" fmla="*/ 340 w 638"/>
                  <a:gd name="T51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8" h="630">
                    <a:moveTo>
                      <a:pt x="340" y="0"/>
                    </a:moveTo>
                    <a:cubicBezTo>
                      <a:pt x="340" y="0"/>
                      <a:pt x="340" y="0"/>
                      <a:pt x="340" y="0"/>
                    </a:cubicBezTo>
                    <a:cubicBezTo>
                      <a:pt x="341" y="3"/>
                      <a:pt x="341" y="7"/>
                      <a:pt x="341" y="11"/>
                    </a:cubicBezTo>
                    <a:cubicBezTo>
                      <a:pt x="341" y="50"/>
                      <a:pt x="341" y="50"/>
                      <a:pt x="341" y="50"/>
                    </a:cubicBezTo>
                    <a:cubicBezTo>
                      <a:pt x="341" y="265"/>
                      <a:pt x="341" y="265"/>
                      <a:pt x="341" y="265"/>
                    </a:cubicBezTo>
                    <a:cubicBezTo>
                      <a:pt x="341" y="279"/>
                      <a:pt x="335" y="293"/>
                      <a:pt x="326" y="302"/>
                    </a:cubicBezTo>
                    <a:cubicBezTo>
                      <a:pt x="326" y="303"/>
                      <a:pt x="326" y="303"/>
                      <a:pt x="326" y="303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19" y="309"/>
                      <a:pt x="313" y="312"/>
                      <a:pt x="306" y="315"/>
                    </a:cubicBezTo>
                    <a:cubicBezTo>
                      <a:pt x="301" y="319"/>
                      <a:pt x="301" y="319"/>
                      <a:pt x="301" y="319"/>
                    </a:cubicBezTo>
                    <a:cubicBezTo>
                      <a:pt x="288" y="319"/>
                      <a:pt x="288" y="319"/>
                      <a:pt x="288" y="319"/>
                    </a:cubicBezTo>
                    <a:cubicBezTo>
                      <a:pt x="288" y="319"/>
                      <a:pt x="288" y="319"/>
                      <a:pt x="287" y="319"/>
                    </a:cubicBezTo>
                    <a:cubicBezTo>
                      <a:pt x="34" y="319"/>
                      <a:pt x="34" y="319"/>
                      <a:pt x="34" y="319"/>
                    </a:cubicBezTo>
                    <a:cubicBezTo>
                      <a:pt x="30" y="319"/>
                      <a:pt x="28" y="318"/>
                      <a:pt x="25" y="318"/>
                    </a:cubicBezTo>
                    <a:cubicBezTo>
                      <a:pt x="22" y="317"/>
                      <a:pt x="20" y="317"/>
                      <a:pt x="17" y="316"/>
                    </a:cubicBezTo>
                    <a:cubicBezTo>
                      <a:pt x="17" y="316"/>
                      <a:pt x="17" y="316"/>
                      <a:pt x="17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3" y="315"/>
                      <a:pt x="10" y="313"/>
                      <a:pt x="7" y="312"/>
                    </a:cubicBezTo>
                    <a:cubicBezTo>
                      <a:pt x="7" y="312"/>
                      <a:pt x="7" y="312"/>
                      <a:pt x="7" y="312"/>
                    </a:cubicBezTo>
                    <a:cubicBezTo>
                      <a:pt x="5" y="310"/>
                      <a:pt x="2" y="308"/>
                      <a:pt x="0" y="307"/>
                    </a:cubicBezTo>
                    <a:cubicBezTo>
                      <a:pt x="266" y="630"/>
                      <a:pt x="266" y="630"/>
                      <a:pt x="266" y="630"/>
                    </a:cubicBezTo>
                    <a:cubicBezTo>
                      <a:pt x="275" y="628"/>
                      <a:pt x="283" y="626"/>
                      <a:pt x="292" y="623"/>
                    </a:cubicBezTo>
                    <a:cubicBezTo>
                      <a:pt x="456" y="577"/>
                      <a:pt x="580" y="457"/>
                      <a:pt x="638" y="309"/>
                    </a:cubicBezTo>
                    <a:cubicBezTo>
                      <a:pt x="340" y="0"/>
                      <a:pt x="340" y="0"/>
                      <a:pt x="34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3" name="Freeform 148"/>
              <p:cNvSpPr>
                <a:spLocks noEditPoints="1"/>
              </p:cNvSpPr>
              <p:nvPr/>
            </p:nvSpPr>
            <p:spPr bwMode="auto">
              <a:xfrm>
                <a:off x="6066160" y="3556317"/>
                <a:ext cx="368378" cy="368377"/>
              </a:xfrm>
              <a:custGeom>
                <a:avLst/>
                <a:gdLst>
                  <a:gd name="T0" fmla="*/ 342 w 1052"/>
                  <a:gd name="T1" fmla="*/ 417 h 1052"/>
                  <a:gd name="T2" fmla="*/ 698 w 1052"/>
                  <a:gd name="T3" fmla="*/ 737 h 1052"/>
                  <a:gd name="T4" fmla="*/ 721 w 1052"/>
                  <a:gd name="T5" fmla="*/ 596 h 1052"/>
                  <a:gd name="T6" fmla="*/ 345 w 1052"/>
                  <a:gd name="T7" fmla="*/ 611 h 1052"/>
                  <a:gd name="T8" fmla="*/ 686 w 1052"/>
                  <a:gd name="T9" fmla="*/ 339 h 1052"/>
                  <a:gd name="T10" fmla="*/ 440 w 1052"/>
                  <a:gd name="T11" fmla="*/ 162 h 1052"/>
                  <a:gd name="T12" fmla="*/ 446 w 1052"/>
                  <a:gd name="T13" fmla="*/ 180 h 1052"/>
                  <a:gd name="T14" fmla="*/ 446 w 1052"/>
                  <a:gd name="T15" fmla="*/ 180 h 1052"/>
                  <a:gd name="T16" fmla="*/ 488 w 1052"/>
                  <a:gd name="T17" fmla="*/ 48 h 1052"/>
                  <a:gd name="T18" fmla="*/ 440 w 1052"/>
                  <a:gd name="T19" fmla="*/ 72 h 1052"/>
                  <a:gd name="T20" fmla="*/ 606 w 1052"/>
                  <a:gd name="T21" fmla="*/ 132 h 1052"/>
                  <a:gd name="T22" fmla="*/ 612 w 1052"/>
                  <a:gd name="T23" fmla="*/ 210 h 1052"/>
                  <a:gd name="T24" fmla="*/ 606 w 1052"/>
                  <a:gd name="T25" fmla="*/ 108 h 1052"/>
                  <a:gd name="T26" fmla="*/ 564 w 1052"/>
                  <a:gd name="T27" fmla="*/ 48 h 1052"/>
                  <a:gd name="T28" fmla="*/ 612 w 1052"/>
                  <a:gd name="T29" fmla="*/ 24 h 1052"/>
                  <a:gd name="T30" fmla="*/ 434 w 1052"/>
                  <a:gd name="T31" fmla="*/ 920 h 1052"/>
                  <a:gd name="T32" fmla="*/ 446 w 1052"/>
                  <a:gd name="T33" fmla="*/ 872 h 1052"/>
                  <a:gd name="T34" fmla="*/ 434 w 1052"/>
                  <a:gd name="T35" fmla="*/ 944 h 1052"/>
                  <a:gd name="T36" fmla="*/ 440 w 1052"/>
                  <a:gd name="T37" fmla="*/ 1028 h 1052"/>
                  <a:gd name="T38" fmla="*/ 612 w 1052"/>
                  <a:gd name="T39" fmla="*/ 890 h 1052"/>
                  <a:gd name="T40" fmla="*/ 606 w 1052"/>
                  <a:gd name="T41" fmla="*/ 872 h 1052"/>
                  <a:gd name="T42" fmla="*/ 606 w 1052"/>
                  <a:gd name="T43" fmla="*/ 872 h 1052"/>
                  <a:gd name="T44" fmla="*/ 564 w 1052"/>
                  <a:gd name="T45" fmla="*/ 1004 h 1052"/>
                  <a:gd name="T46" fmla="*/ 612 w 1052"/>
                  <a:gd name="T47" fmla="*/ 980 h 1052"/>
                  <a:gd name="T48" fmla="*/ 842 w 1052"/>
                  <a:gd name="T49" fmla="*/ 440 h 1052"/>
                  <a:gd name="T50" fmla="*/ 896 w 1052"/>
                  <a:gd name="T51" fmla="*/ 446 h 1052"/>
                  <a:gd name="T52" fmla="*/ 830 w 1052"/>
                  <a:gd name="T53" fmla="*/ 440 h 1052"/>
                  <a:gd name="T54" fmla="*/ 618 w 1052"/>
                  <a:gd name="T55" fmla="*/ 228 h 1052"/>
                  <a:gd name="T56" fmla="*/ 440 w 1052"/>
                  <a:gd name="T57" fmla="*/ 222 h 1052"/>
                  <a:gd name="T58" fmla="*/ 228 w 1052"/>
                  <a:gd name="T59" fmla="*/ 434 h 1052"/>
                  <a:gd name="T60" fmla="*/ 222 w 1052"/>
                  <a:gd name="T61" fmla="*/ 612 h 1052"/>
                  <a:gd name="T62" fmla="*/ 434 w 1052"/>
                  <a:gd name="T63" fmla="*/ 824 h 1052"/>
                  <a:gd name="T64" fmla="*/ 612 w 1052"/>
                  <a:gd name="T65" fmla="*/ 830 h 1052"/>
                  <a:gd name="T66" fmla="*/ 824 w 1052"/>
                  <a:gd name="T67" fmla="*/ 618 h 1052"/>
                  <a:gd name="T68" fmla="*/ 773 w 1052"/>
                  <a:gd name="T69" fmla="*/ 719 h 1052"/>
                  <a:gd name="T70" fmla="*/ 719 w 1052"/>
                  <a:gd name="T71" fmla="*/ 279 h 1052"/>
                  <a:gd name="T72" fmla="*/ 1052 w 1052"/>
                  <a:gd name="T73" fmla="*/ 440 h 1052"/>
                  <a:gd name="T74" fmla="*/ 1004 w 1052"/>
                  <a:gd name="T75" fmla="*/ 416 h 1052"/>
                  <a:gd name="T76" fmla="*/ 872 w 1052"/>
                  <a:gd name="T77" fmla="*/ 618 h 1052"/>
                  <a:gd name="T78" fmla="*/ 926 w 1052"/>
                  <a:gd name="T79" fmla="*/ 612 h 1052"/>
                  <a:gd name="T80" fmla="*/ 926 w 1052"/>
                  <a:gd name="T81" fmla="*/ 612 h 1052"/>
                  <a:gd name="T82" fmla="*/ 956 w 1052"/>
                  <a:gd name="T83" fmla="*/ 618 h 1052"/>
                  <a:gd name="T84" fmla="*/ 1004 w 1052"/>
                  <a:gd name="T85" fmla="*/ 588 h 1052"/>
                  <a:gd name="T86" fmla="*/ 126 w 1052"/>
                  <a:gd name="T87" fmla="*/ 440 h 1052"/>
                  <a:gd name="T88" fmla="*/ 48 w 1052"/>
                  <a:gd name="T89" fmla="*/ 392 h 1052"/>
                  <a:gd name="T90" fmla="*/ 108 w 1052"/>
                  <a:gd name="T91" fmla="*/ 434 h 1052"/>
                  <a:gd name="T92" fmla="*/ 210 w 1052"/>
                  <a:gd name="T93" fmla="*/ 440 h 1052"/>
                  <a:gd name="T94" fmla="*/ 210 w 1052"/>
                  <a:gd name="T95" fmla="*/ 440 h 1052"/>
                  <a:gd name="T96" fmla="*/ 95 w 1052"/>
                  <a:gd name="T97" fmla="*/ 618 h 1052"/>
                  <a:gd name="T98" fmla="*/ 48 w 1052"/>
                  <a:gd name="T99" fmla="*/ 588 h 1052"/>
                  <a:gd name="T100" fmla="*/ 174 w 1052"/>
                  <a:gd name="T101" fmla="*/ 612 h 1052"/>
                  <a:gd name="T102" fmla="*/ 132 w 1052"/>
                  <a:gd name="T103" fmla="*/ 618 h 1052"/>
                  <a:gd name="T104" fmla="*/ 479 w 1052"/>
                  <a:gd name="T105" fmla="*/ 489 h 1052"/>
                  <a:gd name="T106" fmla="*/ 499 w 1052"/>
                  <a:gd name="T107" fmla="*/ 540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52" h="1052">
                    <a:moveTo>
                      <a:pt x="710" y="417"/>
                    </a:moveTo>
                    <a:cubicBezTo>
                      <a:pt x="710" y="327"/>
                      <a:pt x="710" y="327"/>
                      <a:pt x="710" y="327"/>
                    </a:cubicBezTo>
                    <a:cubicBezTo>
                      <a:pt x="710" y="321"/>
                      <a:pt x="705" y="315"/>
                      <a:pt x="698" y="315"/>
                    </a:cubicBezTo>
                    <a:cubicBezTo>
                      <a:pt x="354" y="315"/>
                      <a:pt x="354" y="315"/>
                      <a:pt x="354" y="315"/>
                    </a:cubicBezTo>
                    <a:cubicBezTo>
                      <a:pt x="347" y="315"/>
                      <a:pt x="342" y="321"/>
                      <a:pt x="342" y="327"/>
                    </a:cubicBezTo>
                    <a:cubicBezTo>
                      <a:pt x="342" y="417"/>
                      <a:pt x="342" y="417"/>
                      <a:pt x="342" y="417"/>
                    </a:cubicBezTo>
                    <a:cubicBezTo>
                      <a:pt x="322" y="419"/>
                      <a:pt x="306" y="436"/>
                      <a:pt x="306" y="456"/>
                    </a:cubicBezTo>
                    <a:cubicBezTo>
                      <a:pt x="306" y="596"/>
                      <a:pt x="306" y="596"/>
                      <a:pt x="306" y="596"/>
                    </a:cubicBezTo>
                    <a:cubicBezTo>
                      <a:pt x="306" y="616"/>
                      <a:pt x="322" y="633"/>
                      <a:pt x="342" y="635"/>
                    </a:cubicBezTo>
                    <a:cubicBezTo>
                      <a:pt x="342" y="725"/>
                      <a:pt x="342" y="725"/>
                      <a:pt x="342" y="725"/>
                    </a:cubicBezTo>
                    <a:cubicBezTo>
                      <a:pt x="342" y="731"/>
                      <a:pt x="347" y="737"/>
                      <a:pt x="354" y="737"/>
                    </a:cubicBezTo>
                    <a:cubicBezTo>
                      <a:pt x="698" y="737"/>
                      <a:pt x="698" y="737"/>
                      <a:pt x="698" y="737"/>
                    </a:cubicBezTo>
                    <a:cubicBezTo>
                      <a:pt x="705" y="737"/>
                      <a:pt x="710" y="731"/>
                      <a:pt x="710" y="725"/>
                    </a:cubicBezTo>
                    <a:cubicBezTo>
                      <a:pt x="710" y="635"/>
                      <a:pt x="710" y="635"/>
                      <a:pt x="710" y="635"/>
                    </a:cubicBezTo>
                    <a:cubicBezTo>
                      <a:pt x="730" y="633"/>
                      <a:pt x="745" y="616"/>
                      <a:pt x="745" y="596"/>
                    </a:cubicBezTo>
                    <a:cubicBezTo>
                      <a:pt x="745" y="456"/>
                      <a:pt x="745" y="456"/>
                      <a:pt x="745" y="456"/>
                    </a:cubicBezTo>
                    <a:cubicBezTo>
                      <a:pt x="745" y="436"/>
                      <a:pt x="730" y="419"/>
                      <a:pt x="710" y="417"/>
                    </a:cubicBezTo>
                    <a:close/>
                    <a:moveTo>
                      <a:pt x="721" y="596"/>
                    </a:moveTo>
                    <a:cubicBezTo>
                      <a:pt x="721" y="604"/>
                      <a:pt x="715" y="611"/>
                      <a:pt x="707" y="611"/>
                    </a:cubicBezTo>
                    <a:cubicBezTo>
                      <a:pt x="695" y="611"/>
                      <a:pt x="686" y="620"/>
                      <a:pt x="686" y="632"/>
                    </a:cubicBezTo>
                    <a:cubicBezTo>
                      <a:pt x="686" y="713"/>
                      <a:pt x="686" y="713"/>
                      <a:pt x="686" y="713"/>
                    </a:cubicBezTo>
                    <a:cubicBezTo>
                      <a:pt x="366" y="713"/>
                      <a:pt x="366" y="713"/>
                      <a:pt x="366" y="713"/>
                    </a:cubicBezTo>
                    <a:cubicBezTo>
                      <a:pt x="366" y="632"/>
                      <a:pt x="366" y="632"/>
                      <a:pt x="366" y="632"/>
                    </a:cubicBezTo>
                    <a:cubicBezTo>
                      <a:pt x="366" y="620"/>
                      <a:pt x="356" y="611"/>
                      <a:pt x="345" y="611"/>
                    </a:cubicBezTo>
                    <a:cubicBezTo>
                      <a:pt x="337" y="611"/>
                      <a:pt x="330" y="604"/>
                      <a:pt x="330" y="596"/>
                    </a:cubicBezTo>
                    <a:cubicBezTo>
                      <a:pt x="330" y="456"/>
                      <a:pt x="330" y="456"/>
                      <a:pt x="330" y="456"/>
                    </a:cubicBezTo>
                    <a:cubicBezTo>
                      <a:pt x="330" y="448"/>
                      <a:pt x="337" y="441"/>
                      <a:pt x="345" y="441"/>
                    </a:cubicBezTo>
                    <a:cubicBezTo>
                      <a:pt x="356" y="441"/>
                      <a:pt x="366" y="432"/>
                      <a:pt x="366" y="421"/>
                    </a:cubicBezTo>
                    <a:cubicBezTo>
                      <a:pt x="366" y="339"/>
                      <a:pt x="366" y="339"/>
                      <a:pt x="366" y="339"/>
                    </a:cubicBezTo>
                    <a:cubicBezTo>
                      <a:pt x="686" y="339"/>
                      <a:pt x="686" y="339"/>
                      <a:pt x="686" y="339"/>
                    </a:cubicBezTo>
                    <a:cubicBezTo>
                      <a:pt x="686" y="421"/>
                      <a:pt x="686" y="421"/>
                      <a:pt x="686" y="421"/>
                    </a:cubicBezTo>
                    <a:cubicBezTo>
                      <a:pt x="686" y="432"/>
                      <a:pt x="695" y="441"/>
                      <a:pt x="707" y="441"/>
                    </a:cubicBezTo>
                    <a:cubicBezTo>
                      <a:pt x="715" y="441"/>
                      <a:pt x="721" y="448"/>
                      <a:pt x="721" y="456"/>
                    </a:cubicBezTo>
                    <a:lnTo>
                      <a:pt x="721" y="596"/>
                    </a:lnTo>
                    <a:close/>
                    <a:moveTo>
                      <a:pt x="446" y="156"/>
                    </a:moveTo>
                    <a:cubicBezTo>
                      <a:pt x="446" y="159"/>
                      <a:pt x="443" y="162"/>
                      <a:pt x="440" y="162"/>
                    </a:cubicBezTo>
                    <a:cubicBezTo>
                      <a:pt x="436" y="162"/>
                      <a:pt x="434" y="159"/>
                      <a:pt x="434" y="156"/>
                    </a:cubicBezTo>
                    <a:cubicBezTo>
                      <a:pt x="434" y="132"/>
                      <a:pt x="434" y="132"/>
                      <a:pt x="434" y="132"/>
                    </a:cubicBezTo>
                    <a:cubicBezTo>
                      <a:pt x="434" y="129"/>
                      <a:pt x="436" y="126"/>
                      <a:pt x="440" y="126"/>
                    </a:cubicBezTo>
                    <a:cubicBezTo>
                      <a:pt x="443" y="126"/>
                      <a:pt x="446" y="129"/>
                      <a:pt x="446" y="132"/>
                    </a:cubicBezTo>
                    <a:lnTo>
                      <a:pt x="446" y="156"/>
                    </a:lnTo>
                    <a:close/>
                    <a:moveTo>
                      <a:pt x="446" y="180"/>
                    </a:moveTo>
                    <a:cubicBezTo>
                      <a:pt x="446" y="204"/>
                      <a:pt x="446" y="204"/>
                      <a:pt x="446" y="204"/>
                    </a:cubicBezTo>
                    <a:cubicBezTo>
                      <a:pt x="446" y="207"/>
                      <a:pt x="443" y="210"/>
                      <a:pt x="440" y="210"/>
                    </a:cubicBezTo>
                    <a:cubicBezTo>
                      <a:pt x="436" y="210"/>
                      <a:pt x="434" y="207"/>
                      <a:pt x="434" y="204"/>
                    </a:cubicBezTo>
                    <a:cubicBezTo>
                      <a:pt x="434" y="180"/>
                      <a:pt x="434" y="180"/>
                      <a:pt x="434" y="180"/>
                    </a:cubicBezTo>
                    <a:cubicBezTo>
                      <a:pt x="434" y="177"/>
                      <a:pt x="436" y="174"/>
                      <a:pt x="440" y="174"/>
                    </a:cubicBezTo>
                    <a:cubicBezTo>
                      <a:pt x="443" y="174"/>
                      <a:pt x="446" y="177"/>
                      <a:pt x="446" y="180"/>
                    </a:cubicBezTo>
                    <a:close/>
                    <a:moveTo>
                      <a:pt x="434" y="96"/>
                    </a:moveTo>
                    <a:cubicBezTo>
                      <a:pt x="434" y="108"/>
                      <a:pt x="434" y="108"/>
                      <a:pt x="434" y="108"/>
                    </a:cubicBezTo>
                    <a:cubicBezTo>
                      <a:pt x="434" y="111"/>
                      <a:pt x="436" y="114"/>
                      <a:pt x="440" y="114"/>
                    </a:cubicBezTo>
                    <a:cubicBezTo>
                      <a:pt x="443" y="114"/>
                      <a:pt x="446" y="111"/>
                      <a:pt x="446" y="108"/>
                    </a:cubicBezTo>
                    <a:cubicBezTo>
                      <a:pt x="446" y="96"/>
                      <a:pt x="446" y="96"/>
                      <a:pt x="446" y="96"/>
                    </a:cubicBezTo>
                    <a:cubicBezTo>
                      <a:pt x="469" y="93"/>
                      <a:pt x="488" y="72"/>
                      <a:pt x="488" y="48"/>
                    </a:cubicBezTo>
                    <a:cubicBezTo>
                      <a:pt x="488" y="21"/>
                      <a:pt x="466" y="0"/>
                      <a:pt x="440" y="0"/>
                    </a:cubicBezTo>
                    <a:cubicBezTo>
                      <a:pt x="413" y="0"/>
                      <a:pt x="391" y="21"/>
                      <a:pt x="391" y="48"/>
                    </a:cubicBezTo>
                    <a:cubicBezTo>
                      <a:pt x="391" y="72"/>
                      <a:pt x="410" y="93"/>
                      <a:pt x="434" y="96"/>
                    </a:cubicBezTo>
                    <a:close/>
                    <a:moveTo>
                      <a:pt x="440" y="24"/>
                    </a:moveTo>
                    <a:cubicBezTo>
                      <a:pt x="453" y="24"/>
                      <a:pt x="464" y="35"/>
                      <a:pt x="464" y="48"/>
                    </a:cubicBezTo>
                    <a:cubicBezTo>
                      <a:pt x="464" y="61"/>
                      <a:pt x="453" y="72"/>
                      <a:pt x="440" y="72"/>
                    </a:cubicBezTo>
                    <a:cubicBezTo>
                      <a:pt x="426" y="72"/>
                      <a:pt x="415" y="61"/>
                      <a:pt x="415" y="48"/>
                    </a:cubicBezTo>
                    <a:cubicBezTo>
                      <a:pt x="415" y="35"/>
                      <a:pt x="426" y="24"/>
                      <a:pt x="440" y="24"/>
                    </a:cubicBezTo>
                    <a:close/>
                    <a:moveTo>
                      <a:pt x="618" y="156"/>
                    </a:moveTo>
                    <a:cubicBezTo>
                      <a:pt x="618" y="159"/>
                      <a:pt x="615" y="162"/>
                      <a:pt x="612" y="162"/>
                    </a:cubicBezTo>
                    <a:cubicBezTo>
                      <a:pt x="609" y="162"/>
                      <a:pt x="606" y="159"/>
                      <a:pt x="606" y="156"/>
                    </a:cubicBezTo>
                    <a:cubicBezTo>
                      <a:pt x="606" y="132"/>
                      <a:pt x="606" y="132"/>
                      <a:pt x="606" y="132"/>
                    </a:cubicBezTo>
                    <a:cubicBezTo>
                      <a:pt x="606" y="129"/>
                      <a:pt x="609" y="126"/>
                      <a:pt x="612" y="126"/>
                    </a:cubicBezTo>
                    <a:cubicBezTo>
                      <a:pt x="615" y="126"/>
                      <a:pt x="618" y="129"/>
                      <a:pt x="618" y="132"/>
                    </a:cubicBezTo>
                    <a:lnTo>
                      <a:pt x="618" y="156"/>
                    </a:lnTo>
                    <a:close/>
                    <a:moveTo>
                      <a:pt x="618" y="180"/>
                    </a:moveTo>
                    <a:cubicBezTo>
                      <a:pt x="618" y="204"/>
                      <a:pt x="618" y="204"/>
                      <a:pt x="618" y="204"/>
                    </a:cubicBezTo>
                    <a:cubicBezTo>
                      <a:pt x="618" y="207"/>
                      <a:pt x="615" y="210"/>
                      <a:pt x="612" y="210"/>
                    </a:cubicBezTo>
                    <a:cubicBezTo>
                      <a:pt x="609" y="210"/>
                      <a:pt x="606" y="207"/>
                      <a:pt x="606" y="204"/>
                    </a:cubicBezTo>
                    <a:cubicBezTo>
                      <a:pt x="606" y="180"/>
                      <a:pt x="606" y="180"/>
                      <a:pt x="606" y="180"/>
                    </a:cubicBezTo>
                    <a:cubicBezTo>
                      <a:pt x="606" y="177"/>
                      <a:pt x="609" y="174"/>
                      <a:pt x="612" y="174"/>
                    </a:cubicBezTo>
                    <a:cubicBezTo>
                      <a:pt x="615" y="174"/>
                      <a:pt x="618" y="177"/>
                      <a:pt x="618" y="180"/>
                    </a:cubicBezTo>
                    <a:close/>
                    <a:moveTo>
                      <a:pt x="606" y="96"/>
                    </a:moveTo>
                    <a:cubicBezTo>
                      <a:pt x="606" y="108"/>
                      <a:pt x="606" y="108"/>
                      <a:pt x="606" y="108"/>
                    </a:cubicBezTo>
                    <a:cubicBezTo>
                      <a:pt x="606" y="111"/>
                      <a:pt x="609" y="114"/>
                      <a:pt x="612" y="114"/>
                    </a:cubicBezTo>
                    <a:cubicBezTo>
                      <a:pt x="615" y="114"/>
                      <a:pt x="618" y="111"/>
                      <a:pt x="618" y="108"/>
                    </a:cubicBezTo>
                    <a:cubicBezTo>
                      <a:pt x="618" y="96"/>
                      <a:pt x="618" y="96"/>
                      <a:pt x="618" y="96"/>
                    </a:cubicBezTo>
                    <a:cubicBezTo>
                      <a:pt x="642" y="93"/>
                      <a:pt x="660" y="72"/>
                      <a:pt x="660" y="48"/>
                    </a:cubicBezTo>
                    <a:cubicBezTo>
                      <a:pt x="660" y="21"/>
                      <a:pt x="639" y="0"/>
                      <a:pt x="612" y="0"/>
                    </a:cubicBezTo>
                    <a:cubicBezTo>
                      <a:pt x="586" y="0"/>
                      <a:pt x="564" y="21"/>
                      <a:pt x="564" y="48"/>
                    </a:cubicBezTo>
                    <a:cubicBezTo>
                      <a:pt x="564" y="72"/>
                      <a:pt x="582" y="93"/>
                      <a:pt x="606" y="96"/>
                    </a:cubicBezTo>
                    <a:close/>
                    <a:moveTo>
                      <a:pt x="612" y="24"/>
                    </a:moveTo>
                    <a:cubicBezTo>
                      <a:pt x="626" y="24"/>
                      <a:pt x="636" y="35"/>
                      <a:pt x="636" y="48"/>
                    </a:cubicBezTo>
                    <a:cubicBezTo>
                      <a:pt x="636" y="61"/>
                      <a:pt x="626" y="72"/>
                      <a:pt x="612" y="72"/>
                    </a:cubicBezTo>
                    <a:cubicBezTo>
                      <a:pt x="599" y="72"/>
                      <a:pt x="588" y="61"/>
                      <a:pt x="588" y="48"/>
                    </a:cubicBezTo>
                    <a:cubicBezTo>
                      <a:pt x="588" y="35"/>
                      <a:pt x="599" y="24"/>
                      <a:pt x="612" y="24"/>
                    </a:cubicBezTo>
                    <a:close/>
                    <a:moveTo>
                      <a:pt x="434" y="896"/>
                    </a:moveTo>
                    <a:cubicBezTo>
                      <a:pt x="434" y="893"/>
                      <a:pt x="436" y="890"/>
                      <a:pt x="440" y="890"/>
                    </a:cubicBezTo>
                    <a:cubicBezTo>
                      <a:pt x="443" y="890"/>
                      <a:pt x="446" y="893"/>
                      <a:pt x="446" y="896"/>
                    </a:cubicBezTo>
                    <a:cubicBezTo>
                      <a:pt x="446" y="920"/>
                      <a:pt x="446" y="920"/>
                      <a:pt x="446" y="920"/>
                    </a:cubicBezTo>
                    <a:cubicBezTo>
                      <a:pt x="446" y="923"/>
                      <a:pt x="443" y="926"/>
                      <a:pt x="440" y="926"/>
                    </a:cubicBezTo>
                    <a:cubicBezTo>
                      <a:pt x="436" y="926"/>
                      <a:pt x="434" y="923"/>
                      <a:pt x="434" y="920"/>
                    </a:cubicBezTo>
                    <a:lnTo>
                      <a:pt x="434" y="896"/>
                    </a:lnTo>
                    <a:close/>
                    <a:moveTo>
                      <a:pt x="434" y="872"/>
                    </a:moveTo>
                    <a:cubicBezTo>
                      <a:pt x="434" y="848"/>
                      <a:pt x="434" y="848"/>
                      <a:pt x="434" y="848"/>
                    </a:cubicBezTo>
                    <a:cubicBezTo>
                      <a:pt x="434" y="845"/>
                      <a:pt x="436" y="842"/>
                      <a:pt x="440" y="842"/>
                    </a:cubicBezTo>
                    <a:cubicBezTo>
                      <a:pt x="443" y="842"/>
                      <a:pt x="446" y="845"/>
                      <a:pt x="446" y="848"/>
                    </a:cubicBezTo>
                    <a:cubicBezTo>
                      <a:pt x="446" y="872"/>
                      <a:pt x="446" y="872"/>
                      <a:pt x="446" y="872"/>
                    </a:cubicBezTo>
                    <a:cubicBezTo>
                      <a:pt x="446" y="875"/>
                      <a:pt x="443" y="878"/>
                      <a:pt x="440" y="878"/>
                    </a:cubicBezTo>
                    <a:cubicBezTo>
                      <a:pt x="436" y="878"/>
                      <a:pt x="434" y="875"/>
                      <a:pt x="434" y="872"/>
                    </a:cubicBezTo>
                    <a:close/>
                    <a:moveTo>
                      <a:pt x="446" y="957"/>
                    </a:moveTo>
                    <a:cubicBezTo>
                      <a:pt x="446" y="944"/>
                      <a:pt x="446" y="944"/>
                      <a:pt x="446" y="944"/>
                    </a:cubicBezTo>
                    <a:cubicBezTo>
                      <a:pt x="446" y="941"/>
                      <a:pt x="443" y="938"/>
                      <a:pt x="440" y="938"/>
                    </a:cubicBezTo>
                    <a:cubicBezTo>
                      <a:pt x="436" y="938"/>
                      <a:pt x="434" y="941"/>
                      <a:pt x="434" y="944"/>
                    </a:cubicBezTo>
                    <a:cubicBezTo>
                      <a:pt x="434" y="957"/>
                      <a:pt x="434" y="957"/>
                      <a:pt x="434" y="957"/>
                    </a:cubicBezTo>
                    <a:cubicBezTo>
                      <a:pt x="410" y="960"/>
                      <a:pt x="391" y="980"/>
                      <a:pt x="391" y="1004"/>
                    </a:cubicBezTo>
                    <a:cubicBezTo>
                      <a:pt x="391" y="1031"/>
                      <a:pt x="413" y="1052"/>
                      <a:pt x="440" y="1052"/>
                    </a:cubicBezTo>
                    <a:cubicBezTo>
                      <a:pt x="466" y="1052"/>
                      <a:pt x="488" y="1031"/>
                      <a:pt x="488" y="1004"/>
                    </a:cubicBezTo>
                    <a:cubicBezTo>
                      <a:pt x="488" y="980"/>
                      <a:pt x="469" y="960"/>
                      <a:pt x="446" y="957"/>
                    </a:cubicBezTo>
                    <a:close/>
                    <a:moveTo>
                      <a:pt x="440" y="1028"/>
                    </a:moveTo>
                    <a:cubicBezTo>
                      <a:pt x="426" y="1028"/>
                      <a:pt x="415" y="1018"/>
                      <a:pt x="415" y="1004"/>
                    </a:cubicBezTo>
                    <a:cubicBezTo>
                      <a:pt x="415" y="991"/>
                      <a:pt x="426" y="980"/>
                      <a:pt x="440" y="980"/>
                    </a:cubicBezTo>
                    <a:cubicBezTo>
                      <a:pt x="453" y="980"/>
                      <a:pt x="464" y="991"/>
                      <a:pt x="464" y="1004"/>
                    </a:cubicBezTo>
                    <a:cubicBezTo>
                      <a:pt x="464" y="1018"/>
                      <a:pt x="453" y="1028"/>
                      <a:pt x="440" y="1028"/>
                    </a:cubicBezTo>
                    <a:close/>
                    <a:moveTo>
                      <a:pt x="606" y="896"/>
                    </a:moveTo>
                    <a:cubicBezTo>
                      <a:pt x="606" y="893"/>
                      <a:pt x="609" y="890"/>
                      <a:pt x="612" y="890"/>
                    </a:cubicBezTo>
                    <a:cubicBezTo>
                      <a:pt x="615" y="890"/>
                      <a:pt x="618" y="893"/>
                      <a:pt x="618" y="896"/>
                    </a:cubicBezTo>
                    <a:cubicBezTo>
                      <a:pt x="618" y="920"/>
                      <a:pt x="618" y="920"/>
                      <a:pt x="618" y="920"/>
                    </a:cubicBezTo>
                    <a:cubicBezTo>
                      <a:pt x="618" y="923"/>
                      <a:pt x="615" y="926"/>
                      <a:pt x="612" y="926"/>
                    </a:cubicBezTo>
                    <a:cubicBezTo>
                      <a:pt x="609" y="926"/>
                      <a:pt x="606" y="923"/>
                      <a:pt x="606" y="920"/>
                    </a:cubicBezTo>
                    <a:lnTo>
                      <a:pt x="606" y="896"/>
                    </a:lnTo>
                    <a:close/>
                    <a:moveTo>
                      <a:pt x="606" y="872"/>
                    </a:moveTo>
                    <a:cubicBezTo>
                      <a:pt x="606" y="848"/>
                      <a:pt x="606" y="848"/>
                      <a:pt x="606" y="848"/>
                    </a:cubicBezTo>
                    <a:cubicBezTo>
                      <a:pt x="606" y="845"/>
                      <a:pt x="609" y="842"/>
                      <a:pt x="612" y="842"/>
                    </a:cubicBezTo>
                    <a:cubicBezTo>
                      <a:pt x="615" y="842"/>
                      <a:pt x="618" y="845"/>
                      <a:pt x="618" y="848"/>
                    </a:cubicBezTo>
                    <a:cubicBezTo>
                      <a:pt x="618" y="872"/>
                      <a:pt x="618" y="872"/>
                      <a:pt x="618" y="872"/>
                    </a:cubicBezTo>
                    <a:cubicBezTo>
                      <a:pt x="618" y="875"/>
                      <a:pt x="615" y="878"/>
                      <a:pt x="612" y="878"/>
                    </a:cubicBezTo>
                    <a:cubicBezTo>
                      <a:pt x="609" y="878"/>
                      <a:pt x="606" y="875"/>
                      <a:pt x="606" y="872"/>
                    </a:cubicBezTo>
                    <a:close/>
                    <a:moveTo>
                      <a:pt x="618" y="957"/>
                    </a:moveTo>
                    <a:cubicBezTo>
                      <a:pt x="618" y="944"/>
                      <a:pt x="618" y="944"/>
                      <a:pt x="618" y="944"/>
                    </a:cubicBezTo>
                    <a:cubicBezTo>
                      <a:pt x="618" y="941"/>
                      <a:pt x="615" y="938"/>
                      <a:pt x="612" y="938"/>
                    </a:cubicBezTo>
                    <a:cubicBezTo>
                      <a:pt x="609" y="938"/>
                      <a:pt x="606" y="941"/>
                      <a:pt x="606" y="944"/>
                    </a:cubicBezTo>
                    <a:cubicBezTo>
                      <a:pt x="606" y="957"/>
                      <a:pt x="606" y="957"/>
                      <a:pt x="606" y="957"/>
                    </a:cubicBezTo>
                    <a:cubicBezTo>
                      <a:pt x="582" y="960"/>
                      <a:pt x="564" y="980"/>
                      <a:pt x="564" y="1004"/>
                    </a:cubicBezTo>
                    <a:cubicBezTo>
                      <a:pt x="564" y="1031"/>
                      <a:pt x="586" y="1052"/>
                      <a:pt x="612" y="1052"/>
                    </a:cubicBezTo>
                    <a:cubicBezTo>
                      <a:pt x="639" y="1052"/>
                      <a:pt x="660" y="1031"/>
                      <a:pt x="660" y="1004"/>
                    </a:cubicBezTo>
                    <a:cubicBezTo>
                      <a:pt x="660" y="980"/>
                      <a:pt x="642" y="960"/>
                      <a:pt x="618" y="957"/>
                    </a:cubicBezTo>
                    <a:close/>
                    <a:moveTo>
                      <a:pt x="612" y="1028"/>
                    </a:moveTo>
                    <a:cubicBezTo>
                      <a:pt x="599" y="1028"/>
                      <a:pt x="588" y="1018"/>
                      <a:pt x="588" y="1004"/>
                    </a:cubicBezTo>
                    <a:cubicBezTo>
                      <a:pt x="588" y="991"/>
                      <a:pt x="599" y="980"/>
                      <a:pt x="612" y="980"/>
                    </a:cubicBezTo>
                    <a:cubicBezTo>
                      <a:pt x="626" y="980"/>
                      <a:pt x="636" y="991"/>
                      <a:pt x="636" y="1004"/>
                    </a:cubicBezTo>
                    <a:cubicBezTo>
                      <a:pt x="636" y="1018"/>
                      <a:pt x="626" y="1028"/>
                      <a:pt x="612" y="1028"/>
                    </a:cubicBezTo>
                    <a:close/>
                    <a:moveTo>
                      <a:pt x="878" y="440"/>
                    </a:moveTo>
                    <a:cubicBezTo>
                      <a:pt x="878" y="443"/>
                      <a:pt x="875" y="446"/>
                      <a:pt x="872" y="446"/>
                    </a:cubicBezTo>
                    <a:cubicBezTo>
                      <a:pt x="848" y="446"/>
                      <a:pt x="848" y="446"/>
                      <a:pt x="848" y="446"/>
                    </a:cubicBezTo>
                    <a:cubicBezTo>
                      <a:pt x="844" y="446"/>
                      <a:pt x="842" y="443"/>
                      <a:pt x="842" y="440"/>
                    </a:cubicBezTo>
                    <a:cubicBezTo>
                      <a:pt x="842" y="437"/>
                      <a:pt x="844" y="434"/>
                      <a:pt x="848" y="434"/>
                    </a:cubicBezTo>
                    <a:cubicBezTo>
                      <a:pt x="872" y="434"/>
                      <a:pt x="872" y="434"/>
                      <a:pt x="872" y="434"/>
                    </a:cubicBezTo>
                    <a:cubicBezTo>
                      <a:pt x="875" y="434"/>
                      <a:pt x="878" y="437"/>
                      <a:pt x="878" y="440"/>
                    </a:cubicBezTo>
                    <a:close/>
                    <a:moveTo>
                      <a:pt x="926" y="440"/>
                    </a:moveTo>
                    <a:cubicBezTo>
                      <a:pt x="926" y="443"/>
                      <a:pt x="923" y="446"/>
                      <a:pt x="920" y="446"/>
                    </a:cubicBezTo>
                    <a:cubicBezTo>
                      <a:pt x="896" y="446"/>
                      <a:pt x="896" y="446"/>
                      <a:pt x="896" y="446"/>
                    </a:cubicBezTo>
                    <a:cubicBezTo>
                      <a:pt x="892" y="446"/>
                      <a:pt x="890" y="443"/>
                      <a:pt x="890" y="440"/>
                    </a:cubicBezTo>
                    <a:cubicBezTo>
                      <a:pt x="890" y="437"/>
                      <a:pt x="892" y="434"/>
                      <a:pt x="896" y="434"/>
                    </a:cubicBezTo>
                    <a:cubicBezTo>
                      <a:pt x="920" y="434"/>
                      <a:pt x="920" y="434"/>
                      <a:pt x="920" y="434"/>
                    </a:cubicBezTo>
                    <a:cubicBezTo>
                      <a:pt x="923" y="434"/>
                      <a:pt x="926" y="437"/>
                      <a:pt x="926" y="440"/>
                    </a:cubicBezTo>
                    <a:close/>
                    <a:moveTo>
                      <a:pt x="824" y="446"/>
                    </a:moveTo>
                    <a:cubicBezTo>
                      <a:pt x="827" y="446"/>
                      <a:pt x="830" y="443"/>
                      <a:pt x="830" y="440"/>
                    </a:cubicBezTo>
                    <a:cubicBezTo>
                      <a:pt x="830" y="437"/>
                      <a:pt x="827" y="434"/>
                      <a:pt x="824" y="434"/>
                    </a:cubicBezTo>
                    <a:cubicBezTo>
                      <a:pt x="802" y="434"/>
                      <a:pt x="802" y="434"/>
                      <a:pt x="802" y="434"/>
                    </a:cubicBezTo>
                    <a:cubicBezTo>
                      <a:pt x="802" y="333"/>
                      <a:pt x="802" y="333"/>
                      <a:pt x="802" y="333"/>
                    </a:cubicBezTo>
                    <a:cubicBezTo>
                      <a:pt x="802" y="287"/>
                      <a:pt x="765" y="250"/>
                      <a:pt x="719" y="250"/>
                    </a:cubicBezTo>
                    <a:cubicBezTo>
                      <a:pt x="618" y="250"/>
                      <a:pt x="618" y="250"/>
                      <a:pt x="618" y="250"/>
                    </a:cubicBezTo>
                    <a:cubicBezTo>
                      <a:pt x="618" y="228"/>
                      <a:pt x="618" y="228"/>
                      <a:pt x="618" y="228"/>
                    </a:cubicBezTo>
                    <a:cubicBezTo>
                      <a:pt x="618" y="225"/>
                      <a:pt x="615" y="222"/>
                      <a:pt x="612" y="222"/>
                    </a:cubicBezTo>
                    <a:cubicBezTo>
                      <a:pt x="609" y="222"/>
                      <a:pt x="606" y="225"/>
                      <a:pt x="606" y="228"/>
                    </a:cubicBezTo>
                    <a:cubicBezTo>
                      <a:pt x="606" y="250"/>
                      <a:pt x="606" y="250"/>
                      <a:pt x="606" y="250"/>
                    </a:cubicBezTo>
                    <a:cubicBezTo>
                      <a:pt x="446" y="250"/>
                      <a:pt x="446" y="250"/>
                      <a:pt x="446" y="250"/>
                    </a:cubicBezTo>
                    <a:cubicBezTo>
                      <a:pt x="446" y="228"/>
                      <a:pt x="446" y="228"/>
                      <a:pt x="446" y="228"/>
                    </a:cubicBezTo>
                    <a:cubicBezTo>
                      <a:pt x="446" y="225"/>
                      <a:pt x="443" y="222"/>
                      <a:pt x="440" y="222"/>
                    </a:cubicBezTo>
                    <a:cubicBezTo>
                      <a:pt x="436" y="222"/>
                      <a:pt x="434" y="225"/>
                      <a:pt x="434" y="228"/>
                    </a:cubicBezTo>
                    <a:cubicBezTo>
                      <a:pt x="434" y="250"/>
                      <a:pt x="434" y="250"/>
                      <a:pt x="434" y="250"/>
                    </a:cubicBezTo>
                    <a:cubicBezTo>
                      <a:pt x="333" y="250"/>
                      <a:pt x="333" y="250"/>
                      <a:pt x="333" y="250"/>
                    </a:cubicBezTo>
                    <a:cubicBezTo>
                      <a:pt x="287" y="250"/>
                      <a:pt x="250" y="287"/>
                      <a:pt x="250" y="333"/>
                    </a:cubicBezTo>
                    <a:cubicBezTo>
                      <a:pt x="250" y="434"/>
                      <a:pt x="250" y="434"/>
                      <a:pt x="250" y="434"/>
                    </a:cubicBezTo>
                    <a:cubicBezTo>
                      <a:pt x="228" y="434"/>
                      <a:pt x="228" y="434"/>
                      <a:pt x="228" y="434"/>
                    </a:cubicBezTo>
                    <a:cubicBezTo>
                      <a:pt x="225" y="434"/>
                      <a:pt x="222" y="437"/>
                      <a:pt x="222" y="440"/>
                    </a:cubicBezTo>
                    <a:cubicBezTo>
                      <a:pt x="222" y="443"/>
                      <a:pt x="225" y="446"/>
                      <a:pt x="228" y="446"/>
                    </a:cubicBezTo>
                    <a:cubicBezTo>
                      <a:pt x="250" y="446"/>
                      <a:pt x="250" y="446"/>
                      <a:pt x="250" y="446"/>
                    </a:cubicBezTo>
                    <a:cubicBezTo>
                      <a:pt x="250" y="606"/>
                      <a:pt x="250" y="606"/>
                      <a:pt x="250" y="606"/>
                    </a:cubicBezTo>
                    <a:cubicBezTo>
                      <a:pt x="228" y="606"/>
                      <a:pt x="228" y="606"/>
                      <a:pt x="228" y="606"/>
                    </a:cubicBezTo>
                    <a:cubicBezTo>
                      <a:pt x="225" y="606"/>
                      <a:pt x="222" y="609"/>
                      <a:pt x="222" y="612"/>
                    </a:cubicBezTo>
                    <a:cubicBezTo>
                      <a:pt x="222" y="616"/>
                      <a:pt x="225" y="618"/>
                      <a:pt x="228" y="618"/>
                    </a:cubicBezTo>
                    <a:cubicBezTo>
                      <a:pt x="250" y="618"/>
                      <a:pt x="250" y="618"/>
                      <a:pt x="250" y="618"/>
                    </a:cubicBezTo>
                    <a:cubicBezTo>
                      <a:pt x="250" y="719"/>
                      <a:pt x="250" y="719"/>
                      <a:pt x="250" y="719"/>
                    </a:cubicBezTo>
                    <a:cubicBezTo>
                      <a:pt x="250" y="765"/>
                      <a:pt x="287" y="802"/>
                      <a:pt x="333" y="802"/>
                    </a:cubicBezTo>
                    <a:cubicBezTo>
                      <a:pt x="434" y="802"/>
                      <a:pt x="434" y="802"/>
                      <a:pt x="434" y="802"/>
                    </a:cubicBezTo>
                    <a:cubicBezTo>
                      <a:pt x="434" y="824"/>
                      <a:pt x="434" y="824"/>
                      <a:pt x="434" y="824"/>
                    </a:cubicBezTo>
                    <a:cubicBezTo>
                      <a:pt x="434" y="827"/>
                      <a:pt x="436" y="830"/>
                      <a:pt x="440" y="830"/>
                    </a:cubicBezTo>
                    <a:cubicBezTo>
                      <a:pt x="443" y="830"/>
                      <a:pt x="446" y="827"/>
                      <a:pt x="446" y="824"/>
                    </a:cubicBezTo>
                    <a:cubicBezTo>
                      <a:pt x="446" y="802"/>
                      <a:pt x="446" y="802"/>
                      <a:pt x="446" y="802"/>
                    </a:cubicBezTo>
                    <a:cubicBezTo>
                      <a:pt x="606" y="802"/>
                      <a:pt x="606" y="802"/>
                      <a:pt x="606" y="802"/>
                    </a:cubicBezTo>
                    <a:cubicBezTo>
                      <a:pt x="606" y="824"/>
                      <a:pt x="606" y="824"/>
                      <a:pt x="606" y="824"/>
                    </a:cubicBezTo>
                    <a:cubicBezTo>
                      <a:pt x="606" y="827"/>
                      <a:pt x="609" y="830"/>
                      <a:pt x="612" y="830"/>
                    </a:cubicBezTo>
                    <a:cubicBezTo>
                      <a:pt x="615" y="830"/>
                      <a:pt x="618" y="827"/>
                      <a:pt x="618" y="824"/>
                    </a:cubicBezTo>
                    <a:cubicBezTo>
                      <a:pt x="618" y="802"/>
                      <a:pt x="618" y="802"/>
                      <a:pt x="618" y="802"/>
                    </a:cubicBezTo>
                    <a:cubicBezTo>
                      <a:pt x="719" y="802"/>
                      <a:pt x="719" y="802"/>
                      <a:pt x="719" y="802"/>
                    </a:cubicBezTo>
                    <a:cubicBezTo>
                      <a:pt x="765" y="802"/>
                      <a:pt x="802" y="765"/>
                      <a:pt x="802" y="719"/>
                    </a:cubicBezTo>
                    <a:cubicBezTo>
                      <a:pt x="802" y="618"/>
                      <a:pt x="802" y="618"/>
                      <a:pt x="802" y="618"/>
                    </a:cubicBezTo>
                    <a:cubicBezTo>
                      <a:pt x="824" y="618"/>
                      <a:pt x="824" y="618"/>
                      <a:pt x="824" y="618"/>
                    </a:cubicBezTo>
                    <a:cubicBezTo>
                      <a:pt x="827" y="618"/>
                      <a:pt x="830" y="616"/>
                      <a:pt x="830" y="612"/>
                    </a:cubicBezTo>
                    <a:cubicBezTo>
                      <a:pt x="830" y="609"/>
                      <a:pt x="827" y="606"/>
                      <a:pt x="824" y="606"/>
                    </a:cubicBezTo>
                    <a:cubicBezTo>
                      <a:pt x="802" y="606"/>
                      <a:pt x="802" y="606"/>
                      <a:pt x="802" y="606"/>
                    </a:cubicBezTo>
                    <a:cubicBezTo>
                      <a:pt x="802" y="446"/>
                      <a:pt x="802" y="446"/>
                      <a:pt x="802" y="446"/>
                    </a:cubicBezTo>
                    <a:lnTo>
                      <a:pt x="824" y="446"/>
                    </a:lnTo>
                    <a:close/>
                    <a:moveTo>
                      <a:pt x="773" y="719"/>
                    </a:moveTo>
                    <a:cubicBezTo>
                      <a:pt x="773" y="749"/>
                      <a:pt x="749" y="773"/>
                      <a:pt x="719" y="773"/>
                    </a:cubicBezTo>
                    <a:cubicBezTo>
                      <a:pt x="333" y="773"/>
                      <a:pt x="333" y="773"/>
                      <a:pt x="333" y="773"/>
                    </a:cubicBezTo>
                    <a:cubicBezTo>
                      <a:pt x="303" y="773"/>
                      <a:pt x="279" y="749"/>
                      <a:pt x="279" y="719"/>
                    </a:cubicBezTo>
                    <a:cubicBezTo>
                      <a:pt x="279" y="333"/>
                      <a:pt x="279" y="333"/>
                      <a:pt x="279" y="333"/>
                    </a:cubicBezTo>
                    <a:cubicBezTo>
                      <a:pt x="279" y="303"/>
                      <a:pt x="303" y="279"/>
                      <a:pt x="333" y="279"/>
                    </a:cubicBezTo>
                    <a:cubicBezTo>
                      <a:pt x="719" y="279"/>
                      <a:pt x="719" y="279"/>
                      <a:pt x="719" y="279"/>
                    </a:cubicBezTo>
                    <a:cubicBezTo>
                      <a:pt x="749" y="279"/>
                      <a:pt x="773" y="303"/>
                      <a:pt x="773" y="333"/>
                    </a:cubicBezTo>
                    <a:lnTo>
                      <a:pt x="773" y="719"/>
                    </a:lnTo>
                    <a:close/>
                    <a:moveTo>
                      <a:pt x="944" y="446"/>
                    </a:moveTo>
                    <a:cubicBezTo>
                      <a:pt x="956" y="446"/>
                      <a:pt x="956" y="446"/>
                      <a:pt x="956" y="446"/>
                    </a:cubicBezTo>
                    <a:cubicBezTo>
                      <a:pt x="959" y="470"/>
                      <a:pt x="979" y="488"/>
                      <a:pt x="1004" y="488"/>
                    </a:cubicBezTo>
                    <a:cubicBezTo>
                      <a:pt x="1031" y="488"/>
                      <a:pt x="1052" y="466"/>
                      <a:pt x="1052" y="440"/>
                    </a:cubicBezTo>
                    <a:cubicBezTo>
                      <a:pt x="1052" y="413"/>
                      <a:pt x="1031" y="392"/>
                      <a:pt x="1004" y="392"/>
                    </a:cubicBezTo>
                    <a:cubicBezTo>
                      <a:pt x="979" y="392"/>
                      <a:pt x="959" y="410"/>
                      <a:pt x="956" y="434"/>
                    </a:cubicBezTo>
                    <a:cubicBezTo>
                      <a:pt x="944" y="434"/>
                      <a:pt x="944" y="434"/>
                      <a:pt x="944" y="434"/>
                    </a:cubicBezTo>
                    <a:cubicBezTo>
                      <a:pt x="940" y="434"/>
                      <a:pt x="938" y="437"/>
                      <a:pt x="938" y="440"/>
                    </a:cubicBezTo>
                    <a:cubicBezTo>
                      <a:pt x="938" y="443"/>
                      <a:pt x="940" y="446"/>
                      <a:pt x="944" y="446"/>
                    </a:cubicBezTo>
                    <a:close/>
                    <a:moveTo>
                      <a:pt x="1004" y="416"/>
                    </a:moveTo>
                    <a:cubicBezTo>
                      <a:pt x="1017" y="416"/>
                      <a:pt x="1028" y="426"/>
                      <a:pt x="1028" y="440"/>
                    </a:cubicBezTo>
                    <a:cubicBezTo>
                      <a:pt x="1028" y="453"/>
                      <a:pt x="1017" y="464"/>
                      <a:pt x="1004" y="464"/>
                    </a:cubicBezTo>
                    <a:cubicBezTo>
                      <a:pt x="991" y="464"/>
                      <a:pt x="980" y="453"/>
                      <a:pt x="980" y="440"/>
                    </a:cubicBezTo>
                    <a:cubicBezTo>
                      <a:pt x="980" y="426"/>
                      <a:pt x="991" y="416"/>
                      <a:pt x="1004" y="416"/>
                    </a:cubicBezTo>
                    <a:close/>
                    <a:moveTo>
                      <a:pt x="878" y="612"/>
                    </a:moveTo>
                    <a:cubicBezTo>
                      <a:pt x="878" y="616"/>
                      <a:pt x="875" y="618"/>
                      <a:pt x="872" y="618"/>
                    </a:cubicBezTo>
                    <a:cubicBezTo>
                      <a:pt x="848" y="618"/>
                      <a:pt x="848" y="618"/>
                      <a:pt x="848" y="618"/>
                    </a:cubicBezTo>
                    <a:cubicBezTo>
                      <a:pt x="844" y="618"/>
                      <a:pt x="842" y="616"/>
                      <a:pt x="842" y="612"/>
                    </a:cubicBezTo>
                    <a:cubicBezTo>
                      <a:pt x="842" y="609"/>
                      <a:pt x="844" y="606"/>
                      <a:pt x="848" y="606"/>
                    </a:cubicBezTo>
                    <a:cubicBezTo>
                      <a:pt x="872" y="606"/>
                      <a:pt x="872" y="606"/>
                      <a:pt x="872" y="606"/>
                    </a:cubicBezTo>
                    <a:cubicBezTo>
                      <a:pt x="875" y="606"/>
                      <a:pt x="878" y="609"/>
                      <a:pt x="878" y="612"/>
                    </a:cubicBezTo>
                    <a:close/>
                    <a:moveTo>
                      <a:pt x="926" y="612"/>
                    </a:moveTo>
                    <a:cubicBezTo>
                      <a:pt x="926" y="616"/>
                      <a:pt x="923" y="618"/>
                      <a:pt x="920" y="618"/>
                    </a:cubicBezTo>
                    <a:cubicBezTo>
                      <a:pt x="896" y="618"/>
                      <a:pt x="896" y="618"/>
                      <a:pt x="896" y="618"/>
                    </a:cubicBezTo>
                    <a:cubicBezTo>
                      <a:pt x="892" y="618"/>
                      <a:pt x="890" y="616"/>
                      <a:pt x="890" y="612"/>
                    </a:cubicBezTo>
                    <a:cubicBezTo>
                      <a:pt x="890" y="609"/>
                      <a:pt x="892" y="606"/>
                      <a:pt x="896" y="606"/>
                    </a:cubicBezTo>
                    <a:cubicBezTo>
                      <a:pt x="920" y="606"/>
                      <a:pt x="920" y="606"/>
                      <a:pt x="920" y="606"/>
                    </a:cubicBezTo>
                    <a:cubicBezTo>
                      <a:pt x="923" y="606"/>
                      <a:pt x="926" y="609"/>
                      <a:pt x="926" y="612"/>
                    </a:cubicBezTo>
                    <a:close/>
                    <a:moveTo>
                      <a:pt x="1004" y="564"/>
                    </a:moveTo>
                    <a:cubicBezTo>
                      <a:pt x="979" y="564"/>
                      <a:pt x="959" y="583"/>
                      <a:pt x="956" y="606"/>
                    </a:cubicBezTo>
                    <a:cubicBezTo>
                      <a:pt x="944" y="606"/>
                      <a:pt x="944" y="606"/>
                      <a:pt x="944" y="606"/>
                    </a:cubicBezTo>
                    <a:cubicBezTo>
                      <a:pt x="940" y="606"/>
                      <a:pt x="938" y="609"/>
                      <a:pt x="938" y="612"/>
                    </a:cubicBezTo>
                    <a:cubicBezTo>
                      <a:pt x="938" y="616"/>
                      <a:pt x="940" y="618"/>
                      <a:pt x="944" y="618"/>
                    </a:cubicBezTo>
                    <a:cubicBezTo>
                      <a:pt x="956" y="618"/>
                      <a:pt x="956" y="618"/>
                      <a:pt x="956" y="618"/>
                    </a:cubicBezTo>
                    <a:cubicBezTo>
                      <a:pt x="959" y="642"/>
                      <a:pt x="979" y="661"/>
                      <a:pt x="1004" y="661"/>
                    </a:cubicBezTo>
                    <a:cubicBezTo>
                      <a:pt x="1031" y="661"/>
                      <a:pt x="1052" y="639"/>
                      <a:pt x="1052" y="612"/>
                    </a:cubicBezTo>
                    <a:cubicBezTo>
                      <a:pt x="1052" y="586"/>
                      <a:pt x="1031" y="564"/>
                      <a:pt x="1004" y="564"/>
                    </a:cubicBezTo>
                    <a:close/>
                    <a:moveTo>
                      <a:pt x="1004" y="637"/>
                    </a:moveTo>
                    <a:cubicBezTo>
                      <a:pt x="991" y="637"/>
                      <a:pt x="980" y="626"/>
                      <a:pt x="980" y="612"/>
                    </a:cubicBezTo>
                    <a:cubicBezTo>
                      <a:pt x="980" y="599"/>
                      <a:pt x="991" y="588"/>
                      <a:pt x="1004" y="588"/>
                    </a:cubicBezTo>
                    <a:cubicBezTo>
                      <a:pt x="1017" y="588"/>
                      <a:pt x="1028" y="599"/>
                      <a:pt x="1028" y="612"/>
                    </a:cubicBezTo>
                    <a:cubicBezTo>
                      <a:pt x="1028" y="626"/>
                      <a:pt x="1017" y="637"/>
                      <a:pt x="1004" y="637"/>
                    </a:cubicBezTo>
                    <a:close/>
                    <a:moveTo>
                      <a:pt x="162" y="440"/>
                    </a:moveTo>
                    <a:cubicBezTo>
                      <a:pt x="162" y="443"/>
                      <a:pt x="159" y="446"/>
                      <a:pt x="156" y="446"/>
                    </a:cubicBezTo>
                    <a:cubicBezTo>
                      <a:pt x="132" y="446"/>
                      <a:pt x="132" y="446"/>
                      <a:pt x="132" y="446"/>
                    </a:cubicBezTo>
                    <a:cubicBezTo>
                      <a:pt x="129" y="446"/>
                      <a:pt x="126" y="443"/>
                      <a:pt x="126" y="440"/>
                    </a:cubicBezTo>
                    <a:cubicBezTo>
                      <a:pt x="126" y="437"/>
                      <a:pt x="129" y="434"/>
                      <a:pt x="132" y="434"/>
                    </a:cubicBezTo>
                    <a:cubicBezTo>
                      <a:pt x="156" y="434"/>
                      <a:pt x="156" y="434"/>
                      <a:pt x="156" y="434"/>
                    </a:cubicBezTo>
                    <a:cubicBezTo>
                      <a:pt x="159" y="434"/>
                      <a:pt x="162" y="437"/>
                      <a:pt x="162" y="440"/>
                    </a:cubicBezTo>
                    <a:close/>
                    <a:moveTo>
                      <a:pt x="108" y="434"/>
                    </a:moveTo>
                    <a:cubicBezTo>
                      <a:pt x="95" y="434"/>
                      <a:pt x="95" y="434"/>
                      <a:pt x="95" y="434"/>
                    </a:cubicBezTo>
                    <a:cubicBezTo>
                      <a:pt x="92" y="410"/>
                      <a:pt x="72" y="392"/>
                      <a:pt x="48" y="392"/>
                    </a:cubicBezTo>
                    <a:cubicBezTo>
                      <a:pt x="21" y="392"/>
                      <a:pt x="0" y="413"/>
                      <a:pt x="0" y="440"/>
                    </a:cubicBezTo>
                    <a:cubicBezTo>
                      <a:pt x="0" y="466"/>
                      <a:pt x="21" y="488"/>
                      <a:pt x="48" y="488"/>
                    </a:cubicBezTo>
                    <a:cubicBezTo>
                      <a:pt x="72" y="488"/>
                      <a:pt x="92" y="470"/>
                      <a:pt x="95" y="446"/>
                    </a:cubicBezTo>
                    <a:cubicBezTo>
                      <a:pt x="108" y="446"/>
                      <a:pt x="108" y="446"/>
                      <a:pt x="108" y="446"/>
                    </a:cubicBezTo>
                    <a:cubicBezTo>
                      <a:pt x="111" y="446"/>
                      <a:pt x="114" y="443"/>
                      <a:pt x="114" y="440"/>
                    </a:cubicBezTo>
                    <a:cubicBezTo>
                      <a:pt x="114" y="437"/>
                      <a:pt x="111" y="434"/>
                      <a:pt x="108" y="434"/>
                    </a:cubicBezTo>
                    <a:close/>
                    <a:moveTo>
                      <a:pt x="48" y="464"/>
                    </a:moveTo>
                    <a:cubicBezTo>
                      <a:pt x="34" y="464"/>
                      <a:pt x="24" y="453"/>
                      <a:pt x="24" y="440"/>
                    </a:cubicBezTo>
                    <a:cubicBezTo>
                      <a:pt x="24" y="426"/>
                      <a:pt x="34" y="416"/>
                      <a:pt x="48" y="416"/>
                    </a:cubicBezTo>
                    <a:cubicBezTo>
                      <a:pt x="61" y="416"/>
                      <a:pt x="72" y="426"/>
                      <a:pt x="72" y="440"/>
                    </a:cubicBezTo>
                    <a:cubicBezTo>
                      <a:pt x="72" y="453"/>
                      <a:pt x="61" y="464"/>
                      <a:pt x="48" y="464"/>
                    </a:cubicBezTo>
                    <a:close/>
                    <a:moveTo>
                      <a:pt x="210" y="440"/>
                    </a:moveTo>
                    <a:cubicBezTo>
                      <a:pt x="210" y="443"/>
                      <a:pt x="207" y="446"/>
                      <a:pt x="204" y="446"/>
                    </a:cubicBezTo>
                    <a:cubicBezTo>
                      <a:pt x="180" y="446"/>
                      <a:pt x="180" y="446"/>
                      <a:pt x="180" y="446"/>
                    </a:cubicBezTo>
                    <a:cubicBezTo>
                      <a:pt x="177" y="446"/>
                      <a:pt x="174" y="443"/>
                      <a:pt x="174" y="440"/>
                    </a:cubicBezTo>
                    <a:cubicBezTo>
                      <a:pt x="174" y="437"/>
                      <a:pt x="177" y="434"/>
                      <a:pt x="180" y="434"/>
                    </a:cubicBezTo>
                    <a:cubicBezTo>
                      <a:pt x="204" y="434"/>
                      <a:pt x="204" y="434"/>
                      <a:pt x="204" y="434"/>
                    </a:cubicBezTo>
                    <a:cubicBezTo>
                      <a:pt x="207" y="434"/>
                      <a:pt x="210" y="437"/>
                      <a:pt x="210" y="440"/>
                    </a:cubicBezTo>
                    <a:close/>
                    <a:moveTo>
                      <a:pt x="108" y="606"/>
                    </a:moveTo>
                    <a:cubicBezTo>
                      <a:pt x="95" y="606"/>
                      <a:pt x="95" y="606"/>
                      <a:pt x="95" y="606"/>
                    </a:cubicBezTo>
                    <a:cubicBezTo>
                      <a:pt x="92" y="583"/>
                      <a:pt x="72" y="564"/>
                      <a:pt x="48" y="564"/>
                    </a:cubicBezTo>
                    <a:cubicBezTo>
                      <a:pt x="21" y="564"/>
                      <a:pt x="0" y="586"/>
                      <a:pt x="0" y="612"/>
                    </a:cubicBezTo>
                    <a:cubicBezTo>
                      <a:pt x="0" y="639"/>
                      <a:pt x="21" y="661"/>
                      <a:pt x="48" y="661"/>
                    </a:cubicBezTo>
                    <a:cubicBezTo>
                      <a:pt x="72" y="661"/>
                      <a:pt x="92" y="642"/>
                      <a:pt x="95" y="618"/>
                    </a:cubicBezTo>
                    <a:cubicBezTo>
                      <a:pt x="108" y="618"/>
                      <a:pt x="108" y="618"/>
                      <a:pt x="108" y="618"/>
                    </a:cubicBezTo>
                    <a:cubicBezTo>
                      <a:pt x="111" y="618"/>
                      <a:pt x="114" y="616"/>
                      <a:pt x="114" y="612"/>
                    </a:cubicBezTo>
                    <a:cubicBezTo>
                      <a:pt x="114" y="609"/>
                      <a:pt x="111" y="606"/>
                      <a:pt x="108" y="606"/>
                    </a:cubicBezTo>
                    <a:close/>
                    <a:moveTo>
                      <a:pt x="48" y="637"/>
                    </a:moveTo>
                    <a:cubicBezTo>
                      <a:pt x="34" y="637"/>
                      <a:pt x="24" y="626"/>
                      <a:pt x="24" y="612"/>
                    </a:cubicBezTo>
                    <a:cubicBezTo>
                      <a:pt x="24" y="599"/>
                      <a:pt x="34" y="588"/>
                      <a:pt x="48" y="588"/>
                    </a:cubicBezTo>
                    <a:cubicBezTo>
                      <a:pt x="61" y="588"/>
                      <a:pt x="72" y="599"/>
                      <a:pt x="72" y="612"/>
                    </a:cubicBezTo>
                    <a:cubicBezTo>
                      <a:pt x="72" y="626"/>
                      <a:pt x="61" y="637"/>
                      <a:pt x="48" y="637"/>
                    </a:cubicBezTo>
                    <a:close/>
                    <a:moveTo>
                      <a:pt x="210" y="612"/>
                    </a:moveTo>
                    <a:cubicBezTo>
                      <a:pt x="210" y="616"/>
                      <a:pt x="207" y="618"/>
                      <a:pt x="204" y="618"/>
                    </a:cubicBezTo>
                    <a:cubicBezTo>
                      <a:pt x="180" y="618"/>
                      <a:pt x="180" y="618"/>
                      <a:pt x="180" y="618"/>
                    </a:cubicBezTo>
                    <a:cubicBezTo>
                      <a:pt x="177" y="618"/>
                      <a:pt x="174" y="616"/>
                      <a:pt x="174" y="612"/>
                    </a:cubicBezTo>
                    <a:cubicBezTo>
                      <a:pt x="174" y="609"/>
                      <a:pt x="177" y="606"/>
                      <a:pt x="180" y="606"/>
                    </a:cubicBezTo>
                    <a:cubicBezTo>
                      <a:pt x="204" y="606"/>
                      <a:pt x="204" y="606"/>
                      <a:pt x="204" y="606"/>
                    </a:cubicBezTo>
                    <a:cubicBezTo>
                      <a:pt x="207" y="606"/>
                      <a:pt x="210" y="609"/>
                      <a:pt x="210" y="612"/>
                    </a:cubicBezTo>
                    <a:close/>
                    <a:moveTo>
                      <a:pt x="162" y="612"/>
                    </a:moveTo>
                    <a:cubicBezTo>
                      <a:pt x="162" y="616"/>
                      <a:pt x="159" y="618"/>
                      <a:pt x="156" y="618"/>
                    </a:cubicBezTo>
                    <a:cubicBezTo>
                      <a:pt x="132" y="618"/>
                      <a:pt x="132" y="618"/>
                      <a:pt x="132" y="618"/>
                    </a:cubicBezTo>
                    <a:cubicBezTo>
                      <a:pt x="129" y="618"/>
                      <a:pt x="126" y="616"/>
                      <a:pt x="126" y="612"/>
                    </a:cubicBezTo>
                    <a:cubicBezTo>
                      <a:pt x="126" y="609"/>
                      <a:pt x="129" y="606"/>
                      <a:pt x="132" y="606"/>
                    </a:cubicBezTo>
                    <a:cubicBezTo>
                      <a:pt x="156" y="606"/>
                      <a:pt x="156" y="606"/>
                      <a:pt x="156" y="606"/>
                    </a:cubicBezTo>
                    <a:cubicBezTo>
                      <a:pt x="159" y="606"/>
                      <a:pt x="162" y="609"/>
                      <a:pt x="162" y="612"/>
                    </a:cubicBezTo>
                    <a:close/>
                    <a:moveTo>
                      <a:pt x="516" y="392"/>
                    </a:moveTo>
                    <a:cubicBezTo>
                      <a:pt x="519" y="396"/>
                      <a:pt x="512" y="456"/>
                      <a:pt x="479" y="489"/>
                    </a:cubicBezTo>
                    <a:cubicBezTo>
                      <a:pt x="446" y="522"/>
                      <a:pt x="453" y="558"/>
                      <a:pt x="453" y="558"/>
                    </a:cubicBezTo>
                    <a:cubicBezTo>
                      <a:pt x="453" y="599"/>
                      <a:pt x="486" y="632"/>
                      <a:pt x="526" y="632"/>
                    </a:cubicBezTo>
                    <a:cubicBezTo>
                      <a:pt x="567" y="632"/>
                      <a:pt x="600" y="599"/>
                      <a:pt x="600" y="558"/>
                    </a:cubicBezTo>
                    <a:cubicBezTo>
                      <a:pt x="600" y="555"/>
                      <a:pt x="600" y="555"/>
                      <a:pt x="600" y="555"/>
                    </a:cubicBezTo>
                    <a:cubicBezTo>
                      <a:pt x="600" y="470"/>
                      <a:pt x="516" y="392"/>
                      <a:pt x="516" y="392"/>
                    </a:cubicBezTo>
                    <a:close/>
                    <a:moveTo>
                      <a:pt x="499" y="540"/>
                    </a:moveTo>
                    <a:cubicBezTo>
                      <a:pt x="493" y="554"/>
                      <a:pt x="482" y="563"/>
                      <a:pt x="474" y="560"/>
                    </a:cubicBezTo>
                    <a:cubicBezTo>
                      <a:pt x="466" y="557"/>
                      <a:pt x="464" y="543"/>
                      <a:pt x="470" y="529"/>
                    </a:cubicBezTo>
                    <a:cubicBezTo>
                      <a:pt x="475" y="514"/>
                      <a:pt x="486" y="505"/>
                      <a:pt x="494" y="509"/>
                    </a:cubicBezTo>
                    <a:cubicBezTo>
                      <a:pt x="502" y="512"/>
                      <a:pt x="504" y="526"/>
                      <a:pt x="499" y="540"/>
                    </a:cubicBezTo>
                    <a:close/>
                  </a:path>
                </a:pathLst>
              </a:custGeom>
              <a:solidFill>
                <a:srgbClr val="96C4D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3" name="그룹 18"/>
            <p:cNvGrpSpPr/>
            <p:nvPr/>
          </p:nvGrpSpPr>
          <p:grpSpPr>
            <a:xfrm>
              <a:off x="8035806" y="3566555"/>
              <a:ext cx="354742" cy="413852"/>
              <a:chOff x="8035806" y="3566555"/>
              <a:chExt cx="354742" cy="413852"/>
            </a:xfrm>
          </p:grpSpPr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8052346" y="3578102"/>
                <a:ext cx="338202" cy="402305"/>
              </a:xfrm>
              <a:custGeom>
                <a:avLst/>
                <a:gdLst>
                  <a:gd name="T0" fmla="*/ 290 w 639"/>
                  <a:gd name="T1" fmla="*/ 0 h 760"/>
                  <a:gd name="T2" fmla="*/ 296 w 639"/>
                  <a:gd name="T3" fmla="*/ 22 h 760"/>
                  <a:gd name="T4" fmla="*/ 296 w 639"/>
                  <a:gd name="T5" fmla="*/ 189 h 760"/>
                  <a:gd name="T6" fmla="*/ 299 w 639"/>
                  <a:gd name="T7" fmla="*/ 189 h 760"/>
                  <a:gd name="T8" fmla="*/ 299 w 639"/>
                  <a:gd name="T9" fmla="*/ 233 h 760"/>
                  <a:gd name="T10" fmla="*/ 296 w 639"/>
                  <a:gd name="T11" fmla="*/ 233 h 760"/>
                  <a:gd name="T12" fmla="*/ 296 w 639"/>
                  <a:gd name="T13" fmla="*/ 288 h 760"/>
                  <a:gd name="T14" fmla="*/ 307 w 639"/>
                  <a:gd name="T15" fmla="*/ 288 h 760"/>
                  <a:gd name="T16" fmla="*/ 307 w 639"/>
                  <a:gd name="T17" fmla="*/ 332 h 760"/>
                  <a:gd name="T18" fmla="*/ 296 w 639"/>
                  <a:gd name="T19" fmla="*/ 332 h 760"/>
                  <a:gd name="T20" fmla="*/ 296 w 639"/>
                  <a:gd name="T21" fmla="*/ 513 h 760"/>
                  <a:gd name="T22" fmla="*/ 251 w 639"/>
                  <a:gd name="T23" fmla="*/ 557 h 760"/>
                  <a:gd name="T24" fmla="*/ 13 w 639"/>
                  <a:gd name="T25" fmla="*/ 557 h 760"/>
                  <a:gd name="T26" fmla="*/ 0 w 639"/>
                  <a:gd name="T27" fmla="*/ 555 h 760"/>
                  <a:gd name="T28" fmla="*/ 241 w 639"/>
                  <a:gd name="T29" fmla="*/ 760 h 760"/>
                  <a:gd name="T30" fmla="*/ 284 w 639"/>
                  <a:gd name="T31" fmla="*/ 749 h 760"/>
                  <a:gd name="T32" fmla="*/ 639 w 639"/>
                  <a:gd name="T33" fmla="*/ 342 h 760"/>
                  <a:gd name="T34" fmla="*/ 290 w 639"/>
                  <a:gd name="T35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760">
                    <a:moveTo>
                      <a:pt x="290" y="0"/>
                    </a:moveTo>
                    <a:cubicBezTo>
                      <a:pt x="294" y="7"/>
                      <a:pt x="296" y="14"/>
                      <a:pt x="296" y="22"/>
                    </a:cubicBezTo>
                    <a:cubicBezTo>
                      <a:pt x="296" y="189"/>
                      <a:pt x="296" y="189"/>
                      <a:pt x="296" y="189"/>
                    </a:cubicBezTo>
                    <a:cubicBezTo>
                      <a:pt x="299" y="189"/>
                      <a:pt x="299" y="189"/>
                      <a:pt x="299" y="189"/>
                    </a:cubicBezTo>
                    <a:cubicBezTo>
                      <a:pt x="299" y="233"/>
                      <a:pt x="299" y="233"/>
                      <a:pt x="299" y="233"/>
                    </a:cubicBezTo>
                    <a:cubicBezTo>
                      <a:pt x="296" y="233"/>
                      <a:pt x="296" y="233"/>
                      <a:pt x="296" y="233"/>
                    </a:cubicBezTo>
                    <a:cubicBezTo>
                      <a:pt x="296" y="288"/>
                      <a:pt x="296" y="288"/>
                      <a:pt x="296" y="288"/>
                    </a:cubicBezTo>
                    <a:cubicBezTo>
                      <a:pt x="307" y="288"/>
                      <a:pt x="307" y="288"/>
                      <a:pt x="307" y="288"/>
                    </a:cubicBezTo>
                    <a:cubicBezTo>
                      <a:pt x="307" y="332"/>
                      <a:pt x="307" y="332"/>
                      <a:pt x="307" y="332"/>
                    </a:cubicBezTo>
                    <a:cubicBezTo>
                      <a:pt x="296" y="332"/>
                      <a:pt x="296" y="332"/>
                      <a:pt x="296" y="332"/>
                    </a:cubicBezTo>
                    <a:cubicBezTo>
                      <a:pt x="296" y="513"/>
                      <a:pt x="296" y="513"/>
                      <a:pt x="296" y="513"/>
                    </a:cubicBezTo>
                    <a:cubicBezTo>
                      <a:pt x="296" y="537"/>
                      <a:pt x="276" y="557"/>
                      <a:pt x="251" y="557"/>
                    </a:cubicBezTo>
                    <a:cubicBezTo>
                      <a:pt x="13" y="557"/>
                      <a:pt x="13" y="557"/>
                      <a:pt x="13" y="557"/>
                    </a:cubicBezTo>
                    <a:cubicBezTo>
                      <a:pt x="8" y="557"/>
                      <a:pt x="4" y="557"/>
                      <a:pt x="0" y="555"/>
                    </a:cubicBezTo>
                    <a:cubicBezTo>
                      <a:pt x="241" y="760"/>
                      <a:pt x="241" y="760"/>
                      <a:pt x="241" y="760"/>
                    </a:cubicBezTo>
                    <a:cubicBezTo>
                      <a:pt x="255" y="757"/>
                      <a:pt x="270" y="753"/>
                      <a:pt x="284" y="749"/>
                    </a:cubicBezTo>
                    <a:cubicBezTo>
                      <a:pt x="475" y="687"/>
                      <a:pt x="606" y="527"/>
                      <a:pt x="639" y="342"/>
                    </a:cubicBezTo>
                    <a:cubicBezTo>
                      <a:pt x="290" y="0"/>
                      <a:pt x="290" y="0"/>
                      <a:pt x="29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1" name="Freeform 249"/>
              <p:cNvSpPr>
                <a:spLocks noEditPoints="1"/>
              </p:cNvSpPr>
              <p:nvPr/>
            </p:nvSpPr>
            <p:spPr bwMode="auto">
              <a:xfrm>
                <a:off x="8035806" y="3566555"/>
                <a:ext cx="231179" cy="308238"/>
              </a:xfrm>
              <a:custGeom>
                <a:avLst/>
                <a:gdLst>
                  <a:gd name="T0" fmla="*/ 608 w 799"/>
                  <a:gd name="T1" fmla="*/ 388 h 1067"/>
                  <a:gd name="T2" fmla="*/ 519 w 799"/>
                  <a:gd name="T3" fmla="*/ 0 h 1067"/>
                  <a:gd name="T4" fmla="*/ 0 w 799"/>
                  <a:gd name="T5" fmla="*/ 984 h 1067"/>
                  <a:gd name="T6" fmla="*/ 602 w 799"/>
                  <a:gd name="T7" fmla="*/ 984 h 1067"/>
                  <a:gd name="T8" fmla="*/ 622 w 799"/>
                  <a:gd name="T9" fmla="*/ 571 h 1067"/>
                  <a:gd name="T10" fmla="*/ 29 w 799"/>
                  <a:gd name="T11" fmla="*/ 82 h 1067"/>
                  <a:gd name="T12" fmla="*/ 573 w 799"/>
                  <a:gd name="T13" fmla="*/ 82 h 1067"/>
                  <a:gd name="T14" fmla="*/ 29 w 799"/>
                  <a:gd name="T15" fmla="*/ 82 h 1067"/>
                  <a:gd name="T16" fmla="*/ 410 w 799"/>
                  <a:gd name="T17" fmla="*/ 429 h 1067"/>
                  <a:gd name="T18" fmla="*/ 563 w 799"/>
                  <a:gd name="T19" fmla="*/ 388 h 1067"/>
                  <a:gd name="T20" fmla="*/ 540 w 799"/>
                  <a:gd name="T21" fmla="*/ 571 h 1067"/>
                  <a:gd name="T22" fmla="*/ 519 w 799"/>
                  <a:gd name="T23" fmla="*/ 571 h 1067"/>
                  <a:gd name="T24" fmla="*/ 499 w 799"/>
                  <a:gd name="T25" fmla="*/ 652 h 1067"/>
                  <a:gd name="T26" fmla="*/ 499 w 799"/>
                  <a:gd name="T27" fmla="*/ 571 h 1067"/>
                  <a:gd name="T28" fmla="*/ 148 w 799"/>
                  <a:gd name="T29" fmla="*/ 592 h 1067"/>
                  <a:gd name="T30" fmla="*/ 182 w 799"/>
                  <a:gd name="T31" fmla="*/ 517 h 1067"/>
                  <a:gd name="T32" fmla="*/ 172 w 799"/>
                  <a:gd name="T33" fmla="*/ 541 h 1067"/>
                  <a:gd name="T34" fmla="*/ 333 w 799"/>
                  <a:gd name="T35" fmla="*/ 684 h 1067"/>
                  <a:gd name="T36" fmla="*/ 410 w 799"/>
                  <a:gd name="T37" fmla="*/ 541 h 1067"/>
                  <a:gd name="T38" fmla="*/ 430 w 799"/>
                  <a:gd name="T39" fmla="*/ 517 h 1067"/>
                  <a:gd name="T40" fmla="*/ 333 w 799"/>
                  <a:gd name="T41" fmla="*/ 708 h 1067"/>
                  <a:gd name="T42" fmla="*/ 214 w 799"/>
                  <a:gd name="T43" fmla="*/ 773 h 1067"/>
                  <a:gd name="T44" fmla="*/ 376 w 799"/>
                  <a:gd name="T45" fmla="*/ 749 h 1067"/>
                  <a:gd name="T46" fmla="*/ 378 w 799"/>
                  <a:gd name="T47" fmla="*/ 590 h 1067"/>
                  <a:gd name="T48" fmla="*/ 211 w 799"/>
                  <a:gd name="T49" fmla="*/ 590 h 1067"/>
                  <a:gd name="T50" fmla="*/ 211 w 799"/>
                  <a:gd name="T51" fmla="*/ 467 h 1067"/>
                  <a:gd name="T52" fmla="*/ 333 w 799"/>
                  <a:gd name="T53" fmla="*/ 308 h 1067"/>
                  <a:gd name="T54" fmla="*/ 211 w 799"/>
                  <a:gd name="T55" fmla="*/ 467 h 1067"/>
                  <a:gd name="T56" fmla="*/ 82 w 799"/>
                  <a:gd name="T57" fmla="*/ 1038 h 1067"/>
                  <a:gd name="T58" fmla="*/ 573 w 799"/>
                  <a:gd name="T59" fmla="*/ 923 h 1067"/>
                  <a:gd name="T60" fmla="*/ 560 w 799"/>
                  <a:gd name="T61" fmla="*/ 652 h 1067"/>
                  <a:gd name="T62" fmla="*/ 581 w 799"/>
                  <a:gd name="T63" fmla="*/ 652 h 1067"/>
                  <a:gd name="T64" fmla="*/ 670 w 799"/>
                  <a:gd name="T65" fmla="*/ 469 h 1067"/>
                  <a:gd name="T66" fmla="*/ 474 w 799"/>
                  <a:gd name="T67" fmla="*/ 57 h 1067"/>
                  <a:gd name="T68" fmla="*/ 498 w 799"/>
                  <a:gd name="T69" fmla="*/ 80 h 1067"/>
                  <a:gd name="T70" fmla="*/ 711 w 799"/>
                  <a:gd name="T71" fmla="*/ 388 h 1067"/>
                  <a:gd name="T72" fmla="*/ 731 w 799"/>
                  <a:gd name="T73" fmla="*/ 388 h 1067"/>
                  <a:gd name="T74" fmla="*/ 224 w 799"/>
                  <a:gd name="T75" fmla="*/ 80 h 1067"/>
                  <a:gd name="T76" fmla="*/ 377 w 799"/>
                  <a:gd name="T77" fmla="*/ 80 h 1067"/>
                  <a:gd name="T78" fmla="*/ 114 w 799"/>
                  <a:gd name="T79" fmla="*/ 80 h 1067"/>
                  <a:gd name="T80" fmla="*/ 130 w 799"/>
                  <a:gd name="T81" fmla="*/ 63 h 1067"/>
                  <a:gd name="T82" fmla="*/ 182 w 799"/>
                  <a:gd name="T83" fmla="*/ 97 h 1067"/>
                  <a:gd name="T84" fmla="*/ 799 w 799"/>
                  <a:gd name="T85" fmla="*/ 611 h 1067"/>
                  <a:gd name="T86" fmla="*/ 647 w 799"/>
                  <a:gd name="T87" fmla="*/ 571 h 1067"/>
                  <a:gd name="T88" fmla="*/ 722 w 799"/>
                  <a:gd name="T89" fmla="*/ 704 h 1067"/>
                  <a:gd name="T90" fmla="*/ 629 w 799"/>
                  <a:gd name="T91" fmla="*/ 388 h 1067"/>
                  <a:gd name="T92" fmla="*/ 649 w 799"/>
                  <a:gd name="T93" fmla="*/ 388 h 1067"/>
                  <a:gd name="T94" fmla="*/ 364 w 799"/>
                  <a:gd name="T95" fmla="*/ 988 h 1067"/>
                  <a:gd name="T96" fmla="*/ 251 w 799"/>
                  <a:gd name="T97" fmla="*/ 956 h 1067"/>
                  <a:gd name="T98" fmla="*/ 251 w 799"/>
                  <a:gd name="T99" fmla="*/ 1002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99" h="1067">
                    <a:moveTo>
                      <a:pt x="602" y="469"/>
                    </a:moveTo>
                    <a:cubicBezTo>
                      <a:pt x="608" y="469"/>
                      <a:pt x="608" y="469"/>
                      <a:pt x="608" y="469"/>
                    </a:cubicBezTo>
                    <a:cubicBezTo>
                      <a:pt x="608" y="388"/>
                      <a:pt x="608" y="388"/>
                      <a:pt x="608" y="388"/>
                    </a:cubicBezTo>
                    <a:cubicBezTo>
                      <a:pt x="602" y="388"/>
                      <a:pt x="602" y="388"/>
                      <a:pt x="602" y="388"/>
                    </a:cubicBezTo>
                    <a:cubicBezTo>
                      <a:pt x="602" y="82"/>
                      <a:pt x="602" y="82"/>
                      <a:pt x="602" y="82"/>
                    </a:cubicBezTo>
                    <a:cubicBezTo>
                      <a:pt x="602" y="37"/>
                      <a:pt x="565" y="0"/>
                      <a:pt x="519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7" y="0"/>
                      <a:pt x="0" y="37"/>
                      <a:pt x="0" y="82"/>
                    </a:cubicBezTo>
                    <a:cubicBezTo>
                      <a:pt x="0" y="984"/>
                      <a:pt x="0" y="984"/>
                      <a:pt x="0" y="984"/>
                    </a:cubicBezTo>
                    <a:cubicBezTo>
                      <a:pt x="0" y="1030"/>
                      <a:pt x="37" y="1067"/>
                      <a:pt x="82" y="1067"/>
                    </a:cubicBezTo>
                    <a:cubicBezTo>
                      <a:pt x="519" y="1067"/>
                      <a:pt x="519" y="1067"/>
                      <a:pt x="519" y="1067"/>
                    </a:cubicBezTo>
                    <a:cubicBezTo>
                      <a:pt x="565" y="1067"/>
                      <a:pt x="602" y="1030"/>
                      <a:pt x="602" y="984"/>
                    </a:cubicBezTo>
                    <a:cubicBezTo>
                      <a:pt x="602" y="652"/>
                      <a:pt x="602" y="652"/>
                      <a:pt x="602" y="652"/>
                    </a:cubicBezTo>
                    <a:cubicBezTo>
                      <a:pt x="622" y="652"/>
                      <a:pt x="622" y="652"/>
                      <a:pt x="622" y="652"/>
                    </a:cubicBezTo>
                    <a:cubicBezTo>
                      <a:pt x="622" y="571"/>
                      <a:pt x="622" y="571"/>
                      <a:pt x="622" y="571"/>
                    </a:cubicBezTo>
                    <a:cubicBezTo>
                      <a:pt x="602" y="571"/>
                      <a:pt x="602" y="571"/>
                      <a:pt x="602" y="571"/>
                    </a:cubicBezTo>
                    <a:lnTo>
                      <a:pt x="602" y="469"/>
                    </a:lnTo>
                    <a:close/>
                    <a:moveTo>
                      <a:pt x="29" y="82"/>
                    </a:moveTo>
                    <a:cubicBezTo>
                      <a:pt x="29" y="53"/>
                      <a:pt x="53" y="29"/>
                      <a:pt x="82" y="29"/>
                    </a:cubicBezTo>
                    <a:cubicBezTo>
                      <a:pt x="519" y="29"/>
                      <a:pt x="519" y="29"/>
                      <a:pt x="519" y="29"/>
                    </a:cubicBezTo>
                    <a:cubicBezTo>
                      <a:pt x="549" y="29"/>
                      <a:pt x="573" y="53"/>
                      <a:pt x="573" y="82"/>
                    </a:cubicBezTo>
                    <a:cubicBezTo>
                      <a:pt x="573" y="143"/>
                      <a:pt x="573" y="143"/>
                      <a:pt x="573" y="143"/>
                    </a:cubicBezTo>
                    <a:cubicBezTo>
                      <a:pt x="29" y="143"/>
                      <a:pt x="29" y="143"/>
                      <a:pt x="29" y="143"/>
                    </a:cubicBezTo>
                    <a:lnTo>
                      <a:pt x="29" y="82"/>
                    </a:lnTo>
                    <a:close/>
                    <a:moveTo>
                      <a:pt x="488" y="469"/>
                    </a:moveTo>
                    <a:cubicBezTo>
                      <a:pt x="488" y="521"/>
                      <a:pt x="488" y="521"/>
                      <a:pt x="488" y="521"/>
                    </a:cubicBezTo>
                    <a:cubicBezTo>
                      <a:pt x="410" y="429"/>
                      <a:pt x="410" y="429"/>
                      <a:pt x="410" y="429"/>
                    </a:cubicBezTo>
                    <a:cubicBezTo>
                      <a:pt x="488" y="336"/>
                      <a:pt x="488" y="336"/>
                      <a:pt x="488" y="336"/>
                    </a:cubicBezTo>
                    <a:cubicBezTo>
                      <a:pt x="488" y="388"/>
                      <a:pt x="488" y="388"/>
                      <a:pt x="488" y="388"/>
                    </a:cubicBezTo>
                    <a:cubicBezTo>
                      <a:pt x="563" y="388"/>
                      <a:pt x="563" y="388"/>
                      <a:pt x="563" y="388"/>
                    </a:cubicBezTo>
                    <a:cubicBezTo>
                      <a:pt x="563" y="469"/>
                      <a:pt x="563" y="469"/>
                      <a:pt x="563" y="469"/>
                    </a:cubicBezTo>
                    <a:lnTo>
                      <a:pt x="488" y="469"/>
                    </a:lnTo>
                    <a:close/>
                    <a:moveTo>
                      <a:pt x="540" y="571"/>
                    </a:moveTo>
                    <a:cubicBezTo>
                      <a:pt x="540" y="652"/>
                      <a:pt x="540" y="652"/>
                      <a:pt x="540" y="652"/>
                    </a:cubicBezTo>
                    <a:cubicBezTo>
                      <a:pt x="519" y="652"/>
                      <a:pt x="519" y="652"/>
                      <a:pt x="519" y="652"/>
                    </a:cubicBezTo>
                    <a:cubicBezTo>
                      <a:pt x="519" y="571"/>
                      <a:pt x="519" y="571"/>
                      <a:pt x="519" y="571"/>
                    </a:cubicBezTo>
                    <a:lnTo>
                      <a:pt x="540" y="571"/>
                    </a:lnTo>
                    <a:close/>
                    <a:moveTo>
                      <a:pt x="499" y="571"/>
                    </a:moveTo>
                    <a:cubicBezTo>
                      <a:pt x="499" y="652"/>
                      <a:pt x="499" y="652"/>
                      <a:pt x="499" y="652"/>
                    </a:cubicBezTo>
                    <a:cubicBezTo>
                      <a:pt x="479" y="652"/>
                      <a:pt x="479" y="652"/>
                      <a:pt x="479" y="652"/>
                    </a:cubicBezTo>
                    <a:cubicBezTo>
                      <a:pt x="479" y="571"/>
                      <a:pt x="479" y="571"/>
                      <a:pt x="479" y="571"/>
                    </a:cubicBezTo>
                    <a:lnTo>
                      <a:pt x="499" y="571"/>
                    </a:lnTo>
                    <a:close/>
                    <a:moveTo>
                      <a:pt x="333" y="708"/>
                    </a:moveTo>
                    <a:cubicBezTo>
                      <a:pt x="257" y="708"/>
                      <a:pt x="257" y="708"/>
                      <a:pt x="257" y="708"/>
                    </a:cubicBezTo>
                    <a:cubicBezTo>
                      <a:pt x="195" y="708"/>
                      <a:pt x="148" y="658"/>
                      <a:pt x="148" y="592"/>
                    </a:cubicBezTo>
                    <a:cubicBezTo>
                      <a:pt x="148" y="529"/>
                      <a:pt x="148" y="529"/>
                      <a:pt x="148" y="529"/>
                    </a:cubicBezTo>
                    <a:cubicBezTo>
                      <a:pt x="148" y="523"/>
                      <a:pt x="153" y="517"/>
                      <a:pt x="160" y="517"/>
                    </a:cubicBezTo>
                    <a:cubicBezTo>
                      <a:pt x="182" y="517"/>
                      <a:pt x="182" y="517"/>
                      <a:pt x="182" y="517"/>
                    </a:cubicBezTo>
                    <a:cubicBezTo>
                      <a:pt x="189" y="517"/>
                      <a:pt x="194" y="523"/>
                      <a:pt x="194" y="529"/>
                    </a:cubicBezTo>
                    <a:cubicBezTo>
                      <a:pt x="194" y="536"/>
                      <a:pt x="189" y="541"/>
                      <a:pt x="182" y="541"/>
                    </a:cubicBezTo>
                    <a:cubicBezTo>
                      <a:pt x="172" y="541"/>
                      <a:pt x="172" y="541"/>
                      <a:pt x="172" y="541"/>
                    </a:cubicBezTo>
                    <a:cubicBezTo>
                      <a:pt x="172" y="592"/>
                      <a:pt x="172" y="592"/>
                      <a:pt x="172" y="592"/>
                    </a:cubicBezTo>
                    <a:cubicBezTo>
                      <a:pt x="172" y="645"/>
                      <a:pt x="209" y="684"/>
                      <a:pt x="257" y="684"/>
                    </a:cubicBezTo>
                    <a:cubicBezTo>
                      <a:pt x="333" y="684"/>
                      <a:pt x="333" y="684"/>
                      <a:pt x="333" y="684"/>
                    </a:cubicBezTo>
                    <a:cubicBezTo>
                      <a:pt x="381" y="684"/>
                      <a:pt x="418" y="645"/>
                      <a:pt x="418" y="592"/>
                    </a:cubicBezTo>
                    <a:cubicBezTo>
                      <a:pt x="418" y="541"/>
                      <a:pt x="418" y="541"/>
                      <a:pt x="418" y="541"/>
                    </a:cubicBezTo>
                    <a:cubicBezTo>
                      <a:pt x="410" y="541"/>
                      <a:pt x="410" y="541"/>
                      <a:pt x="410" y="541"/>
                    </a:cubicBezTo>
                    <a:cubicBezTo>
                      <a:pt x="403" y="541"/>
                      <a:pt x="398" y="536"/>
                      <a:pt x="398" y="529"/>
                    </a:cubicBezTo>
                    <a:cubicBezTo>
                      <a:pt x="398" y="523"/>
                      <a:pt x="403" y="517"/>
                      <a:pt x="410" y="517"/>
                    </a:cubicBezTo>
                    <a:cubicBezTo>
                      <a:pt x="430" y="517"/>
                      <a:pt x="430" y="517"/>
                      <a:pt x="430" y="517"/>
                    </a:cubicBezTo>
                    <a:cubicBezTo>
                      <a:pt x="436" y="517"/>
                      <a:pt x="442" y="523"/>
                      <a:pt x="442" y="529"/>
                    </a:cubicBezTo>
                    <a:cubicBezTo>
                      <a:pt x="442" y="592"/>
                      <a:pt x="442" y="592"/>
                      <a:pt x="442" y="592"/>
                    </a:cubicBezTo>
                    <a:cubicBezTo>
                      <a:pt x="442" y="658"/>
                      <a:pt x="395" y="708"/>
                      <a:pt x="333" y="708"/>
                    </a:cubicBezTo>
                    <a:close/>
                    <a:moveTo>
                      <a:pt x="388" y="761"/>
                    </a:moveTo>
                    <a:cubicBezTo>
                      <a:pt x="388" y="767"/>
                      <a:pt x="382" y="773"/>
                      <a:pt x="376" y="773"/>
                    </a:cubicBezTo>
                    <a:cubicBezTo>
                      <a:pt x="214" y="773"/>
                      <a:pt x="214" y="773"/>
                      <a:pt x="214" y="773"/>
                    </a:cubicBezTo>
                    <a:cubicBezTo>
                      <a:pt x="207" y="773"/>
                      <a:pt x="202" y="767"/>
                      <a:pt x="202" y="761"/>
                    </a:cubicBezTo>
                    <a:cubicBezTo>
                      <a:pt x="202" y="754"/>
                      <a:pt x="207" y="749"/>
                      <a:pt x="214" y="749"/>
                    </a:cubicBezTo>
                    <a:cubicBezTo>
                      <a:pt x="376" y="749"/>
                      <a:pt x="376" y="749"/>
                      <a:pt x="376" y="749"/>
                    </a:cubicBezTo>
                    <a:cubicBezTo>
                      <a:pt x="382" y="749"/>
                      <a:pt x="388" y="754"/>
                      <a:pt x="388" y="761"/>
                    </a:cubicBezTo>
                    <a:close/>
                    <a:moveTo>
                      <a:pt x="378" y="495"/>
                    </a:moveTo>
                    <a:cubicBezTo>
                      <a:pt x="378" y="590"/>
                      <a:pt x="378" y="590"/>
                      <a:pt x="378" y="590"/>
                    </a:cubicBezTo>
                    <a:cubicBezTo>
                      <a:pt x="378" y="628"/>
                      <a:pt x="351" y="659"/>
                      <a:pt x="317" y="659"/>
                    </a:cubicBezTo>
                    <a:cubicBezTo>
                      <a:pt x="273" y="659"/>
                      <a:pt x="273" y="659"/>
                      <a:pt x="273" y="659"/>
                    </a:cubicBezTo>
                    <a:cubicBezTo>
                      <a:pt x="239" y="659"/>
                      <a:pt x="211" y="628"/>
                      <a:pt x="211" y="590"/>
                    </a:cubicBezTo>
                    <a:cubicBezTo>
                      <a:pt x="211" y="495"/>
                      <a:pt x="211" y="495"/>
                      <a:pt x="211" y="495"/>
                    </a:cubicBezTo>
                    <a:lnTo>
                      <a:pt x="378" y="495"/>
                    </a:lnTo>
                    <a:close/>
                    <a:moveTo>
                      <a:pt x="211" y="467"/>
                    </a:moveTo>
                    <a:cubicBezTo>
                      <a:pt x="211" y="364"/>
                      <a:pt x="211" y="364"/>
                      <a:pt x="211" y="364"/>
                    </a:cubicBezTo>
                    <a:cubicBezTo>
                      <a:pt x="211" y="326"/>
                      <a:pt x="223" y="308"/>
                      <a:pt x="257" y="308"/>
                    </a:cubicBezTo>
                    <a:cubicBezTo>
                      <a:pt x="333" y="308"/>
                      <a:pt x="333" y="308"/>
                      <a:pt x="333" y="308"/>
                    </a:cubicBezTo>
                    <a:cubicBezTo>
                      <a:pt x="367" y="308"/>
                      <a:pt x="378" y="326"/>
                      <a:pt x="378" y="364"/>
                    </a:cubicBezTo>
                    <a:cubicBezTo>
                      <a:pt x="378" y="467"/>
                      <a:pt x="378" y="467"/>
                      <a:pt x="378" y="467"/>
                    </a:cubicBezTo>
                    <a:lnTo>
                      <a:pt x="211" y="467"/>
                    </a:lnTo>
                    <a:close/>
                    <a:moveTo>
                      <a:pt x="573" y="984"/>
                    </a:moveTo>
                    <a:cubicBezTo>
                      <a:pt x="573" y="1014"/>
                      <a:pt x="549" y="1038"/>
                      <a:pt x="519" y="1038"/>
                    </a:cubicBezTo>
                    <a:cubicBezTo>
                      <a:pt x="82" y="1038"/>
                      <a:pt x="82" y="1038"/>
                      <a:pt x="82" y="1038"/>
                    </a:cubicBezTo>
                    <a:cubicBezTo>
                      <a:pt x="53" y="1038"/>
                      <a:pt x="29" y="1014"/>
                      <a:pt x="29" y="984"/>
                    </a:cubicBezTo>
                    <a:cubicBezTo>
                      <a:pt x="29" y="923"/>
                      <a:pt x="29" y="923"/>
                      <a:pt x="29" y="923"/>
                    </a:cubicBezTo>
                    <a:cubicBezTo>
                      <a:pt x="573" y="923"/>
                      <a:pt x="573" y="923"/>
                      <a:pt x="573" y="923"/>
                    </a:cubicBezTo>
                    <a:lnTo>
                      <a:pt x="573" y="984"/>
                    </a:lnTo>
                    <a:close/>
                    <a:moveTo>
                      <a:pt x="581" y="652"/>
                    </a:moveTo>
                    <a:cubicBezTo>
                      <a:pt x="560" y="652"/>
                      <a:pt x="560" y="652"/>
                      <a:pt x="560" y="652"/>
                    </a:cubicBezTo>
                    <a:cubicBezTo>
                      <a:pt x="560" y="571"/>
                      <a:pt x="560" y="571"/>
                      <a:pt x="560" y="571"/>
                    </a:cubicBezTo>
                    <a:cubicBezTo>
                      <a:pt x="581" y="571"/>
                      <a:pt x="581" y="571"/>
                      <a:pt x="581" y="571"/>
                    </a:cubicBezTo>
                    <a:lnTo>
                      <a:pt x="581" y="652"/>
                    </a:lnTo>
                    <a:close/>
                    <a:moveTo>
                      <a:pt x="690" y="388"/>
                    </a:moveTo>
                    <a:cubicBezTo>
                      <a:pt x="670" y="388"/>
                      <a:pt x="670" y="388"/>
                      <a:pt x="670" y="388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90" y="469"/>
                      <a:pt x="690" y="469"/>
                      <a:pt x="690" y="469"/>
                    </a:cubicBezTo>
                    <a:lnTo>
                      <a:pt x="690" y="388"/>
                    </a:lnTo>
                    <a:close/>
                    <a:moveTo>
                      <a:pt x="474" y="57"/>
                    </a:moveTo>
                    <a:cubicBezTo>
                      <a:pt x="462" y="57"/>
                      <a:pt x="451" y="67"/>
                      <a:pt x="451" y="80"/>
                    </a:cubicBezTo>
                    <a:cubicBezTo>
                      <a:pt x="451" y="93"/>
                      <a:pt x="462" y="103"/>
                      <a:pt x="474" y="103"/>
                    </a:cubicBezTo>
                    <a:cubicBezTo>
                      <a:pt x="487" y="103"/>
                      <a:pt x="498" y="93"/>
                      <a:pt x="498" y="80"/>
                    </a:cubicBezTo>
                    <a:cubicBezTo>
                      <a:pt x="498" y="67"/>
                      <a:pt x="487" y="57"/>
                      <a:pt x="474" y="57"/>
                    </a:cubicBezTo>
                    <a:close/>
                    <a:moveTo>
                      <a:pt x="731" y="388"/>
                    </a:moveTo>
                    <a:cubicBezTo>
                      <a:pt x="711" y="388"/>
                      <a:pt x="711" y="388"/>
                      <a:pt x="711" y="388"/>
                    </a:cubicBezTo>
                    <a:cubicBezTo>
                      <a:pt x="711" y="469"/>
                      <a:pt x="711" y="469"/>
                      <a:pt x="711" y="469"/>
                    </a:cubicBezTo>
                    <a:cubicBezTo>
                      <a:pt x="731" y="469"/>
                      <a:pt x="731" y="469"/>
                      <a:pt x="731" y="469"/>
                    </a:cubicBezTo>
                    <a:lnTo>
                      <a:pt x="731" y="388"/>
                    </a:lnTo>
                    <a:close/>
                    <a:moveTo>
                      <a:pt x="363" y="66"/>
                    </a:moveTo>
                    <a:cubicBezTo>
                      <a:pt x="238" y="66"/>
                      <a:pt x="238" y="66"/>
                      <a:pt x="238" y="66"/>
                    </a:cubicBezTo>
                    <a:cubicBezTo>
                      <a:pt x="230" y="66"/>
                      <a:pt x="224" y="72"/>
                      <a:pt x="224" y="80"/>
                    </a:cubicBezTo>
                    <a:cubicBezTo>
                      <a:pt x="224" y="88"/>
                      <a:pt x="230" y="95"/>
                      <a:pt x="238" y="95"/>
                    </a:cubicBezTo>
                    <a:cubicBezTo>
                      <a:pt x="363" y="95"/>
                      <a:pt x="363" y="95"/>
                      <a:pt x="363" y="95"/>
                    </a:cubicBezTo>
                    <a:cubicBezTo>
                      <a:pt x="371" y="95"/>
                      <a:pt x="377" y="88"/>
                      <a:pt x="377" y="80"/>
                    </a:cubicBezTo>
                    <a:cubicBezTo>
                      <a:pt x="377" y="72"/>
                      <a:pt x="371" y="66"/>
                      <a:pt x="363" y="66"/>
                    </a:cubicBezTo>
                    <a:close/>
                    <a:moveTo>
                      <a:pt x="130" y="63"/>
                    </a:moveTo>
                    <a:cubicBezTo>
                      <a:pt x="121" y="63"/>
                      <a:pt x="114" y="71"/>
                      <a:pt x="114" y="80"/>
                    </a:cubicBezTo>
                    <a:cubicBezTo>
                      <a:pt x="114" y="89"/>
                      <a:pt x="121" y="97"/>
                      <a:pt x="130" y="97"/>
                    </a:cubicBezTo>
                    <a:cubicBezTo>
                      <a:pt x="140" y="97"/>
                      <a:pt x="147" y="89"/>
                      <a:pt x="147" y="80"/>
                    </a:cubicBezTo>
                    <a:cubicBezTo>
                      <a:pt x="147" y="71"/>
                      <a:pt x="140" y="63"/>
                      <a:pt x="130" y="63"/>
                    </a:cubicBezTo>
                    <a:close/>
                    <a:moveTo>
                      <a:pt x="182" y="63"/>
                    </a:moveTo>
                    <a:cubicBezTo>
                      <a:pt x="173" y="63"/>
                      <a:pt x="166" y="71"/>
                      <a:pt x="166" y="80"/>
                    </a:cubicBezTo>
                    <a:cubicBezTo>
                      <a:pt x="166" y="89"/>
                      <a:pt x="173" y="97"/>
                      <a:pt x="182" y="97"/>
                    </a:cubicBezTo>
                    <a:cubicBezTo>
                      <a:pt x="192" y="97"/>
                      <a:pt x="199" y="89"/>
                      <a:pt x="199" y="80"/>
                    </a:cubicBezTo>
                    <a:cubicBezTo>
                      <a:pt x="199" y="71"/>
                      <a:pt x="192" y="63"/>
                      <a:pt x="182" y="63"/>
                    </a:cubicBezTo>
                    <a:close/>
                    <a:moveTo>
                      <a:pt x="799" y="611"/>
                    </a:moveTo>
                    <a:cubicBezTo>
                      <a:pt x="722" y="519"/>
                      <a:pt x="722" y="519"/>
                      <a:pt x="722" y="519"/>
                    </a:cubicBezTo>
                    <a:cubicBezTo>
                      <a:pt x="722" y="571"/>
                      <a:pt x="722" y="571"/>
                      <a:pt x="722" y="571"/>
                    </a:cubicBezTo>
                    <a:cubicBezTo>
                      <a:pt x="647" y="571"/>
                      <a:pt x="647" y="571"/>
                      <a:pt x="647" y="571"/>
                    </a:cubicBezTo>
                    <a:cubicBezTo>
                      <a:pt x="647" y="652"/>
                      <a:pt x="647" y="652"/>
                      <a:pt x="647" y="652"/>
                    </a:cubicBezTo>
                    <a:cubicBezTo>
                      <a:pt x="722" y="652"/>
                      <a:pt x="722" y="652"/>
                      <a:pt x="722" y="652"/>
                    </a:cubicBezTo>
                    <a:cubicBezTo>
                      <a:pt x="722" y="704"/>
                      <a:pt x="722" y="704"/>
                      <a:pt x="722" y="704"/>
                    </a:cubicBezTo>
                    <a:lnTo>
                      <a:pt x="799" y="611"/>
                    </a:lnTo>
                    <a:close/>
                    <a:moveTo>
                      <a:pt x="649" y="388"/>
                    </a:moveTo>
                    <a:cubicBezTo>
                      <a:pt x="629" y="388"/>
                      <a:pt x="629" y="388"/>
                      <a:pt x="629" y="388"/>
                    </a:cubicBezTo>
                    <a:cubicBezTo>
                      <a:pt x="629" y="469"/>
                      <a:pt x="629" y="469"/>
                      <a:pt x="629" y="469"/>
                    </a:cubicBezTo>
                    <a:cubicBezTo>
                      <a:pt x="649" y="469"/>
                      <a:pt x="649" y="469"/>
                      <a:pt x="649" y="469"/>
                    </a:cubicBezTo>
                    <a:lnTo>
                      <a:pt x="649" y="388"/>
                    </a:lnTo>
                    <a:close/>
                    <a:moveTo>
                      <a:pt x="251" y="1002"/>
                    </a:moveTo>
                    <a:cubicBezTo>
                      <a:pt x="350" y="1002"/>
                      <a:pt x="350" y="1002"/>
                      <a:pt x="350" y="1002"/>
                    </a:cubicBezTo>
                    <a:cubicBezTo>
                      <a:pt x="357" y="1002"/>
                      <a:pt x="364" y="996"/>
                      <a:pt x="364" y="988"/>
                    </a:cubicBezTo>
                    <a:cubicBezTo>
                      <a:pt x="364" y="970"/>
                      <a:pt x="364" y="970"/>
                      <a:pt x="364" y="970"/>
                    </a:cubicBezTo>
                    <a:cubicBezTo>
                      <a:pt x="364" y="962"/>
                      <a:pt x="357" y="956"/>
                      <a:pt x="350" y="956"/>
                    </a:cubicBezTo>
                    <a:cubicBezTo>
                      <a:pt x="251" y="956"/>
                      <a:pt x="251" y="956"/>
                      <a:pt x="251" y="956"/>
                    </a:cubicBezTo>
                    <a:cubicBezTo>
                      <a:pt x="244" y="956"/>
                      <a:pt x="238" y="962"/>
                      <a:pt x="238" y="970"/>
                    </a:cubicBezTo>
                    <a:cubicBezTo>
                      <a:pt x="238" y="988"/>
                      <a:pt x="238" y="988"/>
                      <a:pt x="238" y="988"/>
                    </a:cubicBezTo>
                    <a:cubicBezTo>
                      <a:pt x="238" y="996"/>
                      <a:pt x="244" y="1002"/>
                      <a:pt x="251" y="1002"/>
                    </a:cubicBezTo>
                    <a:close/>
                  </a:path>
                </a:pathLst>
              </a:custGeom>
              <a:solidFill>
                <a:srgbClr val="CBA18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4" name="그룹 19"/>
            <p:cNvGrpSpPr/>
            <p:nvPr/>
          </p:nvGrpSpPr>
          <p:grpSpPr>
            <a:xfrm>
              <a:off x="7506336" y="2769486"/>
              <a:ext cx="427976" cy="436103"/>
              <a:chOff x="7506336" y="2769486"/>
              <a:chExt cx="427976" cy="436103"/>
            </a:xfrm>
          </p:grpSpPr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7565425" y="2823444"/>
                <a:ext cx="368887" cy="382145"/>
              </a:xfrm>
              <a:custGeom>
                <a:avLst/>
                <a:gdLst>
                  <a:gd name="T0" fmla="*/ 483 w 697"/>
                  <a:gd name="T1" fmla="*/ 0 h 722"/>
                  <a:gd name="T2" fmla="*/ 483 w 697"/>
                  <a:gd name="T3" fmla="*/ 6 h 722"/>
                  <a:gd name="T4" fmla="*/ 485 w 697"/>
                  <a:gd name="T5" fmla="*/ 17 h 722"/>
                  <a:gd name="T6" fmla="*/ 485 w 697"/>
                  <a:gd name="T7" fmla="*/ 359 h 722"/>
                  <a:gd name="T8" fmla="*/ 477 w 697"/>
                  <a:gd name="T9" fmla="*/ 378 h 722"/>
                  <a:gd name="T10" fmla="*/ 477 w 697"/>
                  <a:gd name="T11" fmla="*/ 380 h 722"/>
                  <a:gd name="T12" fmla="*/ 476 w 697"/>
                  <a:gd name="T13" fmla="*/ 380 h 722"/>
                  <a:gd name="T14" fmla="*/ 455 w 697"/>
                  <a:gd name="T15" fmla="*/ 388 h 722"/>
                  <a:gd name="T16" fmla="*/ 438 w 697"/>
                  <a:gd name="T17" fmla="*/ 388 h 722"/>
                  <a:gd name="T18" fmla="*/ 438 w 697"/>
                  <a:gd name="T19" fmla="*/ 411 h 722"/>
                  <a:gd name="T20" fmla="*/ 389 w 697"/>
                  <a:gd name="T21" fmla="*/ 383 h 722"/>
                  <a:gd name="T22" fmla="*/ 389 w 697"/>
                  <a:gd name="T23" fmla="*/ 457 h 722"/>
                  <a:gd name="T24" fmla="*/ 384 w 697"/>
                  <a:gd name="T25" fmla="*/ 470 h 722"/>
                  <a:gd name="T26" fmla="*/ 372 w 697"/>
                  <a:gd name="T27" fmla="*/ 475 h 722"/>
                  <a:gd name="T28" fmla="*/ 307 w 697"/>
                  <a:gd name="T29" fmla="*/ 475 h 722"/>
                  <a:gd name="T30" fmla="*/ 295 w 697"/>
                  <a:gd name="T31" fmla="*/ 471 h 722"/>
                  <a:gd name="T32" fmla="*/ 291 w 697"/>
                  <a:gd name="T33" fmla="*/ 459 h 722"/>
                  <a:gd name="T34" fmla="*/ 291 w 697"/>
                  <a:gd name="T35" fmla="*/ 452 h 722"/>
                  <a:gd name="T36" fmla="*/ 84 w 697"/>
                  <a:gd name="T37" fmla="*/ 452 h 722"/>
                  <a:gd name="T38" fmla="*/ 84 w 697"/>
                  <a:gd name="T39" fmla="*/ 459 h 722"/>
                  <a:gd name="T40" fmla="*/ 80 w 697"/>
                  <a:gd name="T41" fmla="*/ 471 h 722"/>
                  <a:gd name="T42" fmla="*/ 68 w 697"/>
                  <a:gd name="T43" fmla="*/ 475 h 722"/>
                  <a:gd name="T44" fmla="*/ 4 w 697"/>
                  <a:gd name="T45" fmla="*/ 475 h 722"/>
                  <a:gd name="T46" fmla="*/ 0 w 697"/>
                  <a:gd name="T47" fmla="*/ 475 h 722"/>
                  <a:gd name="T48" fmla="*/ 229 w 697"/>
                  <a:gd name="T49" fmla="*/ 722 h 722"/>
                  <a:gd name="T50" fmla="*/ 682 w 697"/>
                  <a:gd name="T51" fmla="*/ 332 h 722"/>
                  <a:gd name="T52" fmla="*/ 697 w 697"/>
                  <a:gd name="T53" fmla="*/ 230 h 722"/>
                  <a:gd name="T54" fmla="*/ 483 w 697"/>
                  <a:gd name="T55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7" h="722">
                    <a:moveTo>
                      <a:pt x="483" y="0"/>
                    </a:moveTo>
                    <a:cubicBezTo>
                      <a:pt x="483" y="6"/>
                      <a:pt x="483" y="6"/>
                      <a:pt x="483" y="6"/>
                    </a:cubicBezTo>
                    <a:cubicBezTo>
                      <a:pt x="484" y="10"/>
                      <a:pt x="485" y="13"/>
                      <a:pt x="485" y="17"/>
                    </a:cubicBezTo>
                    <a:cubicBezTo>
                      <a:pt x="485" y="359"/>
                      <a:pt x="485" y="359"/>
                      <a:pt x="485" y="359"/>
                    </a:cubicBezTo>
                    <a:cubicBezTo>
                      <a:pt x="485" y="366"/>
                      <a:pt x="482" y="373"/>
                      <a:pt x="477" y="378"/>
                    </a:cubicBezTo>
                    <a:cubicBezTo>
                      <a:pt x="477" y="380"/>
                      <a:pt x="477" y="380"/>
                      <a:pt x="477" y="380"/>
                    </a:cubicBezTo>
                    <a:cubicBezTo>
                      <a:pt x="476" y="380"/>
                      <a:pt x="476" y="380"/>
                      <a:pt x="476" y="380"/>
                    </a:cubicBezTo>
                    <a:cubicBezTo>
                      <a:pt x="470" y="385"/>
                      <a:pt x="463" y="388"/>
                      <a:pt x="455" y="388"/>
                    </a:cubicBezTo>
                    <a:cubicBezTo>
                      <a:pt x="438" y="388"/>
                      <a:pt x="438" y="388"/>
                      <a:pt x="438" y="388"/>
                    </a:cubicBezTo>
                    <a:cubicBezTo>
                      <a:pt x="438" y="411"/>
                      <a:pt x="438" y="411"/>
                      <a:pt x="438" y="411"/>
                    </a:cubicBezTo>
                    <a:cubicBezTo>
                      <a:pt x="389" y="383"/>
                      <a:pt x="389" y="383"/>
                      <a:pt x="389" y="383"/>
                    </a:cubicBezTo>
                    <a:cubicBezTo>
                      <a:pt x="389" y="457"/>
                      <a:pt x="389" y="457"/>
                      <a:pt x="389" y="457"/>
                    </a:cubicBezTo>
                    <a:cubicBezTo>
                      <a:pt x="389" y="458"/>
                      <a:pt x="389" y="465"/>
                      <a:pt x="384" y="470"/>
                    </a:cubicBezTo>
                    <a:cubicBezTo>
                      <a:pt x="382" y="473"/>
                      <a:pt x="378" y="475"/>
                      <a:pt x="372" y="475"/>
                    </a:cubicBezTo>
                    <a:cubicBezTo>
                      <a:pt x="307" y="475"/>
                      <a:pt x="307" y="475"/>
                      <a:pt x="307" y="475"/>
                    </a:cubicBezTo>
                    <a:cubicBezTo>
                      <a:pt x="301" y="475"/>
                      <a:pt x="297" y="473"/>
                      <a:pt x="295" y="471"/>
                    </a:cubicBezTo>
                    <a:cubicBezTo>
                      <a:pt x="291" y="466"/>
                      <a:pt x="291" y="460"/>
                      <a:pt x="291" y="459"/>
                    </a:cubicBezTo>
                    <a:cubicBezTo>
                      <a:pt x="291" y="452"/>
                      <a:pt x="291" y="452"/>
                      <a:pt x="291" y="452"/>
                    </a:cubicBezTo>
                    <a:cubicBezTo>
                      <a:pt x="84" y="452"/>
                      <a:pt x="84" y="452"/>
                      <a:pt x="84" y="452"/>
                    </a:cubicBezTo>
                    <a:cubicBezTo>
                      <a:pt x="84" y="459"/>
                      <a:pt x="84" y="459"/>
                      <a:pt x="84" y="459"/>
                    </a:cubicBezTo>
                    <a:cubicBezTo>
                      <a:pt x="84" y="460"/>
                      <a:pt x="84" y="466"/>
                      <a:pt x="80" y="471"/>
                    </a:cubicBezTo>
                    <a:cubicBezTo>
                      <a:pt x="78" y="473"/>
                      <a:pt x="74" y="475"/>
                      <a:pt x="68" y="475"/>
                    </a:cubicBezTo>
                    <a:cubicBezTo>
                      <a:pt x="4" y="475"/>
                      <a:pt x="4" y="475"/>
                      <a:pt x="4" y="475"/>
                    </a:cubicBezTo>
                    <a:cubicBezTo>
                      <a:pt x="2" y="475"/>
                      <a:pt x="1" y="475"/>
                      <a:pt x="0" y="475"/>
                    </a:cubicBezTo>
                    <a:cubicBezTo>
                      <a:pt x="229" y="722"/>
                      <a:pt x="229" y="722"/>
                      <a:pt x="229" y="722"/>
                    </a:cubicBezTo>
                    <a:cubicBezTo>
                      <a:pt x="441" y="700"/>
                      <a:pt x="626" y="550"/>
                      <a:pt x="682" y="332"/>
                    </a:cubicBezTo>
                    <a:cubicBezTo>
                      <a:pt x="690" y="298"/>
                      <a:pt x="695" y="264"/>
                      <a:pt x="697" y="230"/>
                    </a:cubicBezTo>
                    <a:cubicBezTo>
                      <a:pt x="483" y="0"/>
                      <a:pt x="483" y="0"/>
                      <a:pt x="483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9" name="Freeform 147"/>
              <p:cNvSpPr>
                <a:spLocks noEditPoints="1"/>
              </p:cNvSpPr>
              <p:nvPr/>
            </p:nvSpPr>
            <p:spPr bwMode="auto">
              <a:xfrm>
                <a:off x="7506336" y="2769486"/>
                <a:ext cx="316071" cy="303914"/>
              </a:xfrm>
              <a:custGeom>
                <a:avLst/>
                <a:gdLst>
                  <a:gd name="T0" fmla="*/ 637 w 935"/>
                  <a:gd name="T1" fmla="*/ 471 h 900"/>
                  <a:gd name="T2" fmla="*/ 252 w 935"/>
                  <a:gd name="T3" fmla="*/ 599 h 900"/>
                  <a:gd name="T4" fmla="*/ 676 w 935"/>
                  <a:gd name="T5" fmla="*/ 613 h 900"/>
                  <a:gd name="T6" fmla="*/ 303 w 935"/>
                  <a:gd name="T7" fmla="*/ 505 h 900"/>
                  <a:gd name="T8" fmla="*/ 639 w 935"/>
                  <a:gd name="T9" fmla="*/ 505 h 900"/>
                  <a:gd name="T10" fmla="*/ 266 w 935"/>
                  <a:gd name="T11" fmla="*/ 757 h 900"/>
                  <a:gd name="T12" fmla="*/ 266 w 935"/>
                  <a:gd name="T13" fmla="*/ 682 h 900"/>
                  <a:gd name="T14" fmla="*/ 675 w 935"/>
                  <a:gd name="T15" fmla="*/ 757 h 900"/>
                  <a:gd name="T16" fmla="*/ 675 w 935"/>
                  <a:gd name="T17" fmla="*/ 682 h 900"/>
                  <a:gd name="T18" fmla="*/ 487 w 935"/>
                  <a:gd name="T19" fmla="*/ 700 h 900"/>
                  <a:gd name="T20" fmla="*/ 477 w 935"/>
                  <a:gd name="T21" fmla="*/ 719 h 900"/>
                  <a:gd name="T22" fmla="*/ 700 w 935"/>
                  <a:gd name="T23" fmla="*/ 106 h 900"/>
                  <a:gd name="T24" fmla="*/ 692 w 935"/>
                  <a:gd name="T25" fmla="*/ 87 h 900"/>
                  <a:gd name="T26" fmla="*/ 692 w 935"/>
                  <a:gd name="T27" fmla="*/ 60 h 900"/>
                  <a:gd name="T28" fmla="*/ 712 w 935"/>
                  <a:gd name="T29" fmla="*/ 233 h 900"/>
                  <a:gd name="T30" fmla="*/ 238 w 935"/>
                  <a:gd name="T31" fmla="*/ 114 h 900"/>
                  <a:gd name="T32" fmla="*/ 46 w 935"/>
                  <a:gd name="T33" fmla="*/ 740 h 900"/>
                  <a:gd name="T34" fmla="*/ 0 w 935"/>
                  <a:gd name="T35" fmla="*/ 184 h 900"/>
                  <a:gd name="T36" fmla="*/ 120 w 935"/>
                  <a:gd name="T37" fmla="*/ 197 h 900"/>
                  <a:gd name="T38" fmla="*/ 46 w 935"/>
                  <a:gd name="T39" fmla="*/ 740 h 900"/>
                  <a:gd name="T40" fmla="*/ 247 w 935"/>
                  <a:gd name="T41" fmla="*/ 0 h 900"/>
                  <a:gd name="T42" fmla="*/ 738 w 935"/>
                  <a:gd name="T43" fmla="*/ 260 h 900"/>
                  <a:gd name="T44" fmla="*/ 889 w 935"/>
                  <a:gd name="T45" fmla="*/ 740 h 900"/>
                  <a:gd name="T46" fmla="*/ 777 w 935"/>
                  <a:gd name="T47" fmla="*/ 658 h 900"/>
                  <a:gd name="T48" fmla="*/ 725 w 935"/>
                  <a:gd name="T49" fmla="*/ 570 h 900"/>
                  <a:gd name="T50" fmla="*/ 301 w 935"/>
                  <a:gd name="T51" fmla="*/ 440 h 900"/>
                  <a:gd name="T52" fmla="*/ 122 w 935"/>
                  <a:gd name="T53" fmla="*/ 617 h 900"/>
                  <a:gd name="T54" fmla="*/ 157 w 935"/>
                  <a:gd name="T55" fmla="*/ 871 h 900"/>
                  <a:gd name="T56" fmla="*/ 309 w 935"/>
                  <a:gd name="T57" fmla="*/ 875 h 900"/>
                  <a:gd name="T58" fmla="*/ 658 w 935"/>
                  <a:gd name="T59" fmla="*/ 900 h 900"/>
                  <a:gd name="T60" fmla="*/ 862 w 935"/>
                  <a:gd name="T61" fmla="*/ 800 h 900"/>
                  <a:gd name="T62" fmla="*/ 889 w 935"/>
                  <a:gd name="T63" fmla="*/ 138 h 900"/>
                  <a:gd name="T64" fmla="*/ 644 w 935"/>
                  <a:gd name="T65" fmla="*/ 18 h 900"/>
                  <a:gd name="T66" fmla="*/ 278 w 935"/>
                  <a:gd name="T67" fmla="*/ 285 h 900"/>
                  <a:gd name="T68" fmla="*/ 695 w 935"/>
                  <a:gd name="T69" fmla="*/ 18 h 900"/>
                  <a:gd name="T70" fmla="*/ 487 w 935"/>
                  <a:gd name="T71" fmla="*/ 756 h 900"/>
                  <a:gd name="T72" fmla="*/ 477 w 935"/>
                  <a:gd name="T73" fmla="*/ 841 h 900"/>
                  <a:gd name="T74" fmla="*/ 505 w 935"/>
                  <a:gd name="T75" fmla="*/ 681 h 900"/>
                  <a:gd name="T76" fmla="*/ 515 w 935"/>
                  <a:gd name="T77" fmla="*/ 747 h 900"/>
                  <a:gd name="T78" fmla="*/ 534 w 935"/>
                  <a:gd name="T79" fmla="*/ 728 h 900"/>
                  <a:gd name="T80" fmla="*/ 534 w 935"/>
                  <a:gd name="T81" fmla="*/ 700 h 900"/>
                  <a:gd name="T82" fmla="*/ 515 w 935"/>
                  <a:gd name="T83" fmla="*/ 681 h 900"/>
                  <a:gd name="T84" fmla="*/ 496 w 935"/>
                  <a:gd name="T85" fmla="*/ 672 h 900"/>
                  <a:gd name="T86" fmla="*/ 468 w 935"/>
                  <a:gd name="T87" fmla="*/ 672 h 900"/>
                  <a:gd name="T88" fmla="*/ 449 w 935"/>
                  <a:gd name="T89" fmla="*/ 653 h 900"/>
                  <a:gd name="T90" fmla="*/ 411 w 935"/>
                  <a:gd name="T91" fmla="*/ 681 h 900"/>
                  <a:gd name="T92" fmla="*/ 411 w 935"/>
                  <a:gd name="T93" fmla="*/ 709 h 900"/>
                  <a:gd name="T94" fmla="*/ 430 w 935"/>
                  <a:gd name="T95" fmla="*/ 728 h 900"/>
                  <a:gd name="T96" fmla="*/ 430 w 935"/>
                  <a:gd name="T97" fmla="*/ 756 h 900"/>
                  <a:gd name="T98" fmla="*/ 578 w 935"/>
                  <a:gd name="T99" fmla="*/ 645 h 900"/>
                  <a:gd name="T100" fmla="*/ 468 w 935"/>
                  <a:gd name="T101" fmla="*/ 756 h 900"/>
                  <a:gd name="T102" fmla="*/ 468 w 935"/>
                  <a:gd name="T103" fmla="*/ 841 h 900"/>
                  <a:gd name="T104" fmla="*/ 759 w 935"/>
                  <a:gd name="T105" fmla="*/ 876 h 900"/>
                  <a:gd name="T106" fmla="*/ 497 w 935"/>
                  <a:gd name="T107" fmla="*/ 793 h 900"/>
                  <a:gd name="T108" fmla="*/ 352 w 935"/>
                  <a:gd name="T109" fmla="*/ 621 h 900"/>
                  <a:gd name="T110" fmla="*/ 448 w 935"/>
                  <a:gd name="T111" fmla="*/ 841 h 900"/>
                  <a:gd name="T112" fmla="*/ 181 w 935"/>
                  <a:gd name="T113" fmla="*/ 872 h 900"/>
                  <a:gd name="T114" fmla="*/ 163 w 935"/>
                  <a:gd name="T115" fmla="*/ 634 h 900"/>
                  <a:gd name="T116" fmla="*/ 237 w 935"/>
                  <a:gd name="T117" fmla="*/ 606 h 900"/>
                  <a:gd name="T118" fmla="*/ 471 w 935"/>
                  <a:gd name="T119" fmla="*/ 454 h 900"/>
                  <a:gd name="T120" fmla="*/ 705 w 935"/>
                  <a:gd name="T121" fmla="*/ 606 h 900"/>
                  <a:gd name="T122" fmla="*/ 779 w 935"/>
                  <a:gd name="T123" fmla="*/ 634 h 900"/>
                  <a:gd name="T124" fmla="*/ 761 w 935"/>
                  <a:gd name="T125" fmla="*/ 873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35" h="900">
                    <a:moveTo>
                      <a:pt x="678" y="613"/>
                    </a:moveTo>
                    <a:cubicBezTo>
                      <a:pt x="681" y="613"/>
                      <a:pt x="684" y="612"/>
                      <a:pt x="686" y="609"/>
                    </a:cubicBezTo>
                    <a:cubicBezTo>
                      <a:pt x="689" y="607"/>
                      <a:pt x="691" y="603"/>
                      <a:pt x="690" y="599"/>
                    </a:cubicBezTo>
                    <a:cubicBezTo>
                      <a:pt x="686" y="573"/>
                      <a:pt x="663" y="501"/>
                      <a:pt x="662" y="497"/>
                    </a:cubicBezTo>
                    <a:cubicBezTo>
                      <a:pt x="654" y="474"/>
                      <a:pt x="638" y="471"/>
                      <a:pt x="637" y="471"/>
                    </a:cubicBezTo>
                    <a:cubicBezTo>
                      <a:pt x="602" y="464"/>
                      <a:pt x="485" y="463"/>
                      <a:pt x="472" y="463"/>
                    </a:cubicBezTo>
                    <a:cubicBezTo>
                      <a:pt x="472" y="463"/>
                      <a:pt x="471" y="463"/>
                      <a:pt x="471" y="463"/>
                    </a:cubicBezTo>
                    <a:cubicBezTo>
                      <a:pt x="466" y="463"/>
                      <a:pt x="341" y="463"/>
                      <a:pt x="306" y="471"/>
                    </a:cubicBezTo>
                    <a:cubicBezTo>
                      <a:pt x="304" y="471"/>
                      <a:pt x="288" y="474"/>
                      <a:pt x="280" y="497"/>
                    </a:cubicBezTo>
                    <a:cubicBezTo>
                      <a:pt x="279" y="501"/>
                      <a:pt x="256" y="573"/>
                      <a:pt x="252" y="599"/>
                    </a:cubicBezTo>
                    <a:cubicBezTo>
                      <a:pt x="251" y="603"/>
                      <a:pt x="253" y="607"/>
                      <a:pt x="255" y="609"/>
                    </a:cubicBezTo>
                    <a:cubicBezTo>
                      <a:pt x="258" y="612"/>
                      <a:pt x="262" y="613"/>
                      <a:pt x="266" y="613"/>
                    </a:cubicBezTo>
                    <a:cubicBezTo>
                      <a:pt x="267" y="612"/>
                      <a:pt x="375" y="595"/>
                      <a:pt x="458" y="595"/>
                    </a:cubicBezTo>
                    <a:cubicBezTo>
                      <a:pt x="462" y="595"/>
                      <a:pt x="466" y="595"/>
                      <a:pt x="471" y="595"/>
                    </a:cubicBezTo>
                    <a:cubicBezTo>
                      <a:pt x="556" y="593"/>
                      <a:pt x="675" y="612"/>
                      <a:pt x="676" y="613"/>
                    </a:cubicBezTo>
                    <a:cubicBezTo>
                      <a:pt x="677" y="613"/>
                      <a:pt x="677" y="613"/>
                      <a:pt x="678" y="613"/>
                    </a:cubicBezTo>
                    <a:close/>
                    <a:moveTo>
                      <a:pt x="484" y="571"/>
                    </a:moveTo>
                    <a:cubicBezTo>
                      <a:pt x="479" y="571"/>
                      <a:pt x="475" y="571"/>
                      <a:pt x="471" y="571"/>
                    </a:cubicBezTo>
                    <a:cubicBezTo>
                      <a:pt x="403" y="569"/>
                      <a:pt x="316" y="581"/>
                      <a:pt x="279" y="586"/>
                    </a:cubicBezTo>
                    <a:cubicBezTo>
                      <a:pt x="286" y="555"/>
                      <a:pt x="303" y="505"/>
                      <a:pt x="303" y="505"/>
                    </a:cubicBezTo>
                    <a:cubicBezTo>
                      <a:pt x="306" y="496"/>
                      <a:pt x="310" y="495"/>
                      <a:pt x="310" y="495"/>
                    </a:cubicBezTo>
                    <a:cubicBezTo>
                      <a:pt x="342" y="488"/>
                      <a:pt x="457" y="487"/>
                      <a:pt x="470" y="487"/>
                    </a:cubicBezTo>
                    <a:cubicBezTo>
                      <a:pt x="470" y="487"/>
                      <a:pt x="471" y="487"/>
                      <a:pt x="471" y="487"/>
                    </a:cubicBezTo>
                    <a:cubicBezTo>
                      <a:pt x="496" y="487"/>
                      <a:pt x="602" y="488"/>
                      <a:pt x="632" y="495"/>
                    </a:cubicBezTo>
                    <a:cubicBezTo>
                      <a:pt x="632" y="495"/>
                      <a:pt x="636" y="496"/>
                      <a:pt x="639" y="505"/>
                    </a:cubicBezTo>
                    <a:cubicBezTo>
                      <a:pt x="639" y="505"/>
                      <a:pt x="655" y="555"/>
                      <a:pt x="663" y="586"/>
                    </a:cubicBezTo>
                    <a:cubicBezTo>
                      <a:pt x="629" y="581"/>
                      <a:pt x="550" y="571"/>
                      <a:pt x="484" y="571"/>
                    </a:cubicBezTo>
                    <a:close/>
                    <a:moveTo>
                      <a:pt x="266" y="658"/>
                    </a:moveTo>
                    <a:cubicBezTo>
                      <a:pt x="239" y="658"/>
                      <a:pt x="217" y="680"/>
                      <a:pt x="217" y="707"/>
                    </a:cubicBezTo>
                    <a:cubicBezTo>
                      <a:pt x="217" y="735"/>
                      <a:pt x="239" y="757"/>
                      <a:pt x="266" y="757"/>
                    </a:cubicBezTo>
                    <a:cubicBezTo>
                      <a:pt x="294" y="757"/>
                      <a:pt x="316" y="735"/>
                      <a:pt x="316" y="707"/>
                    </a:cubicBezTo>
                    <a:cubicBezTo>
                      <a:pt x="316" y="680"/>
                      <a:pt x="294" y="658"/>
                      <a:pt x="266" y="658"/>
                    </a:cubicBezTo>
                    <a:close/>
                    <a:moveTo>
                      <a:pt x="266" y="733"/>
                    </a:moveTo>
                    <a:cubicBezTo>
                      <a:pt x="252" y="733"/>
                      <a:pt x="241" y="721"/>
                      <a:pt x="241" y="707"/>
                    </a:cubicBezTo>
                    <a:cubicBezTo>
                      <a:pt x="241" y="693"/>
                      <a:pt x="252" y="682"/>
                      <a:pt x="266" y="682"/>
                    </a:cubicBezTo>
                    <a:cubicBezTo>
                      <a:pt x="280" y="682"/>
                      <a:pt x="292" y="693"/>
                      <a:pt x="292" y="707"/>
                    </a:cubicBezTo>
                    <a:cubicBezTo>
                      <a:pt x="292" y="721"/>
                      <a:pt x="280" y="733"/>
                      <a:pt x="266" y="733"/>
                    </a:cubicBezTo>
                    <a:close/>
                    <a:moveTo>
                      <a:pt x="675" y="658"/>
                    </a:moveTo>
                    <a:cubicBezTo>
                      <a:pt x="648" y="658"/>
                      <a:pt x="626" y="680"/>
                      <a:pt x="626" y="707"/>
                    </a:cubicBezTo>
                    <a:cubicBezTo>
                      <a:pt x="626" y="735"/>
                      <a:pt x="648" y="757"/>
                      <a:pt x="675" y="757"/>
                    </a:cubicBezTo>
                    <a:cubicBezTo>
                      <a:pt x="703" y="757"/>
                      <a:pt x="725" y="735"/>
                      <a:pt x="725" y="707"/>
                    </a:cubicBezTo>
                    <a:cubicBezTo>
                      <a:pt x="725" y="680"/>
                      <a:pt x="703" y="658"/>
                      <a:pt x="675" y="658"/>
                    </a:cubicBezTo>
                    <a:close/>
                    <a:moveTo>
                      <a:pt x="675" y="733"/>
                    </a:moveTo>
                    <a:cubicBezTo>
                      <a:pt x="661" y="733"/>
                      <a:pt x="650" y="721"/>
                      <a:pt x="650" y="707"/>
                    </a:cubicBezTo>
                    <a:cubicBezTo>
                      <a:pt x="650" y="693"/>
                      <a:pt x="661" y="682"/>
                      <a:pt x="675" y="682"/>
                    </a:cubicBezTo>
                    <a:cubicBezTo>
                      <a:pt x="689" y="682"/>
                      <a:pt x="701" y="693"/>
                      <a:pt x="701" y="707"/>
                    </a:cubicBezTo>
                    <a:cubicBezTo>
                      <a:pt x="701" y="721"/>
                      <a:pt x="689" y="733"/>
                      <a:pt x="675" y="733"/>
                    </a:cubicBezTo>
                    <a:close/>
                    <a:moveTo>
                      <a:pt x="458" y="728"/>
                    </a:moveTo>
                    <a:cubicBezTo>
                      <a:pt x="487" y="728"/>
                      <a:pt x="487" y="728"/>
                      <a:pt x="487" y="728"/>
                    </a:cubicBezTo>
                    <a:cubicBezTo>
                      <a:pt x="487" y="700"/>
                      <a:pt x="487" y="700"/>
                      <a:pt x="487" y="700"/>
                    </a:cubicBezTo>
                    <a:cubicBezTo>
                      <a:pt x="458" y="700"/>
                      <a:pt x="458" y="700"/>
                      <a:pt x="458" y="700"/>
                    </a:cubicBezTo>
                    <a:lnTo>
                      <a:pt x="458" y="728"/>
                    </a:lnTo>
                    <a:close/>
                    <a:moveTo>
                      <a:pt x="468" y="709"/>
                    </a:moveTo>
                    <a:cubicBezTo>
                      <a:pt x="477" y="709"/>
                      <a:pt x="477" y="709"/>
                      <a:pt x="477" y="709"/>
                    </a:cubicBezTo>
                    <a:cubicBezTo>
                      <a:pt x="477" y="719"/>
                      <a:pt x="477" y="719"/>
                      <a:pt x="477" y="719"/>
                    </a:cubicBezTo>
                    <a:cubicBezTo>
                      <a:pt x="468" y="719"/>
                      <a:pt x="468" y="719"/>
                      <a:pt x="468" y="719"/>
                    </a:cubicBezTo>
                    <a:lnTo>
                      <a:pt x="468" y="709"/>
                    </a:lnTo>
                    <a:close/>
                    <a:moveTo>
                      <a:pt x="691" y="177"/>
                    </a:moveTo>
                    <a:cubicBezTo>
                      <a:pt x="691" y="115"/>
                      <a:pt x="691" y="115"/>
                      <a:pt x="691" y="115"/>
                    </a:cubicBezTo>
                    <a:cubicBezTo>
                      <a:pt x="691" y="110"/>
                      <a:pt x="695" y="106"/>
                      <a:pt x="700" y="106"/>
                    </a:cubicBezTo>
                    <a:cubicBezTo>
                      <a:pt x="705" y="106"/>
                      <a:pt x="709" y="110"/>
                      <a:pt x="709" y="115"/>
                    </a:cubicBezTo>
                    <a:cubicBezTo>
                      <a:pt x="709" y="177"/>
                      <a:pt x="709" y="177"/>
                      <a:pt x="709" y="177"/>
                    </a:cubicBezTo>
                    <a:cubicBezTo>
                      <a:pt x="709" y="182"/>
                      <a:pt x="705" y="186"/>
                      <a:pt x="700" y="186"/>
                    </a:cubicBezTo>
                    <a:cubicBezTo>
                      <a:pt x="695" y="186"/>
                      <a:pt x="691" y="182"/>
                      <a:pt x="691" y="177"/>
                    </a:cubicBezTo>
                    <a:close/>
                    <a:moveTo>
                      <a:pt x="692" y="87"/>
                    </a:moveTo>
                    <a:cubicBezTo>
                      <a:pt x="692" y="82"/>
                      <a:pt x="696" y="78"/>
                      <a:pt x="700" y="78"/>
                    </a:cubicBezTo>
                    <a:cubicBezTo>
                      <a:pt x="705" y="78"/>
                      <a:pt x="709" y="82"/>
                      <a:pt x="709" y="87"/>
                    </a:cubicBezTo>
                    <a:cubicBezTo>
                      <a:pt x="709" y="91"/>
                      <a:pt x="705" y="95"/>
                      <a:pt x="700" y="95"/>
                    </a:cubicBezTo>
                    <a:cubicBezTo>
                      <a:pt x="696" y="95"/>
                      <a:pt x="692" y="91"/>
                      <a:pt x="692" y="87"/>
                    </a:cubicBezTo>
                    <a:close/>
                    <a:moveTo>
                      <a:pt x="692" y="60"/>
                    </a:moveTo>
                    <a:cubicBezTo>
                      <a:pt x="692" y="56"/>
                      <a:pt x="696" y="52"/>
                      <a:pt x="700" y="52"/>
                    </a:cubicBezTo>
                    <a:cubicBezTo>
                      <a:pt x="705" y="52"/>
                      <a:pt x="709" y="56"/>
                      <a:pt x="709" y="60"/>
                    </a:cubicBezTo>
                    <a:cubicBezTo>
                      <a:pt x="709" y="65"/>
                      <a:pt x="705" y="69"/>
                      <a:pt x="700" y="69"/>
                    </a:cubicBezTo>
                    <a:cubicBezTo>
                      <a:pt x="696" y="69"/>
                      <a:pt x="692" y="65"/>
                      <a:pt x="692" y="60"/>
                    </a:cubicBezTo>
                    <a:close/>
                    <a:moveTo>
                      <a:pt x="712" y="233"/>
                    </a:moveTo>
                    <a:cubicBezTo>
                      <a:pt x="712" y="239"/>
                      <a:pt x="707" y="245"/>
                      <a:pt x="700" y="245"/>
                    </a:cubicBezTo>
                    <a:cubicBezTo>
                      <a:pt x="694" y="245"/>
                      <a:pt x="689" y="239"/>
                      <a:pt x="689" y="233"/>
                    </a:cubicBezTo>
                    <a:cubicBezTo>
                      <a:pt x="689" y="227"/>
                      <a:pt x="694" y="221"/>
                      <a:pt x="700" y="221"/>
                    </a:cubicBezTo>
                    <a:cubicBezTo>
                      <a:pt x="707" y="221"/>
                      <a:pt x="712" y="227"/>
                      <a:pt x="712" y="233"/>
                    </a:cubicBezTo>
                    <a:close/>
                    <a:moveTo>
                      <a:pt x="238" y="114"/>
                    </a:moveTo>
                    <a:cubicBezTo>
                      <a:pt x="261" y="114"/>
                      <a:pt x="261" y="114"/>
                      <a:pt x="261" y="114"/>
                    </a:cubicBezTo>
                    <a:cubicBezTo>
                      <a:pt x="261" y="177"/>
                      <a:pt x="261" y="177"/>
                      <a:pt x="261" y="177"/>
                    </a:cubicBezTo>
                    <a:cubicBezTo>
                      <a:pt x="238" y="177"/>
                      <a:pt x="238" y="177"/>
                      <a:pt x="238" y="177"/>
                    </a:cubicBezTo>
                    <a:lnTo>
                      <a:pt x="238" y="114"/>
                    </a:lnTo>
                    <a:close/>
                    <a:moveTo>
                      <a:pt x="46" y="740"/>
                    </a:moveTo>
                    <a:cubicBezTo>
                      <a:pt x="156" y="740"/>
                      <a:pt x="156" y="740"/>
                      <a:pt x="156" y="740"/>
                    </a:cubicBezTo>
                    <a:cubicBezTo>
                      <a:pt x="156" y="764"/>
                      <a:pt x="156" y="764"/>
                      <a:pt x="156" y="764"/>
                    </a:cubicBezTo>
                    <a:cubicBezTo>
                      <a:pt x="46" y="764"/>
                      <a:pt x="46" y="764"/>
                      <a:pt x="46" y="764"/>
                    </a:cubicBezTo>
                    <a:cubicBezTo>
                      <a:pt x="21" y="764"/>
                      <a:pt x="0" y="744"/>
                      <a:pt x="0" y="718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58"/>
                      <a:pt x="21" y="138"/>
                      <a:pt x="46" y="138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120" y="197"/>
                      <a:pt x="120" y="197"/>
                      <a:pt x="120" y="197"/>
                    </a:cubicBezTo>
                    <a:cubicBezTo>
                      <a:pt x="120" y="162"/>
                      <a:pt x="120" y="162"/>
                      <a:pt x="120" y="162"/>
                    </a:cubicBezTo>
                    <a:cubicBezTo>
                      <a:pt x="46" y="162"/>
                      <a:pt x="46" y="162"/>
                      <a:pt x="46" y="162"/>
                    </a:cubicBezTo>
                    <a:cubicBezTo>
                      <a:pt x="34" y="162"/>
                      <a:pt x="24" y="171"/>
                      <a:pt x="24" y="184"/>
                    </a:cubicBezTo>
                    <a:cubicBezTo>
                      <a:pt x="24" y="718"/>
                      <a:pt x="24" y="718"/>
                      <a:pt x="24" y="718"/>
                    </a:cubicBezTo>
                    <a:cubicBezTo>
                      <a:pt x="24" y="730"/>
                      <a:pt x="34" y="740"/>
                      <a:pt x="46" y="740"/>
                    </a:cubicBezTo>
                    <a:close/>
                    <a:moveTo>
                      <a:pt x="889" y="138"/>
                    </a:moveTo>
                    <a:cubicBezTo>
                      <a:pt x="738" y="138"/>
                      <a:pt x="738" y="138"/>
                      <a:pt x="738" y="138"/>
                    </a:cubicBezTo>
                    <a:cubicBezTo>
                      <a:pt x="738" y="43"/>
                      <a:pt x="738" y="43"/>
                      <a:pt x="738" y="43"/>
                    </a:cubicBezTo>
                    <a:cubicBezTo>
                      <a:pt x="738" y="19"/>
                      <a:pt x="718" y="0"/>
                      <a:pt x="695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24" y="0"/>
                      <a:pt x="204" y="19"/>
                      <a:pt x="204" y="43"/>
                    </a:cubicBezTo>
                    <a:cubicBezTo>
                      <a:pt x="204" y="260"/>
                      <a:pt x="204" y="260"/>
                      <a:pt x="204" y="260"/>
                    </a:cubicBezTo>
                    <a:cubicBezTo>
                      <a:pt x="204" y="284"/>
                      <a:pt x="224" y="303"/>
                      <a:pt x="247" y="303"/>
                    </a:cubicBezTo>
                    <a:cubicBezTo>
                      <a:pt x="695" y="303"/>
                      <a:pt x="695" y="303"/>
                      <a:pt x="695" y="303"/>
                    </a:cubicBezTo>
                    <a:cubicBezTo>
                      <a:pt x="718" y="303"/>
                      <a:pt x="738" y="284"/>
                      <a:pt x="738" y="260"/>
                    </a:cubicBezTo>
                    <a:cubicBezTo>
                      <a:pt x="738" y="162"/>
                      <a:pt x="738" y="162"/>
                      <a:pt x="738" y="162"/>
                    </a:cubicBezTo>
                    <a:cubicBezTo>
                      <a:pt x="889" y="162"/>
                      <a:pt x="889" y="162"/>
                      <a:pt x="889" y="162"/>
                    </a:cubicBezTo>
                    <a:cubicBezTo>
                      <a:pt x="901" y="162"/>
                      <a:pt x="911" y="171"/>
                      <a:pt x="911" y="184"/>
                    </a:cubicBezTo>
                    <a:cubicBezTo>
                      <a:pt x="911" y="718"/>
                      <a:pt x="911" y="718"/>
                      <a:pt x="911" y="718"/>
                    </a:cubicBezTo>
                    <a:cubicBezTo>
                      <a:pt x="911" y="730"/>
                      <a:pt x="901" y="740"/>
                      <a:pt x="889" y="740"/>
                    </a:cubicBezTo>
                    <a:cubicBezTo>
                      <a:pt x="862" y="740"/>
                      <a:pt x="862" y="740"/>
                      <a:pt x="862" y="740"/>
                    </a:cubicBezTo>
                    <a:cubicBezTo>
                      <a:pt x="862" y="704"/>
                      <a:pt x="862" y="704"/>
                      <a:pt x="862" y="704"/>
                    </a:cubicBezTo>
                    <a:cubicBezTo>
                      <a:pt x="785" y="749"/>
                      <a:pt x="785" y="749"/>
                      <a:pt x="785" y="749"/>
                    </a:cubicBezTo>
                    <a:cubicBezTo>
                      <a:pt x="785" y="691"/>
                      <a:pt x="785" y="691"/>
                      <a:pt x="785" y="691"/>
                    </a:cubicBezTo>
                    <a:cubicBezTo>
                      <a:pt x="785" y="679"/>
                      <a:pt x="782" y="667"/>
                      <a:pt x="777" y="658"/>
                    </a:cubicBezTo>
                    <a:cubicBezTo>
                      <a:pt x="779" y="658"/>
                      <a:pt x="779" y="658"/>
                      <a:pt x="779" y="658"/>
                    </a:cubicBezTo>
                    <a:cubicBezTo>
                      <a:pt x="805" y="658"/>
                      <a:pt x="817" y="634"/>
                      <a:pt x="820" y="620"/>
                    </a:cubicBezTo>
                    <a:cubicBezTo>
                      <a:pt x="820" y="619"/>
                      <a:pt x="820" y="618"/>
                      <a:pt x="820" y="617"/>
                    </a:cubicBezTo>
                    <a:cubicBezTo>
                      <a:pt x="820" y="583"/>
                      <a:pt x="795" y="571"/>
                      <a:pt x="781" y="570"/>
                    </a:cubicBezTo>
                    <a:cubicBezTo>
                      <a:pt x="725" y="570"/>
                      <a:pt x="725" y="570"/>
                      <a:pt x="725" y="570"/>
                    </a:cubicBezTo>
                    <a:cubicBezTo>
                      <a:pt x="722" y="570"/>
                      <a:pt x="719" y="571"/>
                      <a:pt x="716" y="572"/>
                    </a:cubicBezTo>
                    <a:cubicBezTo>
                      <a:pt x="707" y="532"/>
                      <a:pt x="690" y="483"/>
                      <a:pt x="689" y="481"/>
                    </a:cubicBezTo>
                    <a:cubicBezTo>
                      <a:pt x="678" y="450"/>
                      <a:pt x="655" y="441"/>
                      <a:pt x="641" y="440"/>
                    </a:cubicBezTo>
                    <a:cubicBezTo>
                      <a:pt x="617" y="433"/>
                      <a:pt x="506" y="431"/>
                      <a:pt x="471" y="430"/>
                    </a:cubicBezTo>
                    <a:cubicBezTo>
                      <a:pt x="436" y="431"/>
                      <a:pt x="325" y="433"/>
                      <a:pt x="301" y="440"/>
                    </a:cubicBezTo>
                    <a:cubicBezTo>
                      <a:pt x="287" y="441"/>
                      <a:pt x="263" y="450"/>
                      <a:pt x="252" y="481"/>
                    </a:cubicBezTo>
                    <a:cubicBezTo>
                      <a:pt x="252" y="483"/>
                      <a:pt x="234" y="532"/>
                      <a:pt x="226" y="572"/>
                    </a:cubicBezTo>
                    <a:cubicBezTo>
                      <a:pt x="223" y="571"/>
                      <a:pt x="219" y="570"/>
                      <a:pt x="216" y="570"/>
                    </a:cubicBezTo>
                    <a:cubicBezTo>
                      <a:pt x="159" y="570"/>
                      <a:pt x="159" y="570"/>
                      <a:pt x="159" y="570"/>
                    </a:cubicBezTo>
                    <a:cubicBezTo>
                      <a:pt x="146" y="571"/>
                      <a:pt x="122" y="583"/>
                      <a:pt x="122" y="617"/>
                    </a:cubicBezTo>
                    <a:cubicBezTo>
                      <a:pt x="122" y="618"/>
                      <a:pt x="122" y="619"/>
                      <a:pt x="122" y="620"/>
                    </a:cubicBezTo>
                    <a:cubicBezTo>
                      <a:pt x="125" y="634"/>
                      <a:pt x="137" y="658"/>
                      <a:pt x="163" y="658"/>
                    </a:cubicBezTo>
                    <a:cubicBezTo>
                      <a:pt x="165" y="658"/>
                      <a:pt x="165" y="658"/>
                      <a:pt x="165" y="658"/>
                    </a:cubicBezTo>
                    <a:cubicBezTo>
                      <a:pt x="160" y="667"/>
                      <a:pt x="157" y="678"/>
                      <a:pt x="157" y="691"/>
                    </a:cubicBezTo>
                    <a:cubicBezTo>
                      <a:pt x="157" y="871"/>
                      <a:pt x="157" y="871"/>
                      <a:pt x="157" y="871"/>
                    </a:cubicBezTo>
                    <a:cubicBezTo>
                      <a:pt x="157" y="873"/>
                      <a:pt x="156" y="884"/>
                      <a:pt x="163" y="892"/>
                    </a:cubicBezTo>
                    <a:cubicBezTo>
                      <a:pt x="167" y="896"/>
                      <a:pt x="173" y="900"/>
                      <a:pt x="183" y="900"/>
                    </a:cubicBezTo>
                    <a:cubicBezTo>
                      <a:pt x="284" y="900"/>
                      <a:pt x="284" y="900"/>
                      <a:pt x="284" y="900"/>
                    </a:cubicBezTo>
                    <a:cubicBezTo>
                      <a:pt x="294" y="900"/>
                      <a:pt x="300" y="896"/>
                      <a:pt x="303" y="893"/>
                    </a:cubicBezTo>
                    <a:cubicBezTo>
                      <a:pt x="309" y="886"/>
                      <a:pt x="309" y="876"/>
                      <a:pt x="309" y="875"/>
                    </a:cubicBezTo>
                    <a:cubicBezTo>
                      <a:pt x="309" y="865"/>
                      <a:pt x="309" y="865"/>
                      <a:pt x="309" y="865"/>
                    </a:cubicBezTo>
                    <a:cubicBezTo>
                      <a:pt x="633" y="865"/>
                      <a:pt x="633" y="865"/>
                      <a:pt x="633" y="865"/>
                    </a:cubicBezTo>
                    <a:cubicBezTo>
                      <a:pt x="633" y="874"/>
                      <a:pt x="633" y="874"/>
                      <a:pt x="633" y="874"/>
                    </a:cubicBezTo>
                    <a:cubicBezTo>
                      <a:pt x="633" y="876"/>
                      <a:pt x="632" y="886"/>
                      <a:pt x="639" y="893"/>
                    </a:cubicBezTo>
                    <a:cubicBezTo>
                      <a:pt x="642" y="896"/>
                      <a:pt x="648" y="900"/>
                      <a:pt x="658" y="900"/>
                    </a:cubicBezTo>
                    <a:cubicBezTo>
                      <a:pt x="759" y="900"/>
                      <a:pt x="759" y="900"/>
                      <a:pt x="759" y="900"/>
                    </a:cubicBezTo>
                    <a:cubicBezTo>
                      <a:pt x="769" y="900"/>
                      <a:pt x="775" y="896"/>
                      <a:pt x="778" y="892"/>
                    </a:cubicBezTo>
                    <a:cubicBezTo>
                      <a:pt x="786" y="884"/>
                      <a:pt x="785" y="873"/>
                      <a:pt x="785" y="872"/>
                    </a:cubicBezTo>
                    <a:cubicBezTo>
                      <a:pt x="785" y="756"/>
                      <a:pt x="785" y="756"/>
                      <a:pt x="785" y="756"/>
                    </a:cubicBezTo>
                    <a:cubicBezTo>
                      <a:pt x="862" y="800"/>
                      <a:pt x="862" y="800"/>
                      <a:pt x="862" y="800"/>
                    </a:cubicBezTo>
                    <a:cubicBezTo>
                      <a:pt x="862" y="764"/>
                      <a:pt x="862" y="764"/>
                      <a:pt x="862" y="764"/>
                    </a:cubicBezTo>
                    <a:cubicBezTo>
                      <a:pt x="889" y="764"/>
                      <a:pt x="889" y="764"/>
                      <a:pt x="889" y="764"/>
                    </a:cubicBezTo>
                    <a:cubicBezTo>
                      <a:pt x="914" y="764"/>
                      <a:pt x="935" y="744"/>
                      <a:pt x="935" y="718"/>
                    </a:cubicBezTo>
                    <a:cubicBezTo>
                      <a:pt x="935" y="184"/>
                      <a:pt x="935" y="184"/>
                      <a:pt x="935" y="184"/>
                    </a:cubicBezTo>
                    <a:cubicBezTo>
                      <a:pt x="935" y="158"/>
                      <a:pt x="914" y="138"/>
                      <a:pt x="889" y="138"/>
                    </a:cubicBezTo>
                    <a:close/>
                    <a:moveTo>
                      <a:pt x="720" y="260"/>
                    </a:moveTo>
                    <a:cubicBezTo>
                      <a:pt x="720" y="274"/>
                      <a:pt x="708" y="285"/>
                      <a:pt x="695" y="285"/>
                    </a:cubicBezTo>
                    <a:cubicBezTo>
                      <a:pt x="669" y="285"/>
                      <a:pt x="669" y="285"/>
                      <a:pt x="669" y="285"/>
                    </a:cubicBezTo>
                    <a:cubicBezTo>
                      <a:pt x="669" y="18"/>
                      <a:pt x="669" y="18"/>
                      <a:pt x="669" y="18"/>
                    </a:cubicBezTo>
                    <a:cubicBezTo>
                      <a:pt x="644" y="18"/>
                      <a:pt x="644" y="18"/>
                      <a:pt x="644" y="18"/>
                    </a:cubicBezTo>
                    <a:cubicBezTo>
                      <a:pt x="644" y="205"/>
                      <a:pt x="644" y="205"/>
                      <a:pt x="644" y="205"/>
                    </a:cubicBezTo>
                    <a:cubicBezTo>
                      <a:pt x="644" y="205"/>
                      <a:pt x="643" y="221"/>
                      <a:pt x="629" y="229"/>
                    </a:cubicBezTo>
                    <a:cubicBezTo>
                      <a:pt x="615" y="237"/>
                      <a:pt x="590" y="227"/>
                      <a:pt x="581" y="220"/>
                    </a:cubicBezTo>
                    <a:cubicBezTo>
                      <a:pt x="572" y="214"/>
                      <a:pt x="278" y="50"/>
                      <a:pt x="278" y="50"/>
                    </a:cubicBezTo>
                    <a:cubicBezTo>
                      <a:pt x="278" y="285"/>
                      <a:pt x="278" y="285"/>
                      <a:pt x="278" y="285"/>
                    </a:cubicBezTo>
                    <a:cubicBezTo>
                      <a:pt x="247" y="285"/>
                      <a:pt x="247" y="285"/>
                      <a:pt x="247" y="285"/>
                    </a:cubicBezTo>
                    <a:cubicBezTo>
                      <a:pt x="233" y="285"/>
                      <a:pt x="222" y="274"/>
                      <a:pt x="222" y="260"/>
                    </a:cubicBezTo>
                    <a:cubicBezTo>
                      <a:pt x="222" y="43"/>
                      <a:pt x="222" y="43"/>
                      <a:pt x="222" y="43"/>
                    </a:cubicBezTo>
                    <a:cubicBezTo>
                      <a:pt x="222" y="29"/>
                      <a:pt x="233" y="18"/>
                      <a:pt x="247" y="18"/>
                    </a:cubicBezTo>
                    <a:cubicBezTo>
                      <a:pt x="695" y="18"/>
                      <a:pt x="695" y="18"/>
                      <a:pt x="695" y="18"/>
                    </a:cubicBezTo>
                    <a:cubicBezTo>
                      <a:pt x="708" y="18"/>
                      <a:pt x="720" y="29"/>
                      <a:pt x="720" y="43"/>
                    </a:cubicBezTo>
                    <a:lnTo>
                      <a:pt x="720" y="260"/>
                    </a:lnTo>
                    <a:close/>
                    <a:moveTo>
                      <a:pt x="477" y="769"/>
                    </a:moveTo>
                    <a:cubicBezTo>
                      <a:pt x="477" y="756"/>
                      <a:pt x="477" y="756"/>
                      <a:pt x="477" y="756"/>
                    </a:cubicBezTo>
                    <a:cubicBezTo>
                      <a:pt x="487" y="756"/>
                      <a:pt x="487" y="756"/>
                      <a:pt x="487" y="756"/>
                    </a:cubicBezTo>
                    <a:cubicBezTo>
                      <a:pt x="487" y="769"/>
                      <a:pt x="487" y="769"/>
                      <a:pt x="487" y="769"/>
                    </a:cubicBezTo>
                    <a:lnTo>
                      <a:pt x="477" y="769"/>
                    </a:lnTo>
                    <a:close/>
                    <a:moveTo>
                      <a:pt x="487" y="793"/>
                    </a:moveTo>
                    <a:cubicBezTo>
                      <a:pt x="487" y="841"/>
                      <a:pt x="487" y="841"/>
                      <a:pt x="487" y="841"/>
                    </a:cubicBezTo>
                    <a:cubicBezTo>
                      <a:pt x="477" y="841"/>
                      <a:pt x="477" y="841"/>
                      <a:pt x="477" y="841"/>
                    </a:cubicBezTo>
                    <a:cubicBezTo>
                      <a:pt x="477" y="793"/>
                      <a:pt x="477" y="793"/>
                      <a:pt x="477" y="793"/>
                    </a:cubicBezTo>
                    <a:lnTo>
                      <a:pt x="487" y="793"/>
                    </a:lnTo>
                    <a:close/>
                    <a:moveTo>
                      <a:pt x="439" y="747"/>
                    </a:moveTo>
                    <a:cubicBezTo>
                      <a:pt x="439" y="681"/>
                      <a:pt x="439" y="681"/>
                      <a:pt x="439" y="681"/>
                    </a:cubicBezTo>
                    <a:cubicBezTo>
                      <a:pt x="505" y="681"/>
                      <a:pt x="505" y="681"/>
                      <a:pt x="505" y="681"/>
                    </a:cubicBezTo>
                    <a:cubicBezTo>
                      <a:pt x="505" y="747"/>
                      <a:pt x="505" y="747"/>
                      <a:pt x="505" y="747"/>
                    </a:cubicBezTo>
                    <a:lnTo>
                      <a:pt x="439" y="747"/>
                    </a:lnTo>
                    <a:close/>
                    <a:moveTo>
                      <a:pt x="497" y="756"/>
                    </a:moveTo>
                    <a:cubicBezTo>
                      <a:pt x="515" y="756"/>
                      <a:pt x="515" y="756"/>
                      <a:pt x="515" y="756"/>
                    </a:cubicBezTo>
                    <a:cubicBezTo>
                      <a:pt x="515" y="747"/>
                      <a:pt x="515" y="747"/>
                      <a:pt x="515" y="747"/>
                    </a:cubicBezTo>
                    <a:cubicBezTo>
                      <a:pt x="534" y="747"/>
                      <a:pt x="534" y="747"/>
                      <a:pt x="534" y="747"/>
                    </a:cubicBezTo>
                    <a:cubicBezTo>
                      <a:pt x="534" y="738"/>
                      <a:pt x="534" y="738"/>
                      <a:pt x="534" y="738"/>
                    </a:cubicBezTo>
                    <a:cubicBezTo>
                      <a:pt x="515" y="738"/>
                      <a:pt x="515" y="738"/>
                      <a:pt x="515" y="738"/>
                    </a:cubicBezTo>
                    <a:cubicBezTo>
                      <a:pt x="515" y="728"/>
                      <a:pt x="515" y="728"/>
                      <a:pt x="515" y="728"/>
                    </a:cubicBezTo>
                    <a:cubicBezTo>
                      <a:pt x="534" y="728"/>
                      <a:pt x="534" y="728"/>
                      <a:pt x="534" y="728"/>
                    </a:cubicBezTo>
                    <a:cubicBezTo>
                      <a:pt x="534" y="719"/>
                      <a:pt x="534" y="719"/>
                      <a:pt x="534" y="719"/>
                    </a:cubicBezTo>
                    <a:cubicBezTo>
                      <a:pt x="515" y="719"/>
                      <a:pt x="515" y="719"/>
                      <a:pt x="515" y="719"/>
                    </a:cubicBezTo>
                    <a:cubicBezTo>
                      <a:pt x="515" y="709"/>
                      <a:pt x="515" y="709"/>
                      <a:pt x="515" y="709"/>
                    </a:cubicBezTo>
                    <a:cubicBezTo>
                      <a:pt x="534" y="709"/>
                      <a:pt x="534" y="709"/>
                      <a:pt x="534" y="709"/>
                    </a:cubicBezTo>
                    <a:cubicBezTo>
                      <a:pt x="534" y="700"/>
                      <a:pt x="534" y="700"/>
                      <a:pt x="534" y="700"/>
                    </a:cubicBezTo>
                    <a:cubicBezTo>
                      <a:pt x="515" y="700"/>
                      <a:pt x="515" y="700"/>
                      <a:pt x="515" y="700"/>
                    </a:cubicBezTo>
                    <a:cubicBezTo>
                      <a:pt x="515" y="690"/>
                      <a:pt x="515" y="690"/>
                      <a:pt x="515" y="690"/>
                    </a:cubicBezTo>
                    <a:cubicBezTo>
                      <a:pt x="534" y="690"/>
                      <a:pt x="534" y="690"/>
                      <a:pt x="534" y="690"/>
                    </a:cubicBezTo>
                    <a:cubicBezTo>
                      <a:pt x="534" y="681"/>
                      <a:pt x="534" y="681"/>
                      <a:pt x="534" y="681"/>
                    </a:cubicBezTo>
                    <a:cubicBezTo>
                      <a:pt x="515" y="681"/>
                      <a:pt x="515" y="681"/>
                      <a:pt x="515" y="681"/>
                    </a:cubicBezTo>
                    <a:cubicBezTo>
                      <a:pt x="515" y="672"/>
                      <a:pt x="515" y="672"/>
                      <a:pt x="515" y="672"/>
                    </a:cubicBezTo>
                    <a:cubicBezTo>
                      <a:pt x="505" y="672"/>
                      <a:pt x="505" y="672"/>
                      <a:pt x="505" y="672"/>
                    </a:cubicBezTo>
                    <a:cubicBezTo>
                      <a:pt x="505" y="653"/>
                      <a:pt x="505" y="653"/>
                      <a:pt x="505" y="653"/>
                    </a:cubicBezTo>
                    <a:cubicBezTo>
                      <a:pt x="496" y="653"/>
                      <a:pt x="496" y="653"/>
                      <a:pt x="496" y="653"/>
                    </a:cubicBezTo>
                    <a:cubicBezTo>
                      <a:pt x="496" y="672"/>
                      <a:pt x="496" y="672"/>
                      <a:pt x="496" y="672"/>
                    </a:cubicBezTo>
                    <a:cubicBezTo>
                      <a:pt x="487" y="672"/>
                      <a:pt x="487" y="672"/>
                      <a:pt x="487" y="672"/>
                    </a:cubicBezTo>
                    <a:cubicBezTo>
                      <a:pt x="487" y="653"/>
                      <a:pt x="487" y="653"/>
                      <a:pt x="487" y="653"/>
                    </a:cubicBezTo>
                    <a:cubicBezTo>
                      <a:pt x="477" y="653"/>
                      <a:pt x="477" y="653"/>
                      <a:pt x="477" y="653"/>
                    </a:cubicBezTo>
                    <a:cubicBezTo>
                      <a:pt x="477" y="672"/>
                      <a:pt x="477" y="672"/>
                      <a:pt x="477" y="672"/>
                    </a:cubicBezTo>
                    <a:cubicBezTo>
                      <a:pt x="468" y="672"/>
                      <a:pt x="468" y="672"/>
                      <a:pt x="468" y="672"/>
                    </a:cubicBezTo>
                    <a:cubicBezTo>
                      <a:pt x="468" y="653"/>
                      <a:pt x="468" y="653"/>
                      <a:pt x="468" y="653"/>
                    </a:cubicBezTo>
                    <a:cubicBezTo>
                      <a:pt x="458" y="653"/>
                      <a:pt x="458" y="653"/>
                      <a:pt x="458" y="653"/>
                    </a:cubicBezTo>
                    <a:cubicBezTo>
                      <a:pt x="458" y="672"/>
                      <a:pt x="458" y="672"/>
                      <a:pt x="458" y="672"/>
                    </a:cubicBezTo>
                    <a:cubicBezTo>
                      <a:pt x="449" y="672"/>
                      <a:pt x="449" y="672"/>
                      <a:pt x="449" y="672"/>
                    </a:cubicBezTo>
                    <a:cubicBezTo>
                      <a:pt x="449" y="653"/>
                      <a:pt x="449" y="653"/>
                      <a:pt x="449" y="653"/>
                    </a:cubicBezTo>
                    <a:cubicBezTo>
                      <a:pt x="439" y="653"/>
                      <a:pt x="439" y="653"/>
                      <a:pt x="439" y="653"/>
                    </a:cubicBezTo>
                    <a:cubicBezTo>
                      <a:pt x="439" y="672"/>
                      <a:pt x="439" y="672"/>
                      <a:pt x="439" y="672"/>
                    </a:cubicBezTo>
                    <a:cubicBezTo>
                      <a:pt x="430" y="672"/>
                      <a:pt x="430" y="672"/>
                      <a:pt x="430" y="672"/>
                    </a:cubicBezTo>
                    <a:cubicBezTo>
                      <a:pt x="430" y="681"/>
                      <a:pt x="430" y="681"/>
                      <a:pt x="430" y="681"/>
                    </a:cubicBezTo>
                    <a:cubicBezTo>
                      <a:pt x="411" y="681"/>
                      <a:pt x="411" y="681"/>
                      <a:pt x="411" y="681"/>
                    </a:cubicBezTo>
                    <a:cubicBezTo>
                      <a:pt x="411" y="690"/>
                      <a:pt x="411" y="690"/>
                      <a:pt x="411" y="690"/>
                    </a:cubicBezTo>
                    <a:cubicBezTo>
                      <a:pt x="430" y="690"/>
                      <a:pt x="430" y="690"/>
                      <a:pt x="430" y="690"/>
                    </a:cubicBezTo>
                    <a:cubicBezTo>
                      <a:pt x="430" y="700"/>
                      <a:pt x="430" y="700"/>
                      <a:pt x="430" y="700"/>
                    </a:cubicBezTo>
                    <a:cubicBezTo>
                      <a:pt x="411" y="700"/>
                      <a:pt x="411" y="700"/>
                      <a:pt x="411" y="700"/>
                    </a:cubicBezTo>
                    <a:cubicBezTo>
                      <a:pt x="411" y="709"/>
                      <a:pt x="411" y="709"/>
                      <a:pt x="411" y="709"/>
                    </a:cubicBezTo>
                    <a:cubicBezTo>
                      <a:pt x="430" y="709"/>
                      <a:pt x="430" y="709"/>
                      <a:pt x="430" y="709"/>
                    </a:cubicBezTo>
                    <a:cubicBezTo>
                      <a:pt x="430" y="719"/>
                      <a:pt x="430" y="719"/>
                      <a:pt x="430" y="719"/>
                    </a:cubicBezTo>
                    <a:cubicBezTo>
                      <a:pt x="411" y="719"/>
                      <a:pt x="411" y="719"/>
                      <a:pt x="411" y="719"/>
                    </a:cubicBezTo>
                    <a:cubicBezTo>
                      <a:pt x="411" y="728"/>
                      <a:pt x="411" y="728"/>
                      <a:pt x="411" y="728"/>
                    </a:cubicBezTo>
                    <a:cubicBezTo>
                      <a:pt x="430" y="728"/>
                      <a:pt x="430" y="728"/>
                      <a:pt x="430" y="728"/>
                    </a:cubicBezTo>
                    <a:cubicBezTo>
                      <a:pt x="430" y="738"/>
                      <a:pt x="430" y="738"/>
                      <a:pt x="430" y="738"/>
                    </a:cubicBezTo>
                    <a:cubicBezTo>
                      <a:pt x="411" y="738"/>
                      <a:pt x="411" y="738"/>
                      <a:pt x="411" y="738"/>
                    </a:cubicBezTo>
                    <a:cubicBezTo>
                      <a:pt x="411" y="747"/>
                      <a:pt x="411" y="747"/>
                      <a:pt x="411" y="747"/>
                    </a:cubicBezTo>
                    <a:cubicBezTo>
                      <a:pt x="430" y="747"/>
                      <a:pt x="430" y="747"/>
                      <a:pt x="430" y="747"/>
                    </a:cubicBezTo>
                    <a:cubicBezTo>
                      <a:pt x="430" y="756"/>
                      <a:pt x="430" y="756"/>
                      <a:pt x="430" y="756"/>
                    </a:cubicBezTo>
                    <a:cubicBezTo>
                      <a:pt x="448" y="756"/>
                      <a:pt x="448" y="756"/>
                      <a:pt x="448" y="756"/>
                    </a:cubicBezTo>
                    <a:cubicBezTo>
                      <a:pt x="448" y="769"/>
                      <a:pt x="448" y="769"/>
                      <a:pt x="448" y="769"/>
                    </a:cubicBezTo>
                    <a:cubicBezTo>
                      <a:pt x="364" y="769"/>
                      <a:pt x="364" y="769"/>
                      <a:pt x="364" y="769"/>
                    </a:cubicBezTo>
                    <a:cubicBezTo>
                      <a:pt x="364" y="645"/>
                      <a:pt x="364" y="645"/>
                      <a:pt x="364" y="645"/>
                    </a:cubicBezTo>
                    <a:cubicBezTo>
                      <a:pt x="578" y="645"/>
                      <a:pt x="578" y="645"/>
                      <a:pt x="578" y="645"/>
                    </a:cubicBezTo>
                    <a:cubicBezTo>
                      <a:pt x="578" y="769"/>
                      <a:pt x="578" y="769"/>
                      <a:pt x="578" y="769"/>
                    </a:cubicBezTo>
                    <a:cubicBezTo>
                      <a:pt x="497" y="769"/>
                      <a:pt x="497" y="769"/>
                      <a:pt x="497" y="769"/>
                    </a:cubicBezTo>
                    <a:lnTo>
                      <a:pt x="497" y="756"/>
                    </a:lnTo>
                    <a:close/>
                    <a:moveTo>
                      <a:pt x="457" y="756"/>
                    </a:moveTo>
                    <a:cubicBezTo>
                      <a:pt x="468" y="756"/>
                      <a:pt x="468" y="756"/>
                      <a:pt x="468" y="756"/>
                    </a:cubicBezTo>
                    <a:cubicBezTo>
                      <a:pt x="468" y="769"/>
                      <a:pt x="468" y="769"/>
                      <a:pt x="468" y="769"/>
                    </a:cubicBezTo>
                    <a:cubicBezTo>
                      <a:pt x="457" y="769"/>
                      <a:pt x="457" y="769"/>
                      <a:pt x="457" y="769"/>
                    </a:cubicBezTo>
                    <a:lnTo>
                      <a:pt x="457" y="756"/>
                    </a:lnTo>
                    <a:close/>
                    <a:moveTo>
                      <a:pt x="468" y="793"/>
                    </a:moveTo>
                    <a:cubicBezTo>
                      <a:pt x="468" y="841"/>
                      <a:pt x="468" y="841"/>
                      <a:pt x="468" y="841"/>
                    </a:cubicBezTo>
                    <a:cubicBezTo>
                      <a:pt x="457" y="841"/>
                      <a:pt x="457" y="841"/>
                      <a:pt x="457" y="841"/>
                    </a:cubicBezTo>
                    <a:cubicBezTo>
                      <a:pt x="457" y="793"/>
                      <a:pt x="457" y="793"/>
                      <a:pt x="457" y="793"/>
                    </a:cubicBezTo>
                    <a:lnTo>
                      <a:pt x="468" y="793"/>
                    </a:lnTo>
                    <a:close/>
                    <a:moveTo>
                      <a:pt x="761" y="876"/>
                    </a:moveTo>
                    <a:cubicBezTo>
                      <a:pt x="761" y="876"/>
                      <a:pt x="760" y="876"/>
                      <a:pt x="759" y="876"/>
                    </a:cubicBezTo>
                    <a:cubicBezTo>
                      <a:pt x="657" y="875"/>
                      <a:pt x="657" y="875"/>
                      <a:pt x="657" y="875"/>
                    </a:cubicBezTo>
                    <a:cubicBezTo>
                      <a:pt x="657" y="853"/>
                      <a:pt x="657" y="853"/>
                      <a:pt x="657" y="853"/>
                    </a:cubicBezTo>
                    <a:cubicBezTo>
                      <a:pt x="657" y="846"/>
                      <a:pt x="651" y="841"/>
                      <a:pt x="645" y="841"/>
                    </a:cubicBezTo>
                    <a:cubicBezTo>
                      <a:pt x="497" y="841"/>
                      <a:pt x="497" y="841"/>
                      <a:pt x="497" y="841"/>
                    </a:cubicBezTo>
                    <a:cubicBezTo>
                      <a:pt x="497" y="793"/>
                      <a:pt x="497" y="793"/>
                      <a:pt x="497" y="793"/>
                    </a:cubicBezTo>
                    <a:cubicBezTo>
                      <a:pt x="590" y="793"/>
                      <a:pt x="590" y="793"/>
                      <a:pt x="590" y="793"/>
                    </a:cubicBezTo>
                    <a:cubicBezTo>
                      <a:pt x="597" y="793"/>
                      <a:pt x="602" y="787"/>
                      <a:pt x="602" y="781"/>
                    </a:cubicBezTo>
                    <a:cubicBezTo>
                      <a:pt x="602" y="633"/>
                      <a:pt x="602" y="633"/>
                      <a:pt x="602" y="633"/>
                    </a:cubicBezTo>
                    <a:cubicBezTo>
                      <a:pt x="602" y="626"/>
                      <a:pt x="597" y="621"/>
                      <a:pt x="590" y="621"/>
                    </a:cubicBezTo>
                    <a:cubicBezTo>
                      <a:pt x="352" y="621"/>
                      <a:pt x="352" y="621"/>
                      <a:pt x="352" y="621"/>
                    </a:cubicBezTo>
                    <a:cubicBezTo>
                      <a:pt x="345" y="621"/>
                      <a:pt x="340" y="626"/>
                      <a:pt x="340" y="633"/>
                    </a:cubicBezTo>
                    <a:cubicBezTo>
                      <a:pt x="340" y="781"/>
                      <a:pt x="340" y="781"/>
                      <a:pt x="340" y="781"/>
                    </a:cubicBezTo>
                    <a:cubicBezTo>
                      <a:pt x="340" y="787"/>
                      <a:pt x="345" y="793"/>
                      <a:pt x="352" y="793"/>
                    </a:cubicBezTo>
                    <a:cubicBezTo>
                      <a:pt x="448" y="793"/>
                      <a:pt x="448" y="793"/>
                      <a:pt x="448" y="793"/>
                    </a:cubicBezTo>
                    <a:cubicBezTo>
                      <a:pt x="448" y="841"/>
                      <a:pt x="448" y="841"/>
                      <a:pt x="448" y="841"/>
                    </a:cubicBezTo>
                    <a:cubicBezTo>
                      <a:pt x="297" y="841"/>
                      <a:pt x="297" y="841"/>
                      <a:pt x="297" y="841"/>
                    </a:cubicBezTo>
                    <a:cubicBezTo>
                      <a:pt x="290" y="841"/>
                      <a:pt x="285" y="846"/>
                      <a:pt x="285" y="853"/>
                    </a:cubicBezTo>
                    <a:cubicBezTo>
                      <a:pt x="284" y="876"/>
                      <a:pt x="284" y="876"/>
                      <a:pt x="284" y="876"/>
                    </a:cubicBezTo>
                    <a:cubicBezTo>
                      <a:pt x="181" y="876"/>
                      <a:pt x="181" y="876"/>
                      <a:pt x="181" y="876"/>
                    </a:cubicBezTo>
                    <a:cubicBezTo>
                      <a:pt x="181" y="876"/>
                      <a:pt x="181" y="874"/>
                      <a:pt x="181" y="872"/>
                    </a:cubicBezTo>
                    <a:cubicBezTo>
                      <a:pt x="181" y="691"/>
                      <a:pt x="181" y="691"/>
                      <a:pt x="181" y="691"/>
                    </a:cubicBezTo>
                    <a:cubicBezTo>
                      <a:pt x="180" y="671"/>
                      <a:pt x="196" y="654"/>
                      <a:pt x="196" y="654"/>
                    </a:cubicBezTo>
                    <a:cubicBezTo>
                      <a:pt x="199" y="651"/>
                      <a:pt x="200" y="646"/>
                      <a:pt x="198" y="641"/>
                    </a:cubicBezTo>
                    <a:cubicBezTo>
                      <a:pt x="196" y="637"/>
                      <a:pt x="192" y="634"/>
                      <a:pt x="187" y="634"/>
                    </a:cubicBezTo>
                    <a:cubicBezTo>
                      <a:pt x="163" y="634"/>
                      <a:pt x="163" y="634"/>
                      <a:pt x="163" y="634"/>
                    </a:cubicBezTo>
                    <a:cubicBezTo>
                      <a:pt x="152" y="634"/>
                      <a:pt x="147" y="620"/>
                      <a:pt x="146" y="616"/>
                    </a:cubicBezTo>
                    <a:cubicBezTo>
                      <a:pt x="147" y="597"/>
                      <a:pt x="158" y="594"/>
                      <a:pt x="160" y="594"/>
                    </a:cubicBezTo>
                    <a:cubicBezTo>
                      <a:pt x="215" y="594"/>
                      <a:pt x="215" y="594"/>
                      <a:pt x="215" y="594"/>
                    </a:cubicBezTo>
                    <a:cubicBezTo>
                      <a:pt x="221" y="594"/>
                      <a:pt x="224" y="600"/>
                      <a:pt x="224" y="600"/>
                    </a:cubicBezTo>
                    <a:cubicBezTo>
                      <a:pt x="226" y="605"/>
                      <a:pt x="232" y="607"/>
                      <a:pt x="237" y="606"/>
                    </a:cubicBezTo>
                    <a:cubicBezTo>
                      <a:pt x="242" y="605"/>
                      <a:pt x="246" y="601"/>
                      <a:pt x="247" y="596"/>
                    </a:cubicBezTo>
                    <a:cubicBezTo>
                      <a:pt x="251" y="557"/>
                      <a:pt x="275" y="490"/>
                      <a:pt x="275" y="489"/>
                    </a:cubicBezTo>
                    <a:cubicBezTo>
                      <a:pt x="284" y="465"/>
                      <a:pt x="301" y="464"/>
                      <a:pt x="302" y="464"/>
                    </a:cubicBezTo>
                    <a:cubicBezTo>
                      <a:pt x="304" y="464"/>
                      <a:pt x="306" y="464"/>
                      <a:pt x="307" y="463"/>
                    </a:cubicBezTo>
                    <a:cubicBezTo>
                      <a:pt x="317" y="459"/>
                      <a:pt x="399" y="456"/>
                      <a:pt x="471" y="454"/>
                    </a:cubicBezTo>
                    <a:cubicBezTo>
                      <a:pt x="543" y="456"/>
                      <a:pt x="624" y="459"/>
                      <a:pt x="635" y="463"/>
                    </a:cubicBezTo>
                    <a:cubicBezTo>
                      <a:pt x="636" y="464"/>
                      <a:pt x="638" y="464"/>
                      <a:pt x="639" y="464"/>
                    </a:cubicBezTo>
                    <a:cubicBezTo>
                      <a:pt x="641" y="464"/>
                      <a:pt x="658" y="465"/>
                      <a:pt x="667" y="489"/>
                    </a:cubicBezTo>
                    <a:cubicBezTo>
                      <a:pt x="667" y="490"/>
                      <a:pt x="691" y="557"/>
                      <a:pt x="695" y="596"/>
                    </a:cubicBezTo>
                    <a:cubicBezTo>
                      <a:pt x="696" y="601"/>
                      <a:pt x="700" y="605"/>
                      <a:pt x="705" y="606"/>
                    </a:cubicBezTo>
                    <a:cubicBezTo>
                      <a:pt x="710" y="607"/>
                      <a:pt x="715" y="605"/>
                      <a:pt x="718" y="600"/>
                    </a:cubicBezTo>
                    <a:cubicBezTo>
                      <a:pt x="718" y="600"/>
                      <a:pt x="721" y="594"/>
                      <a:pt x="726" y="594"/>
                    </a:cubicBezTo>
                    <a:cubicBezTo>
                      <a:pt x="780" y="594"/>
                      <a:pt x="780" y="594"/>
                      <a:pt x="780" y="594"/>
                    </a:cubicBezTo>
                    <a:cubicBezTo>
                      <a:pt x="784" y="594"/>
                      <a:pt x="795" y="597"/>
                      <a:pt x="796" y="616"/>
                    </a:cubicBezTo>
                    <a:cubicBezTo>
                      <a:pt x="795" y="620"/>
                      <a:pt x="790" y="634"/>
                      <a:pt x="779" y="634"/>
                    </a:cubicBezTo>
                    <a:cubicBezTo>
                      <a:pt x="755" y="634"/>
                      <a:pt x="755" y="634"/>
                      <a:pt x="755" y="634"/>
                    </a:cubicBezTo>
                    <a:cubicBezTo>
                      <a:pt x="750" y="634"/>
                      <a:pt x="746" y="637"/>
                      <a:pt x="744" y="641"/>
                    </a:cubicBezTo>
                    <a:cubicBezTo>
                      <a:pt x="742" y="646"/>
                      <a:pt x="743" y="651"/>
                      <a:pt x="746" y="654"/>
                    </a:cubicBezTo>
                    <a:cubicBezTo>
                      <a:pt x="746" y="654"/>
                      <a:pt x="761" y="671"/>
                      <a:pt x="761" y="691"/>
                    </a:cubicBezTo>
                    <a:cubicBezTo>
                      <a:pt x="761" y="873"/>
                      <a:pt x="761" y="873"/>
                      <a:pt x="761" y="873"/>
                    </a:cubicBezTo>
                    <a:cubicBezTo>
                      <a:pt x="761" y="874"/>
                      <a:pt x="761" y="876"/>
                      <a:pt x="761" y="876"/>
                    </a:cubicBezTo>
                    <a:close/>
                  </a:path>
                </a:pathLst>
              </a:custGeom>
              <a:solidFill>
                <a:srgbClr val="BACC9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5" name="그룹 20"/>
            <p:cNvGrpSpPr/>
            <p:nvPr/>
          </p:nvGrpSpPr>
          <p:grpSpPr>
            <a:xfrm>
              <a:off x="5767933" y="3040349"/>
              <a:ext cx="244002" cy="272089"/>
              <a:chOff x="5767933" y="3040349"/>
              <a:chExt cx="244002" cy="272089"/>
            </a:xfrm>
          </p:grpSpPr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5806550" y="3130325"/>
                <a:ext cx="205385" cy="182113"/>
              </a:xfrm>
              <a:custGeom>
                <a:avLst/>
                <a:gdLst>
                  <a:gd name="T0" fmla="*/ 258 w 388"/>
                  <a:gd name="T1" fmla="*/ 0 h 344"/>
                  <a:gd name="T2" fmla="*/ 184 w 388"/>
                  <a:gd name="T3" fmla="*/ 200 h 344"/>
                  <a:gd name="T4" fmla="*/ 182 w 388"/>
                  <a:gd name="T5" fmla="*/ 227 h 344"/>
                  <a:gd name="T6" fmla="*/ 0 w 388"/>
                  <a:gd name="T7" fmla="*/ 227 h 344"/>
                  <a:gd name="T8" fmla="*/ 114 w 388"/>
                  <a:gd name="T9" fmla="*/ 344 h 344"/>
                  <a:gd name="T10" fmla="*/ 180 w 388"/>
                  <a:gd name="T11" fmla="*/ 333 h 344"/>
                  <a:gd name="T12" fmla="*/ 388 w 388"/>
                  <a:gd name="T13" fmla="*/ 116 h 344"/>
                  <a:gd name="T14" fmla="*/ 258 w 388"/>
                  <a:gd name="T1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8" h="344">
                    <a:moveTo>
                      <a:pt x="258" y="0"/>
                    </a:moveTo>
                    <a:cubicBezTo>
                      <a:pt x="184" y="200"/>
                      <a:pt x="184" y="200"/>
                      <a:pt x="184" y="200"/>
                    </a:cubicBezTo>
                    <a:cubicBezTo>
                      <a:pt x="182" y="227"/>
                      <a:pt x="182" y="227"/>
                      <a:pt x="182" y="22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114" y="344"/>
                      <a:pt x="114" y="344"/>
                      <a:pt x="114" y="344"/>
                    </a:cubicBezTo>
                    <a:cubicBezTo>
                      <a:pt x="136" y="343"/>
                      <a:pt x="158" y="339"/>
                      <a:pt x="180" y="333"/>
                    </a:cubicBezTo>
                    <a:cubicBezTo>
                      <a:pt x="288" y="303"/>
                      <a:pt x="364" y="217"/>
                      <a:pt x="388" y="116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7" name="Freeform 290"/>
              <p:cNvSpPr>
                <a:spLocks noEditPoints="1"/>
              </p:cNvSpPr>
              <p:nvPr/>
            </p:nvSpPr>
            <p:spPr bwMode="auto">
              <a:xfrm>
                <a:off x="5767933" y="3040349"/>
                <a:ext cx="176461" cy="209784"/>
              </a:xfrm>
              <a:custGeom>
                <a:avLst/>
                <a:gdLst>
                  <a:gd name="T0" fmla="*/ 316 w 699"/>
                  <a:gd name="T1" fmla="*/ 187 h 833"/>
                  <a:gd name="T2" fmla="*/ 466 w 699"/>
                  <a:gd name="T3" fmla="*/ 686 h 833"/>
                  <a:gd name="T4" fmla="*/ 167 w 699"/>
                  <a:gd name="T5" fmla="*/ 791 h 833"/>
                  <a:gd name="T6" fmla="*/ 246 w 699"/>
                  <a:gd name="T7" fmla="*/ 710 h 833"/>
                  <a:gd name="T8" fmla="*/ 628 w 699"/>
                  <a:gd name="T9" fmla="*/ 509 h 833"/>
                  <a:gd name="T10" fmla="*/ 678 w 699"/>
                  <a:gd name="T11" fmla="*/ 393 h 833"/>
                  <a:gd name="T12" fmla="*/ 682 w 699"/>
                  <a:gd name="T13" fmla="*/ 401 h 833"/>
                  <a:gd name="T14" fmla="*/ 684 w 699"/>
                  <a:gd name="T15" fmla="*/ 382 h 833"/>
                  <a:gd name="T16" fmla="*/ 545 w 699"/>
                  <a:gd name="T17" fmla="*/ 734 h 833"/>
                  <a:gd name="T18" fmla="*/ 661 w 699"/>
                  <a:gd name="T19" fmla="*/ 438 h 833"/>
                  <a:gd name="T20" fmla="*/ 665 w 699"/>
                  <a:gd name="T21" fmla="*/ 446 h 833"/>
                  <a:gd name="T22" fmla="*/ 617 w 699"/>
                  <a:gd name="T23" fmla="*/ 562 h 833"/>
                  <a:gd name="T24" fmla="*/ 562 w 699"/>
                  <a:gd name="T25" fmla="*/ 689 h 833"/>
                  <a:gd name="T26" fmla="*/ 611 w 699"/>
                  <a:gd name="T27" fmla="*/ 573 h 833"/>
                  <a:gd name="T28" fmla="*/ 615 w 699"/>
                  <a:gd name="T29" fmla="*/ 581 h 833"/>
                  <a:gd name="T30" fmla="*/ 584 w 699"/>
                  <a:gd name="T31" fmla="*/ 652 h 833"/>
                  <a:gd name="T32" fmla="*/ 54 w 699"/>
                  <a:gd name="T33" fmla="*/ 483 h 833"/>
                  <a:gd name="T34" fmla="*/ 54 w 699"/>
                  <a:gd name="T35" fmla="*/ 464 h 833"/>
                  <a:gd name="T36" fmla="*/ 50 w 699"/>
                  <a:gd name="T37" fmla="*/ 472 h 833"/>
                  <a:gd name="T38" fmla="*/ 26 w 699"/>
                  <a:gd name="T39" fmla="*/ 423 h 833"/>
                  <a:gd name="T40" fmla="*/ 4 w 699"/>
                  <a:gd name="T41" fmla="*/ 348 h 833"/>
                  <a:gd name="T42" fmla="*/ 87 w 699"/>
                  <a:gd name="T43" fmla="*/ 554 h 833"/>
                  <a:gd name="T44" fmla="*/ 84 w 699"/>
                  <a:gd name="T45" fmla="*/ 562 h 833"/>
                  <a:gd name="T46" fmla="*/ 126 w 699"/>
                  <a:gd name="T47" fmla="*/ 693 h 833"/>
                  <a:gd name="T48" fmla="*/ 138 w 699"/>
                  <a:gd name="T49" fmla="*/ 708 h 833"/>
                  <a:gd name="T50" fmla="*/ 104 w 699"/>
                  <a:gd name="T51" fmla="*/ 599 h 833"/>
                  <a:gd name="T52" fmla="*/ 100 w 699"/>
                  <a:gd name="T53" fmla="*/ 607 h 833"/>
                  <a:gd name="T54" fmla="*/ 109 w 699"/>
                  <a:gd name="T55" fmla="*/ 648 h 833"/>
                  <a:gd name="T56" fmla="*/ 220 w 699"/>
                  <a:gd name="T57" fmla="*/ 612 h 833"/>
                  <a:gd name="T58" fmla="*/ 213 w 699"/>
                  <a:gd name="T59" fmla="*/ 565 h 833"/>
                  <a:gd name="T60" fmla="*/ 212 w 699"/>
                  <a:gd name="T61" fmla="*/ 565 h 833"/>
                  <a:gd name="T62" fmla="*/ 229 w 699"/>
                  <a:gd name="T63" fmla="*/ 629 h 833"/>
                  <a:gd name="T64" fmla="*/ 481 w 699"/>
                  <a:gd name="T65" fmla="*/ 577 h 833"/>
                  <a:gd name="T66" fmla="*/ 466 w 699"/>
                  <a:gd name="T67" fmla="*/ 629 h 833"/>
                  <a:gd name="T68" fmla="*/ 473 w 699"/>
                  <a:gd name="T69" fmla="*/ 624 h 833"/>
                  <a:gd name="T70" fmla="*/ 478 w 699"/>
                  <a:gd name="T71" fmla="*/ 558 h 833"/>
                  <a:gd name="T72" fmla="*/ 539 w 699"/>
                  <a:gd name="T73" fmla="*/ 808 h 833"/>
                  <a:gd name="T74" fmla="*/ 316 w 699"/>
                  <a:gd name="T75" fmla="*/ 0 h 833"/>
                  <a:gd name="T76" fmla="*/ 316 w 699"/>
                  <a:gd name="T77" fmla="*/ 284 h 833"/>
                  <a:gd name="T78" fmla="*/ 270 w 699"/>
                  <a:gd name="T79" fmla="*/ 70 h 833"/>
                  <a:gd name="T80" fmla="*/ 262 w 699"/>
                  <a:gd name="T81" fmla="*/ 66 h 833"/>
                  <a:gd name="T82" fmla="*/ 358 w 699"/>
                  <a:gd name="T83" fmla="*/ 215 h 833"/>
                  <a:gd name="T84" fmla="*/ 243 w 699"/>
                  <a:gd name="T85" fmla="*/ 100 h 833"/>
                  <a:gd name="T86" fmla="*/ 432 w 699"/>
                  <a:gd name="T87" fmla="*/ 218 h 833"/>
                  <a:gd name="T88" fmla="*/ 427 w 699"/>
                  <a:gd name="T89" fmla="*/ 217 h 833"/>
                  <a:gd name="T90" fmla="*/ 174 w 699"/>
                  <a:gd name="T91" fmla="*/ 142 h 833"/>
                  <a:gd name="T92" fmla="*/ 449 w 699"/>
                  <a:gd name="T93" fmla="*/ 133 h 833"/>
                  <a:gd name="T94" fmla="*/ 193 w 699"/>
                  <a:gd name="T95" fmla="*/ 213 h 833"/>
                  <a:gd name="T96" fmla="*/ 397 w 699"/>
                  <a:gd name="T97" fmla="*/ 105 h 833"/>
                  <a:gd name="T98" fmla="*/ 389 w 699"/>
                  <a:gd name="T99" fmla="*/ 100 h 833"/>
                  <a:gd name="T100" fmla="*/ 262 w 699"/>
                  <a:gd name="T101" fmla="*/ 219 h 833"/>
                  <a:gd name="T102" fmla="*/ 391 w 699"/>
                  <a:gd name="T103" fmla="*/ 32 h 833"/>
                  <a:gd name="T104" fmla="*/ 86 w 699"/>
                  <a:gd name="T105" fmla="*/ 444 h 833"/>
                  <a:gd name="T106" fmla="*/ 496 w 699"/>
                  <a:gd name="T107" fmla="*/ 281 h 833"/>
                  <a:gd name="T108" fmla="*/ 352 w 699"/>
                  <a:gd name="T109" fmla="*/ 334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9" h="833">
                    <a:moveTo>
                      <a:pt x="385" y="142"/>
                    </a:moveTo>
                    <a:cubicBezTo>
                      <a:pt x="385" y="104"/>
                      <a:pt x="354" y="73"/>
                      <a:pt x="316" y="73"/>
                    </a:cubicBezTo>
                    <a:cubicBezTo>
                      <a:pt x="278" y="73"/>
                      <a:pt x="247" y="104"/>
                      <a:pt x="247" y="142"/>
                    </a:cubicBezTo>
                    <a:cubicBezTo>
                      <a:pt x="247" y="180"/>
                      <a:pt x="278" y="211"/>
                      <a:pt x="316" y="211"/>
                    </a:cubicBezTo>
                    <a:cubicBezTo>
                      <a:pt x="354" y="211"/>
                      <a:pt x="385" y="180"/>
                      <a:pt x="385" y="142"/>
                    </a:cubicBezTo>
                    <a:close/>
                    <a:moveTo>
                      <a:pt x="316" y="187"/>
                    </a:moveTo>
                    <a:cubicBezTo>
                      <a:pt x="291" y="187"/>
                      <a:pt x="271" y="167"/>
                      <a:pt x="271" y="142"/>
                    </a:cubicBezTo>
                    <a:cubicBezTo>
                      <a:pt x="271" y="117"/>
                      <a:pt x="291" y="97"/>
                      <a:pt x="316" y="97"/>
                    </a:cubicBezTo>
                    <a:cubicBezTo>
                      <a:pt x="341" y="97"/>
                      <a:pt x="361" y="117"/>
                      <a:pt x="361" y="142"/>
                    </a:cubicBezTo>
                    <a:cubicBezTo>
                      <a:pt x="361" y="167"/>
                      <a:pt x="341" y="187"/>
                      <a:pt x="316" y="187"/>
                    </a:cubicBezTo>
                    <a:close/>
                    <a:moveTo>
                      <a:pt x="537" y="765"/>
                    </a:moveTo>
                    <a:cubicBezTo>
                      <a:pt x="466" y="686"/>
                      <a:pt x="466" y="686"/>
                      <a:pt x="466" y="686"/>
                    </a:cubicBezTo>
                    <a:cubicBezTo>
                      <a:pt x="464" y="683"/>
                      <a:pt x="460" y="681"/>
                      <a:pt x="456" y="681"/>
                    </a:cubicBezTo>
                    <a:cubicBezTo>
                      <a:pt x="239" y="681"/>
                      <a:pt x="239" y="681"/>
                      <a:pt x="239" y="681"/>
                    </a:cubicBezTo>
                    <a:cubicBezTo>
                      <a:pt x="235" y="681"/>
                      <a:pt x="231" y="683"/>
                      <a:pt x="228" y="686"/>
                    </a:cubicBezTo>
                    <a:cubicBezTo>
                      <a:pt x="156" y="767"/>
                      <a:pt x="156" y="767"/>
                      <a:pt x="156" y="767"/>
                    </a:cubicBezTo>
                    <a:cubicBezTo>
                      <a:pt x="152" y="772"/>
                      <a:pt x="151" y="778"/>
                      <a:pt x="153" y="783"/>
                    </a:cubicBezTo>
                    <a:cubicBezTo>
                      <a:pt x="156" y="788"/>
                      <a:pt x="161" y="791"/>
                      <a:pt x="167" y="791"/>
                    </a:cubicBezTo>
                    <a:cubicBezTo>
                      <a:pt x="528" y="791"/>
                      <a:pt x="528" y="791"/>
                      <a:pt x="528" y="791"/>
                    </a:cubicBezTo>
                    <a:cubicBezTo>
                      <a:pt x="528" y="791"/>
                      <a:pt x="528" y="791"/>
                      <a:pt x="529" y="791"/>
                    </a:cubicBezTo>
                    <a:cubicBezTo>
                      <a:pt x="537" y="791"/>
                      <a:pt x="543" y="785"/>
                      <a:pt x="543" y="777"/>
                    </a:cubicBezTo>
                    <a:cubicBezTo>
                      <a:pt x="543" y="772"/>
                      <a:pt x="541" y="768"/>
                      <a:pt x="537" y="765"/>
                    </a:cubicBezTo>
                    <a:close/>
                    <a:moveTo>
                      <a:pt x="199" y="763"/>
                    </a:moveTo>
                    <a:cubicBezTo>
                      <a:pt x="246" y="710"/>
                      <a:pt x="246" y="710"/>
                      <a:pt x="246" y="710"/>
                    </a:cubicBezTo>
                    <a:cubicBezTo>
                      <a:pt x="449" y="710"/>
                      <a:pt x="449" y="710"/>
                      <a:pt x="449" y="710"/>
                    </a:cubicBezTo>
                    <a:cubicBezTo>
                      <a:pt x="496" y="763"/>
                      <a:pt x="496" y="763"/>
                      <a:pt x="496" y="763"/>
                    </a:cubicBezTo>
                    <a:lnTo>
                      <a:pt x="199" y="763"/>
                    </a:lnTo>
                    <a:close/>
                    <a:moveTo>
                      <a:pt x="645" y="483"/>
                    </a:moveTo>
                    <a:cubicBezTo>
                      <a:pt x="642" y="482"/>
                      <a:pt x="638" y="484"/>
                      <a:pt x="637" y="487"/>
                    </a:cubicBezTo>
                    <a:cubicBezTo>
                      <a:pt x="628" y="509"/>
                      <a:pt x="628" y="509"/>
                      <a:pt x="628" y="509"/>
                    </a:cubicBezTo>
                    <a:cubicBezTo>
                      <a:pt x="627" y="512"/>
                      <a:pt x="629" y="516"/>
                      <a:pt x="632" y="517"/>
                    </a:cubicBezTo>
                    <a:cubicBezTo>
                      <a:pt x="633" y="517"/>
                      <a:pt x="633" y="517"/>
                      <a:pt x="634" y="517"/>
                    </a:cubicBezTo>
                    <a:cubicBezTo>
                      <a:pt x="637" y="517"/>
                      <a:pt x="639" y="516"/>
                      <a:pt x="640" y="513"/>
                    </a:cubicBezTo>
                    <a:cubicBezTo>
                      <a:pt x="648" y="491"/>
                      <a:pt x="648" y="491"/>
                      <a:pt x="648" y="491"/>
                    </a:cubicBezTo>
                    <a:cubicBezTo>
                      <a:pt x="649" y="488"/>
                      <a:pt x="648" y="484"/>
                      <a:pt x="645" y="483"/>
                    </a:cubicBezTo>
                    <a:close/>
                    <a:moveTo>
                      <a:pt x="678" y="393"/>
                    </a:moveTo>
                    <a:cubicBezTo>
                      <a:pt x="675" y="392"/>
                      <a:pt x="671" y="394"/>
                      <a:pt x="670" y="397"/>
                    </a:cubicBezTo>
                    <a:cubicBezTo>
                      <a:pt x="662" y="419"/>
                      <a:pt x="662" y="419"/>
                      <a:pt x="662" y="419"/>
                    </a:cubicBezTo>
                    <a:cubicBezTo>
                      <a:pt x="661" y="422"/>
                      <a:pt x="662" y="426"/>
                      <a:pt x="665" y="427"/>
                    </a:cubicBezTo>
                    <a:cubicBezTo>
                      <a:pt x="666" y="427"/>
                      <a:pt x="667" y="427"/>
                      <a:pt x="668" y="427"/>
                    </a:cubicBezTo>
                    <a:cubicBezTo>
                      <a:pt x="670" y="427"/>
                      <a:pt x="672" y="426"/>
                      <a:pt x="673" y="423"/>
                    </a:cubicBezTo>
                    <a:cubicBezTo>
                      <a:pt x="682" y="401"/>
                      <a:pt x="682" y="401"/>
                      <a:pt x="682" y="401"/>
                    </a:cubicBezTo>
                    <a:cubicBezTo>
                      <a:pt x="683" y="398"/>
                      <a:pt x="681" y="394"/>
                      <a:pt x="678" y="393"/>
                    </a:cubicBezTo>
                    <a:close/>
                    <a:moveTo>
                      <a:pt x="695" y="348"/>
                    </a:moveTo>
                    <a:cubicBezTo>
                      <a:pt x="692" y="347"/>
                      <a:pt x="688" y="349"/>
                      <a:pt x="687" y="352"/>
                    </a:cubicBezTo>
                    <a:cubicBezTo>
                      <a:pt x="679" y="374"/>
                      <a:pt x="679" y="374"/>
                      <a:pt x="679" y="374"/>
                    </a:cubicBezTo>
                    <a:cubicBezTo>
                      <a:pt x="677" y="377"/>
                      <a:pt x="679" y="381"/>
                      <a:pt x="682" y="382"/>
                    </a:cubicBezTo>
                    <a:cubicBezTo>
                      <a:pt x="683" y="382"/>
                      <a:pt x="684" y="382"/>
                      <a:pt x="684" y="382"/>
                    </a:cubicBezTo>
                    <a:cubicBezTo>
                      <a:pt x="687" y="382"/>
                      <a:pt x="689" y="381"/>
                      <a:pt x="690" y="378"/>
                    </a:cubicBezTo>
                    <a:cubicBezTo>
                      <a:pt x="698" y="356"/>
                      <a:pt x="698" y="356"/>
                      <a:pt x="698" y="356"/>
                    </a:cubicBezTo>
                    <a:cubicBezTo>
                      <a:pt x="699" y="353"/>
                      <a:pt x="698" y="349"/>
                      <a:pt x="695" y="348"/>
                    </a:cubicBezTo>
                    <a:close/>
                    <a:moveTo>
                      <a:pt x="561" y="708"/>
                    </a:moveTo>
                    <a:cubicBezTo>
                      <a:pt x="558" y="707"/>
                      <a:pt x="554" y="709"/>
                      <a:pt x="553" y="712"/>
                    </a:cubicBezTo>
                    <a:cubicBezTo>
                      <a:pt x="545" y="734"/>
                      <a:pt x="545" y="734"/>
                      <a:pt x="545" y="734"/>
                    </a:cubicBezTo>
                    <a:cubicBezTo>
                      <a:pt x="544" y="737"/>
                      <a:pt x="545" y="741"/>
                      <a:pt x="548" y="742"/>
                    </a:cubicBezTo>
                    <a:cubicBezTo>
                      <a:pt x="549" y="742"/>
                      <a:pt x="550" y="742"/>
                      <a:pt x="551" y="742"/>
                    </a:cubicBezTo>
                    <a:cubicBezTo>
                      <a:pt x="553" y="742"/>
                      <a:pt x="555" y="741"/>
                      <a:pt x="556" y="738"/>
                    </a:cubicBezTo>
                    <a:cubicBezTo>
                      <a:pt x="564" y="716"/>
                      <a:pt x="564" y="716"/>
                      <a:pt x="564" y="716"/>
                    </a:cubicBezTo>
                    <a:cubicBezTo>
                      <a:pt x="566" y="713"/>
                      <a:pt x="564" y="709"/>
                      <a:pt x="561" y="708"/>
                    </a:cubicBezTo>
                    <a:close/>
                    <a:moveTo>
                      <a:pt x="661" y="438"/>
                    </a:moveTo>
                    <a:cubicBezTo>
                      <a:pt x="658" y="437"/>
                      <a:pt x="655" y="439"/>
                      <a:pt x="654" y="442"/>
                    </a:cubicBezTo>
                    <a:cubicBezTo>
                      <a:pt x="645" y="464"/>
                      <a:pt x="645" y="464"/>
                      <a:pt x="645" y="464"/>
                    </a:cubicBezTo>
                    <a:cubicBezTo>
                      <a:pt x="644" y="467"/>
                      <a:pt x="646" y="471"/>
                      <a:pt x="649" y="472"/>
                    </a:cubicBezTo>
                    <a:cubicBezTo>
                      <a:pt x="649" y="472"/>
                      <a:pt x="650" y="472"/>
                      <a:pt x="651" y="472"/>
                    </a:cubicBezTo>
                    <a:cubicBezTo>
                      <a:pt x="653" y="472"/>
                      <a:pt x="656" y="471"/>
                      <a:pt x="656" y="468"/>
                    </a:cubicBezTo>
                    <a:cubicBezTo>
                      <a:pt x="665" y="446"/>
                      <a:pt x="665" y="446"/>
                      <a:pt x="665" y="446"/>
                    </a:cubicBezTo>
                    <a:cubicBezTo>
                      <a:pt x="666" y="443"/>
                      <a:pt x="664" y="439"/>
                      <a:pt x="661" y="438"/>
                    </a:cubicBezTo>
                    <a:close/>
                    <a:moveTo>
                      <a:pt x="628" y="528"/>
                    </a:moveTo>
                    <a:cubicBezTo>
                      <a:pt x="625" y="527"/>
                      <a:pt x="621" y="529"/>
                      <a:pt x="620" y="532"/>
                    </a:cubicBezTo>
                    <a:cubicBezTo>
                      <a:pt x="612" y="554"/>
                      <a:pt x="612" y="554"/>
                      <a:pt x="612" y="554"/>
                    </a:cubicBezTo>
                    <a:cubicBezTo>
                      <a:pt x="611" y="557"/>
                      <a:pt x="612" y="561"/>
                      <a:pt x="615" y="562"/>
                    </a:cubicBezTo>
                    <a:cubicBezTo>
                      <a:pt x="616" y="562"/>
                      <a:pt x="617" y="562"/>
                      <a:pt x="617" y="562"/>
                    </a:cubicBezTo>
                    <a:cubicBezTo>
                      <a:pt x="620" y="562"/>
                      <a:pt x="622" y="561"/>
                      <a:pt x="623" y="558"/>
                    </a:cubicBezTo>
                    <a:cubicBezTo>
                      <a:pt x="631" y="536"/>
                      <a:pt x="631" y="536"/>
                      <a:pt x="631" y="536"/>
                    </a:cubicBezTo>
                    <a:cubicBezTo>
                      <a:pt x="633" y="533"/>
                      <a:pt x="631" y="529"/>
                      <a:pt x="628" y="528"/>
                    </a:cubicBezTo>
                    <a:close/>
                    <a:moveTo>
                      <a:pt x="578" y="663"/>
                    </a:moveTo>
                    <a:cubicBezTo>
                      <a:pt x="575" y="662"/>
                      <a:pt x="571" y="664"/>
                      <a:pt x="570" y="667"/>
                    </a:cubicBezTo>
                    <a:cubicBezTo>
                      <a:pt x="562" y="689"/>
                      <a:pt x="562" y="689"/>
                      <a:pt x="562" y="689"/>
                    </a:cubicBezTo>
                    <a:cubicBezTo>
                      <a:pt x="560" y="692"/>
                      <a:pt x="562" y="696"/>
                      <a:pt x="565" y="697"/>
                    </a:cubicBezTo>
                    <a:cubicBezTo>
                      <a:pt x="566" y="697"/>
                      <a:pt x="567" y="697"/>
                      <a:pt x="567" y="697"/>
                    </a:cubicBezTo>
                    <a:cubicBezTo>
                      <a:pt x="570" y="697"/>
                      <a:pt x="572" y="696"/>
                      <a:pt x="573" y="693"/>
                    </a:cubicBezTo>
                    <a:cubicBezTo>
                      <a:pt x="581" y="671"/>
                      <a:pt x="581" y="671"/>
                      <a:pt x="581" y="671"/>
                    </a:cubicBezTo>
                    <a:cubicBezTo>
                      <a:pt x="582" y="668"/>
                      <a:pt x="581" y="664"/>
                      <a:pt x="578" y="663"/>
                    </a:cubicBezTo>
                    <a:close/>
                    <a:moveTo>
                      <a:pt x="611" y="573"/>
                    </a:moveTo>
                    <a:cubicBezTo>
                      <a:pt x="608" y="572"/>
                      <a:pt x="605" y="574"/>
                      <a:pt x="603" y="577"/>
                    </a:cubicBezTo>
                    <a:cubicBezTo>
                      <a:pt x="595" y="599"/>
                      <a:pt x="595" y="599"/>
                      <a:pt x="595" y="599"/>
                    </a:cubicBezTo>
                    <a:cubicBezTo>
                      <a:pt x="594" y="602"/>
                      <a:pt x="595" y="606"/>
                      <a:pt x="599" y="607"/>
                    </a:cubicBezTo>
                    <a:cubicBezTo>
                      <a:pt x="599" y="607"/>
                      <a:pt x="600" y="607"/>
                      <a:pt x="601" y="607"/>
                    </a:cubicBezTo>
                    <a:cubicBezTo>
                      <a:pt x="603" y="607"/>
                      <a:pt x="605" y="606"/>
                      <a:pt x="606" y="603"/>
                    </a:cubicBezTo>
                    <a:cubicBezTo>
                      <a:pt x="615" y="581"/>
                      <a:pt x="615" y="581"/>
                      <a:pt x="615" y="581"/>
                    </a:cubicBezTo>
                    <a:cubicBezTo>
                      <a:pt x="616" y="578"/>
                      <a:pt x="614" y="574"/>
                      <a:pt x="611" y="573"/>
                    </a:cubicBezTo>
                    <a:close/>
                    <a:moveTo>
                      <a:pt x="594" y="618"/>
                    </a:moveTo>
                    <a:cubicBezTo>
                      <a:pt x="591" y="617"/>
                      <a:pt x="588" y="619"/>
                      <a:pt x="587" y="622"/>
                    </a:cubicBezTo>
                    <a:cubicBezTo>
                      <a:pt x="578" y="644"/>
                      <a:pt x="578" y="644"/>
                      <a:pt x="578" y="644"/>
                    </a:cubicBezTo>
                    <a:cubicBezTo>
                      <a:pt x="577" y="647"/>
                      <a:pt x="579" y="651"/>
                      <a:pt x="582" y="652"/>
                    </a:cubicBezTo>
                    <a:cubicBezTo>
                      <a:pt x="583" y="652"/>
                      <a:pt x="583" y="652"/>
                      <a:pt x="584" y="652"/>
                    </a:cubicBezTo>
                    <a:cubicBezTo>
                      <a:pt x="586" y="652"/>
                      <a:pt x="589" y="651"/>
                      <a:pt x="590" y="648"/>
                    </a:cubicBezTo>
                    <a:cubicBezTo>
                      <a:pt x="598" y="626"/>
                      <a:pt x="598" y="626"/>
                      <a:pt x="598" y="626"/>
                    </a:cubicBezTo>
                    <a:cubicBezTo>
                      <a:pt x="599" y="623"/>
                      <a:pt x="598" y="619"/>
                      <a:pt x="594" y="618"/>
                    </a:cubicBezTo>
                    <a:close/>
                    <a:moveTo>
                      <a:pt x="70" y="509"/>
                    </a:moveTo>
                    <a:cubicBezTo>
                      <a:pt x="62" y="487"/>
                      <a:pt x="62" y="487"/>
                      <a:pt x="62" y="487"/>
                    </a:cubicBezTo>
                    <a:cubicBezTo>
                      <a:pt x="61" y="484"/>
                      <a:pt x="57" y="482"/>
                      <a:pt x="54" y="483"/>
                    </a:cubicBezTo>
                    <a:cubicBezTo>
                      <a:pt x="51" y="484"/>
                      <a:pt x="50" y="488"/>
                      <a:pt x="51" y="491"/>
                    </a:cubicBezTo>
                    <a:cubicBezTo>
                      <a:pt x="59" y="513"/>
                      <a:pt x="59" y="513"/>
                      <a:pt x="59" y="513"/>
                    </a:cubicBezTo>
                    <a:cubicBezTo>
                      <a:pt x="60" y="516"/>
                      <a:pt x="62" y="517"/>
                      <a:pt x="65" y="517"/>
                    </a:cubicBezTo>
                    <a:cubicBezTo>
                      <a:pt x="65" y="517"/>
                      <a:pt x="66" y="517"/>
                      <a:pt x="67" y="517"/>
                    </a:cubicBezTo>
                    <a:cubicBezTo>
                      <a:pt x="70" y="516"/>
                      <a:pt x="72" y="512"/>
                      <a:pt x="70" y="509"/>
                    </a:cubicBezTo>
                    <a:close/>
                    <a:moveTo>
                      <a:pt x="54" y="464"/>
                    </a:moveTo>
                    <a:cubicBezTo>
                      <a:pt x="45" y="442"/>
                      <a:pt x="45" y="442"/>
                      <a:pt x="45" y="442"/>
                    </a:cubicBezTo>
                    <a:cubicBezTo>
                      <a:pt x="44" y="439"/>
                      <a:pt x="41" y="437"/>
                      <a:pt x="38" y="438"/>
                    </a:cubicBezTo>
                    <a:cubicBezTo>
                      <a:pt x="35" y="439"/>
                      <a:pt x="33" y="443"/>
                      <a:pt x="34" y="446"/>
                    </a:cubicBezTo>
                    <a:cubicBezTo>
                      <a:pt x="42" y="468"/>
                      <a:pt x="42" y="468"/>
                      <a:pt x="42" y="468"/>
                    </a:cubicBezTo>
                    <a:cubicBezTo>
                      <a:pt x="43" y="471"/>
                      <a:pt x="46" y="472"/>
                      <a:pt x="48" y="472"/>
                    </a:cubicBezTo>
                    <a:cubicBezTo>
                      <a:pt x="49" y="472"/>
                      <a:pt x="49" y="472"/>
                      <a:pt x="50" y="472"/>
                    </a:cubicBezTo>
                    <a:cubicBezTo>
                      <a:pt x="53" y="471"/>
                      <a:pt x="55" y="467"/>
                      <a:pt x="54" y="464"/>
                    </a:cubicBezTo>
                    <a:close/>
                    <a:moveTo>
                      <a:pt x="37" y="419"/>
                    </a:moveTo>
                    <a:cubicBezTo>
                      <a:pt x="29" y="397"/>
                      <a:pt x="29" y="397"/>
                      <a:pt x="29" y="397"/>
                    </a:cubicBezTo>
                    <a:cubicBezTo>
                      <a:pt x="27" y="394"/>
                      <a:pt x="24" y="392"/>
                      <a:pt x="21" y="393"/>
                    </a:cubicBezTo>
                    <a:cubicBezTo>
                      <a:pt x="18" y="394"/>
                      <a:pt x="16" y="398"/>
                      <a:pt x="17" y="401"/>
                    </a:cubicBezTo>
                    <a:cubicBezTo>
                      <a:pt x="26" y="423"/>
                      <a:pt x="26" y="423"/>
                      <a:pt x="26" y="423"/>
                    </a:cubicBezTo>
                    <a:cubicBezTo>
                      <a:pt x="27" y="426"/>
                      <a:pt x="29" y="427"/>
                      <a:pt x="31" y="427"/>
                    </a:cubicBezTo>
                    <a:cubicBezTo>
                      <a:pt x="32" y="427"/>
                      <a:pt x="33" y="427"/>
                      <a:pt x="33" y="427"/>
                    </a:cubicBezTo>
                    <a:cubicBezTo>
                      <a:pt x="37" y="426"/>
                      <a:pt x="38" y="422"/>
                      <a:pt x="37" y="419"/>
                    </a:cubicBezTo>
                    <a:close/>
                    <a:moveTo>
                      <a:pt x="20" y="374"/>
                    </a:moveTo>
                    <a:cubicBezTo>
                      <a:pt x="12" y="352"/>
                      <a:pt x="12" y="352"/>
                      <a:pt x="12" y="352"/>
                    </a:cubicBezTo>
                    <a:cubicBezTo>
                      <a:pt x="11" y="349"/>
                      <a:pt x="7" y="347"/>
                      <a:pt x="4" y="348"/>
                    </a:cubicBezTo>
                    <a:cubicBezTo>
                      <a:pt x="1" y="349"/>
                      <a:pt x="0" y="353"/>
                      <a:pt x="1" y="356"/>
                    </a:cubicBezTo>
                    <a:cubicBezTo>
                      <a:pt x="9" y="378"/>
                      <a:pt x="9" y="378"/>
                      <a:pt x="9" y="378"/>
                    </a:cubicBezTo>
                    <a:cubicBezTo>
                      <a:pt x="10" y="381"/>
                      <a:pt x="12" y="382"/>
                      <a:pt x="15" y="382"/>
                    </a:cubicBezTo>
                    <a:cubicBezTo>
                      <a:pt x="15" y="382"/>
                      <a:pt x="16" y="382"/>
                      <a:pt x="17" y="382"/>
                    </a:cubicBezTo>
                    <a:cubicBezTo>
                      <a:pt x="20" y="381"/>
                      <a:pt x="21" y="377"/>
                      <a:pt x="20" y="374"/>
                    </a:cubicBezTo>
                    <a:close/>
                    <a:moveTo>
                      <a:pt x="87" y="554"/>
                    </a:moveTo>
                    <a:cubicBezTo>
                      <a:pt x="79" y="532"/>
                      <a:pt x="79" y="532"/>
                      <a:pt x="79" y="532"/>
                    </a:cubicBezTo>
                    <a:cubicBezTo>
                      <a:pt x="78" y="529"/>
                      <a:pt x="74" y="527"/>
                      <a:pt x="71" y="528"/>
                    </a:cubicBezTo>
                    <a:cubicBezTo>
                      <a:pt x="68" y="529"/>
                      <a:pt x="66" y="533"/>
                      <a:pt x="68" y="536"/>
                    </a:cubicBezTo>
                    <a:cubicBezTo>
                      <a:pt x="76" y="558"/>
                      <a:pt x="76" y="558"/>
                      <a:pt x="76" y="558"/>
                    </a:cubicBezTo>
                    <a:cubicBezTo>
                      <a:pt x="77" y="561"/>
                      <a:pt x="79" y="562"/>
                      <a:pt x="82" y="562"/>
                    </a:cubicBezTo>
                    <a:cubicBezTo>
                      <a:pt x="82" y="562"/>
                      <a:pt x="83" y="562"/>
                      <a:pt x="84" y="562"/>
                    </a:cubicBezTo>
                    <a:cubicBezTo>
                      <a:pt x="87" y="561"/>
                      <a:pt x="88" y="557"/>
                      <a:pt x="87" y="554"/>
                    </a:cubicBezTo>
                    <a:close/>
                    <a:moveTo>
                      <a:pt x="137" y="689"/>
                    </a:moveTo>
                    <a:cubicBezTo>
                      <a:pt x="129" y="667"/>
                      <a:pt x="129" y="667"/>
                      <a:pt x="129" y="667"/>
                    </a:cubicBezTo>
                    <a:cubicBezTo>
                      <a:pt x="128" y="664"/>
                      <a:pt x="124" y="662"/>
                      <a:pt x="121" y="663"/>
                    </a:cubicBezTo>
                    <a:cubicBezTo>
                      <a:pt x="118" y="664"/>
                      <a:pt x="117" y="668"/>
                      <a:pt x="118" y="671"/>
                    </a:cubicBezTo>
                    <a:cubicBezTo>
                      <a:pt x="126" y="693"/>
                      <a:pt x="126" y="693"/>
                      <a:pt x="126" y="693"/>
                    </a:cubicBezTo>
                    <a:cubicBezTo>
                      <a:pt x="127" y="696"/>
                      <a:pt x="129" y="697"/>
                      <a:pt x="132" y="697"/>
                    </a:cubicBezTo>
                    <a:cubicBezTo>
                      <a:pt x="132" y="697"/>
                      <a:pt x="133" y="697"/>
                      <a:pt x="134" y="697"/>
                    </a:cubicBezTo>
                    <a:cubicBezTo>
                      <a:pt x="137" y="696"/>
                      <a:pt x="138" y="692"/>
                      <a:pt x="137" y="689"/>
                    </a:cubicBezTo>
                    <a:close/>
                    <a:moveTo>
                      <a:pt x="154" y="734"/>
                    </a:moveTo>
                    <a:cubicBezTo>
                      <a:pt x="146" y="712"/>
                      <a:pt x="146" y="712"/>
                      <a:pt x="146" y="712"/>
                    </a:cubicBezTo>
                    <a:cubicBezTo>
                      <a:pt x="145" y="709"/>
                      <a:pt x="141" y="707"/>
                      <a:pt x="138" y="708"/>
                    </a:cubicBezTo>
                    <a:cubicBezTo>
                      <a:pt x="135" y="709"/>
                      <a:pt x="133" y="713"/>
                      <a:pt x="134" y="716"/>
                    </a:cubicBezTo>
                    <a:cubicBezTo>
                      <a:pt x="143" y="738"/>
                      <a:pt x="143" y="738"/>
                      <a:pt x="143" y="738"/>
                    </a:cubicBezTo>
                    <a:cubicBezTo>
                      <a:pt x="144" y="741"/>
                      <a:pt x="146" y="742"/>
                      <a:pt x="148" y="742"/>
                    </a:cubicBezTo>
                    <a:cubicBezTo>
                      <a:pt x="149" y="742"/>
                      <a:pt x="150" y="742"/>
                      <a:pt x="150" y="742"/>
                    </a:cubicBezTo>
                    <a:cubicBezTo>
                      <a:pt x="154" y="741"/>
                      <a:pt x="155" y="737"/>
                      <a:pt x="154" y="734"/>
                    </a:cubicBezTo>
                    <a:close/>
                    <a:moveTo>
                      <a:pt x="104" y="599"/>
                    </a:moveTo>
                    <a:cubicBezTo>
                      <a:pt x="96" y="577"/>
                      <a:pt x="96" y="577"/>
                      <a:pt x="96" y="577"/>
                    </a:cubicBezTo>
                    <a:cubicBezTo>
                      <a:pt x="94" y="574"/>
                      <a:pt x="91" y="572"/>
                      <a:pt x="88" y="573"/>
                    </a:cubicBezTo>
                    <a:cubicBezTo>
                      <a:pt x="85" y="574"/>
                      <a:pt x="83" y="578"/>
                      <a:pt x="84" y="581"/>
                    </a:cubicBezTo>
                    <a:cubicBezTo>
                      <a:pt x="93" y="603"/>
                      <a:pt x="93" y="603"/>
                      <a:pt x="93" y="603"/>
                    </a:cubicBezTo>
                    <a:cubicBezTo>
                      <a:pt x="94" y="606"/>
                      <a:pt x="96" y="607"/>
                      <a:pt x="98" y="607"/>
                    </a:cubicBezTo>
                    <a:cubicBezTo>
                      <a:pt x="99" y="607"/>
                      <a:pt x="100" y="607"/>
                      <a:pt x="100" y="607"/>
                    </a:cubicBezTo>
                    <a:cubicBezTo>
                      <a:pt x="103" y="606"/>
                      <a:pt x="105" y="602"/>
                      <a:pt x="104" y="599"/>
                    </a:cubicBezTo>
                    <a:close/>
                    <a:moveTo>
                      <a:pt x="121" y="644"/>
                    </a:moveTo>
                    <a:cubicBezTo>
                      <a:pt x="112" y="622"/>
                      <a:pt x="112" y="622"/>
                      <a:pt x="112" y="622"/>
                    </a:cubicBezTo>
                    <a:cubicBezTo>
                      <a:pt x="111" y="619"/>
                      <a:pt x="108" y="617"/>
                      <a:pt x="104" y="618"/>
                    </a:cubicBezTo>
                    <a:cubicBezTo>
                      <a:pt x="101" y="619"/>
                      <a:pt x="100" y="623"/>
                      <a:pt x="101" y="626"/>
                    </a:cubicBezTo>
                    <a:cubicBezTo>
                      <a:pt x="109" y="648"/>
                      <a:pt x="109" y="648"/>
                      <a:pt x="109" y="648"/>
                    </a:cubicBezTo>
                    <a:cubicBezTo>
                      <a:pt x="110" y="651"/>
                      <a:pt x="113" y="652"/>
                      <a:pt x="115" y="652"/>
                    </a:cubicBezTo>
                    <a:cubicBezTo>
                      <a:pt x="116" y="652"/>
                      <a:pt x="116" y="652"/>
                      <a:pt x="117" y="652"/>
                    </a:cubicBezTo>
                    <a:cubicBezTo>
                      <a:pt x="120" y="651"/>
                      <a:pt x="122" y="647"/>
                      <a:pt x="121" y="644"/>
                    </a:cubicBezTo>
                    <a:close/>
                    <a:moveTo>
                      <a:pt x="214" y="607"/>
                    </a:moveTo>
                    <a:cubicBezTo>
                      <a:pt x="214" y="610"/>
                      <a:pt x="217" y="613"/>
                      <a:pt x="220" y="613"/>
                    </a:cubicBezTo>
                    <a:cubicBezTo>
                      <a:pt x="220" y="613"/>
                      <a:pt x="220" y="612"/>
                      <a:pt x="220" y="612"/>
                    </a:cubicBezTo>
                    <a:cubicBezTo>
                      <a:pt x="224" y="612"/>
                      <a:pt x="226" y="609"/>
                      <a:pt x="225" y="606"/>
                    </a:cubicBezTo>
                    <a:cubicBezTo>
                      <a:pt x="222" y="582"/>
                      <a:pt x="222" y="582"/>
                      <a:pt x="222" y="582"/>
                    </a:cubicBezTo>
                    <a:cubicBezTo>
                      <a:pt x="221" y="579"/>
                      <a:pt x="218" y="576"/>
                      <a:pt x="215" y="577"/>
                    </a:cubicBezTo>
                    <a:cubicBezTo>
                      <a:pt x="212" y="577"/>
                      <a:pt x="210" y="580"/>
                      <a:pt x="210" y="584"/>
                    </a:cubicBezTo>
                    <a:lnTo>
                      <a:pt x="214" y="607"/>
                    </a:lnTo>
                    <a:close/>
                    <a:moveTo>
                      <a:pt x="213" y="565"/>
                    </a:moveTo>
                    <a:cubicBezTo>
                      <a:pt x="217" y="564"/>
                      <a:pt x="219" y="561"/>
                      <a:pt x="218" y="558"/>
                    </a:cubicBezTo>
                    <a:cubicBezTo>
                      <a:pt x="215" y="534"/>
                      <a:pt x="215" y="534"/>
                      <a:pt x="215" y="534"/>
                    </a:cubicBezTo>
                    <a:cubicBezTo>
                      <a:pt x="214" y="531"/>
                      <a:pt x="211" y="529"/>
                      <a:pt x="208" y="529"/>
                    </a:cubicBezTo>
                    <a:cubicBezTo>
                      <a:pt x="205" y="530"/>
                      <a:pt x="202" y="533"/>
                      <a:pt x="203" y="536"/>
                    </a:cubicBezTo>
                    <a:cubicBezTo>
                      <a:pt x="206" y="560"/>
                      <a:pt x="206" y="560"/>
                      <a:pt x="206" y="560"/>
                    </a:cubicBezTo>
                    <a:cubicBezTo>
                      <a:pt x="207" y="563"/>
                      <a:pt x="209" y="565"/>
                      <a:pt x="212" y="565"/>
                    </a:cubicBezTo>
                    <a:cubicBezTo>
                      <a:pt x="213" y="565"/>
                      <a:pt x="213" y="565"/>
                      <a:pt x="213" y="565"/>
                    </a:cubicBezTo>
                    <a:close/>
                    <a:moveTo>
                      <a:pt x="221" y="655"/>
                    </a:moveTo>
                    <a:cubicBezTo>
                      <a:pt x="221" y="658"/>
                      <a:pt x="224" y="660"/>
                      <a:pt x="227" y="660"/>
                    </a:cubicBezTo>
                    <a:cubicBezTo>
                      <a:pt x="227" y="660"/>
                      <a:pt x="227" y="660"/>
                      <a:pt x="228" y="660"/>
                    </a:cubicBezTo>
                    <a:cubicBezTo>
                      <a:pt x="231" y="659"/>
                      <a:pt x="233" y="656"/>
                      <a:pt x="233" y="653"/>
                    </a:cubicBezTo>
                    <a:cubicBezTo>
                      <a:pt x="229" y="629"/>
                      <a:pt x="229" y="629"/>
                      <a:pt x="229" y="629"/>
                    </a:cubicBezTo>
                    <a:cubicBezTo>
                      <a:pt x="229" y="626"/>
                      <a:pt x="225" y="624"/>
                      <a:pt x="222" y="624"/>
                    </a:cubicBezTo>
                    <a:cubicBezTo>
                      <a:pt x="219" y="625"/>
                      <a:pt x="217" y="628"/>
                      <a:pt x="217" y="631"/>
                    </a:cubicBezTo>
                    <a:lnTo>
                      <a:pt x="221" y="655"/>
                    </a:lnTo>
                    <a:close/>
                    <a:moveTo>
                      <a:pt x="482" y="608"/>
                    </a:moveTo>
                    <a:cubicBezTo>
                      <a:pt x="486" y="584"/>
                      <a:pt x="486" y="584"/>
                      <a:pt x="486" y="584"/>
                    </a:cubicBezTo>
                    <a:cubicBezTo>
                      <a:pt x="486" y="581"/>
                      <a:pt x="484" y="578"/>
                      <a:pt x="481" y="577"/>
                    </a:cubicBezTo>
                    <a:cubicBezTo>
                      <a:pt x="478" y="577"/>
                      <a:pt x="474" y="579"/>
                      <a:pt x="474" y="582"/>
                    </a:cubicBezTo>
                    <a:cubicBezTo>
                      <a:pt x="470" y="606"/>
                      <a:pt x="470" y="606"/>
                      <a:pt x="470" y="606"/>
                    </a:cubicBezTo>
                    <a:cubicBezTo>
                      <a:pt x="469" y="609"/>
                      <a:pt x="472" y="612"/>
                      <a:pt x="475" y="613"/>
                    </a:cubicBezTo>
                    <a:cubicBezTo>
                      <a:pt x="475" y="613"/>
                      <a:pt x="476" y="613"/>
                      <a:pt x="476" y="613"/>
                    </a:cubicBezTo>
                    <a:cubicBezTo>
                      <a:pt x="479" y="613"/>
                      <a:pt x="481" y="611"/>
                      <a:pt x="482" y="608"/>
                    </a:cubicBezTo>
                    <a:close/>
                    <a:moveTo>
                      <a:pt x="466" y="629"/>
                    </a:moveTo>
                    <a:cubicBezTo>
                      <a:pt x="462" y="653"/>
                      <a:pt x="462" y="653"/>
                      <a:pt x="462" y="653"/>
                    </a:cubicBezTo>
                    <a:cubicBezTo>
                      <a:pt x="461" y="656"/>
                      <a:pt x="464" y="659"/>
                      <a:pt x="467" y="660"/>
                    </a:cubicBezTo>
                    <a:cubicBezTo>
                      <a:pt x="467" y="660"/>
                      <a:pt x="468" y="660"/>
                      <a:pt x="468" y="660"/>
                    </a:cubicBezTo>
                    <a:cubicBezTo>
                      <a:pt x="471" y="660"/>
                      <a:pt x="473" y="658"/>
                      <a:pt x="474" y="655"/>
                    </a:cubicBezTo>
                    <a:cubicBezTo>
                      <a:pt x="478" y="631"/>
                      <a:pt x="478" y="631"/>
                      <a:pt x="478" y="631"/>
                    </a:cubicBezTo>
                    <a:cubicBezTo>
                      <a:pt x="478" y="628"/>
                      <a:pt x="476" y="625"/>
                      <a:pt x="473" y="624"/>
                    </a:cubicBezTo>
                    <a:cubicBezTo>
                      <a:pt x="470" y="624"/>
                      <a:pt x="467" y="626"/>
                      <a:pt x="466" y="629"/>
                    </a:cubicBezTo>
                    <a:close/>
                    <a:moveTo>
                      <a:pt x="490" y="560"/>
                    </a:moveTo>
                    <a:cubicBezTo>
                      <a:pt x="493" y="538"/>
                      <a:pt x="493" y="538"/>
                      <a:pt x="493" y="538"/>
                    </a:cubicBezTo>
                    <a:cubicBezTo>
                      <a:pt x="494" y="535"/>
                      <a:pt x="492" y="532"/>
                      <a:pt x="488" y="531"/>
                    </a:cubicBezTo>
                    <a:cubicBezTo>
                      <a:pt x="485" y="531"/>
                      <a:pt x="482" y="533"/>
                      <a:pt x="482" y="536"/>
                    </a:cubicBezTo>
                    <a:cubicBezTo>
                      <a:pt x="478" y="558"/>
                      <a:pt x="478" y="558"/>
                      <a:pt x="478" y="558"/>
                    </a:cubicBezTo>
                    <a:cubicBezTo>
                      <a:pt x="477" y="562"/>
                      <a:pt x="480" y="565"/>
                      <a:pt x="483" y="565"/>
                    </a:cubicBezTo>
                    <a:cubicBezTo>
                      <a:pt x="483" y="565"/>
                      <a:pt x="483" y="565"/>
                      <a:pt x="484" y="565"/>
                    </a:cubicBezTo>
                    <a:cubicBezTo>
                      <a:pt x="487" y="565"/>
                      <a:pt x="489" y="563"/>
                      <a:pt x="490" y="560"/>
                    </a:cubicBezTo>
                    <a:close/>
                    <a:moveTo>
                      <a:pt x="155" y="833"/>
                    </a:moveTo>
                    <a:cubicBezTo>
                      <a:pt x="539" y="833"/>
                      <a:pt x="539" y="833"/>
                      <a:pt x="539" y="833"/>
                    </a:cubicBezTo>
                    <a:cubicBezTo>
                      <a:pt x="539" y="808"/>
                      <a:pt x="539" y="808"/>
                      <a:pt x="539" y="808"/>
                    </a:cubicBezTo>
                    <a:cubicBezTo>
                      <a:pt x="155" y="808"/>
                      <a:pt x="155" y="808"/>
                      <a:pt x="155" y="808"/>
                    </a:cubicBezTo>
                    <a:lnTo>
                      <a:pt x="155" y="833"/>
                    </a:lnTo>
                    <a:close/>
                    <a:moveTo>
                      <a:pt x="316" y="58"/>
                    </a:moveTo>
                    <a:cubicBezTo>
                      <a:pt x="321" y="58"/>
                      <a:pt x="325" y="54"/>
                      <a:pt x="325" y="49"/>
                    </a:cubicBezTo>
                    <a:cubicBezTo>
                      <a:pt x="325" y="9"/>
                      <a:pt x="325" y="9"/>
                      <a:pt x="325" y="9"/>
                    </a:cubicBezTo>
                    <a:cubicBezTo>
                      <a:pt x="325" y="4"/>
                      <a:pt x="321" y="0"/>
                      <a:pt x="316" y="0"/>
                    </a:cubicBezTo>
                    <a:cubicBezTo>
                      <a:pt x="311" y="0"/>
                      <a:pt x="307" y="4"/>
                      <a:pt x="307" y="9"/>
                    </a:cubicBezTo>
                    <a:cubicBezTo>
                      <a:pt x="307" y="49"/>
                      <a:pt x="307" y="49"/>
                      <a:pt x="307" y="49"/>
                    </a:cubicBezTo>
                    <a:cubicBezTo>
                      <a:pt x="307" y="54"/>
                      <a:pt x="311" y="58"/>
                      <a:pt x="316" y="58"/>
                    </a:cubicBezTo>
                    <a:close/>
                    <a:moveTo>
                      <a:pt x="307" y="236"/>
                    </a:moveTo>
                    <a:cubicBezTo>
                      <a:pt x="307" y="275"/>
                      <a:pt x="307" y="275"/>
                      <a:pt x="307" y="275"/>
                    </a:cubicBezTo>
                    <a:cubicBezTo>
                      <a:pt x="307" y="280"/>
                      <a:pt x="311" y="284"/>
                      <a:pt x="316" y="284"/>
                    </a:cubicBezTo>
                    <a:cubicBezTo>
                      <a:pt x="321" y="284"/>
                      <a:pt x="325" y="280"/>
                      <a:pt x="325" y="275"/>
                    </a:cubicBezTo>
                    <a:cubicBezTo>
                      <a:pt x="325" y="236"/>
                      <a:pt x="325" y="236"/>
                      <a:pt x="325" y="236"/>
                    </a:cubicBezTo>
                    <a:cubicBezTo>
                      <a:pt x="325" y="231"/>
                      <a:pt x="321" y="227"/>
                      <a:pt x="316" y="227"/>
                    </a:cubicBezTo>
                    <a:cubicBezTo>
                      <a:pt x="311" y="227"/>
                      <a:pt x="307" y="231"/>
                      <a:pt x="307" y="236"/>
                    </a:cubicBezTo>
                    <a:close/>
                    <a:moveTo>
                      <a:pt x="262" y="66"/>
                    </a:moveTo>
                    <a:cubicBezTo>
                      <a:pt x="264" y="69"/>
                      <a:pt x="267" y="70"/>
                      <a:pt x="270" y="70"/>
                    </a:cubicBezTo>
                    <a:cubicBezTo>
                      <a:pt x="271" y="70"/>
                      <a:pt x="273" y="70"/>
                      <a:pt x="274" y="69"/>
                    </a:cubicBezTo>
                    <a:cubicBezTo>
                      <a:pt x="278" y="67"/>
                      <a:pt x="280" y="61"/>
                      <a:pt x="277" y="57"/>
                    </a:cubicBezTo>
                    <a:cubicBezTo>
                      <a:pt x="258" y="23"/>
                      <a:pt x="258" y="23"/>
                      <a:pt x="258" y="23"/>
                    </a:cubicBezTo>
                    <a:cubicBezTo>
                      <a:pt x="255" y="18"/>
                      <a:pt x="250" y="17"/>
                      <a:pt x="245" y="19"/>
                    </a:cubicBezTo>
                    <a:cubicBezTo>
                      <a:pt x="241" y="22"/>
                      <a:pt x="239" y="27"/>
                      <a:pt x="242" y="32"/>
                    </a:cubicBezTo>
                    <a:lnTo>
                      <a:pt x="262" y="66"/>
                    </a:lnTo>
                    <a:close/>
                    <a:moveTo>
                      <a:pt x="375" y="262"/>
                    </a:moveTo>
                    <a:cubicBezTo>
                      <a:pt x="377" y="265"/>
                      <a:pt x="380" y="267"/>
                      <a:pt x="383" y="267"/>
                    </a:cubicBezTo>
                    <a:cubicBezTo>
                      <a:pt x="384" y="267"/>
                      <a:pt x="386" y="266"/>
                      <a:pt x="387" y="265"/>
                    </a:cubicBezTo>
                    <a:cubicBezTo>
                      <a:pt x="392" y="263"/>
                      <a:pt x="393" y="257"/>
                      <a:pt x="391" y="253"/>
                    </a:cubicBezTo>
                    <a:cubicBezTo>
                      <a:pt x="371" y="219"/>
                      <a:pt x="371" y="219"/>
                      <a:pt x="371" y="219"/>
                    </a:cubicBezTo>
                    <a:cubicBezTo>
                      <a:pt x="368" y="214"/>
                      <a:pt x="363" y="213"/>
                      <a:pt x="358" y="215"/>
                    </a:cubicBezTo>
                    <a:cubicBezTo>
                      <a:pt x="354" y="218"/>
                      <a:pt x="353" y="223"/>
                      <a:pt x="355" y="228"/>
                    </a:cubicBezTo>
                    <a:lnTo>
                      <a:pt x="375" y="262"/>
                    </a:lnTo>
                    <a:close/>
                    <a:moveTo>
                      <a:pt x="197" y="84"/>
                    </a:moveTo>
                    <a:cubicBezTo>
                      <a:pt x="231" y="103"/>
                      <a:pt x="231" y="103"/>
                      <a:pt x="231" y="103"/>
                    </a:cubicBezTo>
                    <a:cubicBezTo>
                      <a:pt x="232" y="104"/>
                      <a:pt x="234" y="105"/>
                      <a:pt x="235" y="105"/>
                    </a:cubicBezTo>
                    <a:cubicBezTo>
                      <a:pt x="239" y="105"/>
                      <a:pt x="242" y="103"/>
                      <a:pt x="243" y="100"/>
                    </a:cubicBezTo>
                    <a:cubicBezTo>
                      <a:pt x="246" y="96"/>
                      <a:pt x="244" y="90"/>
                      <a:pt x="240" y="88"/>
                    </a:cubicBezTo>
                    <a:cubicBezTo>
                      <a:pt x="206" y="68"/>
                      <a:pt x="206" y="68"/>
                      <a:pt x="206" y="68"/>
                    </a:cubicBezTo>
                    <a:cubicBezTo>
                      <a:pt x="201" y="65"/>
                      <a:pt x="196" y="67"/>
                      <a:pt x="193" y="71"/>
                    </a:cubicBezTo>
                    <a:cubicBezTo>
                      <a:pt x="191" y="76"/>
                      <a:pt x="192" y="81"/>
                      <a:pt x="197" y="84"/>
                    </a:cubicBezTo>
                    <a:close/>
                    <a:moveTo>
                      <a:pt x="427" y="217"/>
                    </a:moveTo>
                    <a:cubicBezTo>
                      <a:pt x="429" y="217"/>
                      <a:pt x="430" y="218"/>
                      <a:pt x="432" y="218"/>
                    </a:cubicBezTo>
                    <a:cubicBezTo>
                      <a:pt x="435" y="218"/>
                      <a:pt x="438" y="216"/>
                      <a:pt x="439" y="213"/>
                    </a:cubicBezTo>
                    <a:cubicBezTo>
                      <a:pt x="442" y="209"/>
                      <a:pt x="440" y="204"/>
                      <a:pt x="436" y="201"/>
                    </a:cubicBezTo>
                    <a:cubicBezTo>
                      <a:pt x="402" y="181"/>
                      <a:pt x="402" y="181"/>
                      <a:pt x="402" y="181"/>
                    </a:cubicBezTo>
                    <a:cubicBezTo>
                      <a:pt x="397" y="179"/>
                      <a:pt x="392" y="180"/>
                      <a:pt x="389" y="184"/>
                    </a:cubicBezTo>
                    <a:cubicBezTo>
                      <a:pt x="387" y="189"/>
                      <a:pt x="388" y="194"/>
                      <a:pt x="393" y="197"/>
                    </a:cubicBezTo>
                    <a:lnTo>
                      <a:pt x="427" y="217"/>
                    </a:lnTo>
                    <a:close/>
                    <a:moveTo>
                      <a:pt x="183" y="151"/>
                    </a:moveTo>
                    <a:cubicBezTo>
                      <a:pt x="223" y="151"/>
                      <a:pt x="223" y="151"/>
                      <a:pt x="223" y="151"/>
                    </a:cubicBezTo>
                    <a:cubicBezTo>
                      <a:pt x="228" y="151"/>
                      <a:pt x="232" y="147"/>
                      <a:pt x="232" y="142"/>
                    </a:cubicBezTo>
                    <a:cubicBezTo>
                      <a:pt x="232" y="137"/>
                      <a:pt x="228" y="133"/>
                      <a:pt x="223" y="133"/>
                    </a:cubicBezTo>
                    <a:cubicBezTo>
                      <a:pt x="183" y="133"/>
                      <a:pt x="183" y="133"/>
                      <a:pt x="183" y="133"/>
                    </a:cubicBezTo>
                    <a:cubicBezTo>
                      <a:pt x="178" y="133"/>
                      <a:pt x="174" y="137"/>
                      <a:pt x="174" y="142"/>
                    </a:cubicBezTo>
                    <a:cubicBezTo>
                      <a:pt x="174" y="147"/>
                      <a:pt x="178" y="151"/>
                      <a:pt x="183" y="151"/>
                    </a:cubicBezTo>
                    <a:close/>
                    <a:moveTo>
                      <a:pt x="401" y="142"/>
                    </a:moveTo>
                    <a:cubicBezTo>
                      <a:pt x="401" y="147"/>
                      <a:pt x="405" y="151"/>
                      <a:pt x="410" y="151"/>
                    </a:cubicBezTo>
                    <a:cubicBezTo>
                      <a:pt x="449" y="151"/>
                      <a:pt x="449" y="151"/>
                      <a:pt x="449" y="151"/>
                    </a:cubicBezTo>
                    <a:cubicBezTo>
                      <a:pt x="454" y="151"/>
                      <a:pt x="458" y="147"/>
                      <a:pt x="458" y="142"/>
                    </a:cubicBezTo>
                    <a:cubicBezTo>
                      <a:pt x="458" y="137"/>
                      <a:pt x="454" y="133"/>
                      <a:pt x="449" y="133"/>
                    </a:cubicBezTo>
                    <a:cubicBezTo>
                      <a:pt x="410" y="133"/>
                      <a:pt x="410" y="133"/>
                      <a:pt x="410" y="133"/>
                    </a:cubicBezTo>
                    <a:cubicBezTo>
                      <a:pt x="405" y="133"/>
                      <a:pt x="401" y="137"/>
                      <a:pt x="401" y="142"/>
                    </a:cubicBezTo>
                    <a:close/>
                    <a:moveTo>
                      <a:pt x="243" y="184"/>
                    </a:moveTo>
                    <a:cubicBezTo>
                      <a:pt x="241" y="180"/>
                      <a:pt x="235" y="179"/>
                      <a:pt x="231" y="181"/>
                    </a:cubicBezTo>
                    <a:cubicBezTo>
                      <a:pt x="197" y="201"/>
                      <a:pt x="197" y="201"/>
                      <a:pt x="197" y="201"/>
                    </a:cubicBezTo>
                    <a:cubicBezTo>
                      <a:pt x="192" y="204"/>
                      <a:pt x="191" y="209"/>
                      <a:pt x="193" y="213"/>
                    </a:cubicBezTo>
                    <a:cubicBezTo>
                      <a:pt x="195" y="216"/>
                      <a:pt x="198" y="218"/>
                      <a:pt x="201" y="218"/>
                    </a:cubicBezTo>
                    <a:cubicBezTo>
                      <a:pt x="203" y="218"/>
                      <a:pt x="204" y="217"/>
                      <a:pt x="206" y="217"/>
                    </a:cubicBezTo>
                    <a:cubicBezTo>
                      <a:pt x="240" y="197"/>
                      <a:pt x="240" y="197"/>
                      <a:pt x="240" y="197"/>
                    </a:cubicBezTo>
                    <a:cubicBezTo>
                      <a:pt x="244" y="194"/>
                      <a:pt x="246" y="189"/>
                      <a:pt x="243" y="184"/>
                    </a:cubicBezTo>
                    <a:close/>
                    <a:moveTo>
                      <a:pt x="389" y="100"/>
                    </a:moveTo>
                    <a:cubicBezTo>
                      <a:pt x="391" y="103"/>
                      <a:pt x="394" y="105"/>
                      <a:pt x="397" y="105"/>
                    </a:cubicBezTo>
                    <a:cubicBezTo>
                      <a:pt x="399" y="105"/>
                      <a:pt x="400" y="104"/>
                      <a:pt x="402" y="103"/>
                    </a:cubicBezTo>
                    <a:cubicBezTo>
                      <a:pt x="436" y="84"/>
                      <a:pt x="436" y="84"/>
                      <a:pt x="436" y="84"/>
                    </a:cubicBezTo>
                    <a:cubicBezTo>
                      <a:pt x="440" y="81"/>
                      <a:pt x="442" y="76"/>
                      <a:pt x="439" y="71"/>
                    </a:cubicBezTo>
                    <a:cubicBezTo>
                      <a:pt x="437" y="67"/>
                      <a:pt x="431" y="65"/>
                      <a:pt x="427" y="68"/>
                    </a:cubicBezTo>
                    <a:cubicBezTo>
                      <a:pt x="393" y="88"/>
                      <a:pt x="393" y="88"/>
                      <a:pt x="393" y="88"/>
                    </a:cubicBezTo>
                    <a:cubicBezTo>
                      <a:pt x="388" y="90"/>
                      <a:pt x="387" y="96"/>
                      <a:pt x="389" y="100"/>
                    </a:cubicBezTo>
                    <a:close/>
                    <a:moveTo>
                      <a:pt x="245" y="265"/>
                    </a:moveTo>
                    <a:cubicBezTo>
                      <a:pt x="247" y="266"/>
                      <a:pt x="248" y="267"/>
                      <a:pt x="250" y="267"/>
                    </a:cubicBezTo>
                    <a:cubicBezTo>
                      <a:pt x="253" y="267"/>
                      <a:pt x="256" y="265"/>
                      <a:pt x="258" y="262"/>
                    </a:cubicBezTo>
                    <a:cubicBezTo>
                      <a:pt x="277" y="228"/>
                      <a:pt x="277" y="228"/>
                      <a:pt x="277" y="228"/>
                    </a:cubicBezTo>
                    <a:cubicBezTo>
                      <a:pt x="280" y="223"/>
                      <a:pt x="279" y="218"/>
                      <a:pt x="274" y="215"/>
                    </a:cubicBezTo>
                    <a:cubicBezTo>
                      <a:pt x="270" y="213"/>
                      <a:pt x="264" y="214"/>
                      <a:pt x="262" y="219"/>
                    </a:cubicBezTo>
                    <a:cubicBezTo>
                      <a:pt x="242" y="253"/>
                      <a:pt x="242" y="253"/>
                      <a:pt x="242" y="253"/>
                    </a:cubicBezTo>
                    <a:cubicBezTo>
                      <a:pt x="239" y="257"/>
                      <a:pt x="241" y="263"/>
                      <a:pt x="245" y="265"/>
                    </a:cubicBezTo>
                    <a:close/>
                    <a:moveTo>
                      <a:pt x="359" y="69"/>
                    </a:moveTo>
                    <a:cubicBezTo>
                      <a:pt x="360" y="70"/>
                      <a:pt x="361" y="70"/>
                      <a:pt x="363" y="70"/>
                    </a:cubicBezTo>
                    <a:cubicBezTo>
                      <a:pt x="366" y="70"/>
                      <a:pt x="369" y="69"/>
                      <a:pt x="371" y="66"/>
                    </a:cubicBezTo>
                    <a:cubicBezTo>
                      <a:pt x="391" y="32"/>
                      <a:pt x="391" y="32"/>
                      <a:pt x="391" y="32"/>
                    </a:cubicBezTo>
                    <a:cubicBezTo>
                      <a:pt x="393" y="27"/>
                      <a:pt x="392" y="22"/>
                      <a:pt x="387" y="19"/>
                    </a:cubicBezTo>
                    <a:cubicBezTo>
                      <a:pt x="383" y="17"/>
                      <a:pt x="378" y="18"/>
                      <a:pt x="375" y="23"/>
                    </a:cubicBezTo>
                    <a:cubicBezTo>
                      <a:pt x="355" y="57"/>
                      <a:pt x="355" y="57"/>
                      <a:pt x="355" y="57"/>
                    </a:cubicBezTo>
                    <a:cubicBezTo>
                      <a:pt x="353" y="61"/>
                      <a:pt x="354" y="67"/>
                      <a:pt x="359" y="69"/>
                    </a:cubicBezTo>
                    <a:close/>
                    <a:moveTo>
                      <a:pt x="82" y="444"/>
                    </a:moveTo>
                    <a:cubicBezTo>
                      <a:pt x="83" y="444"/>
                      <a:pt x="84" y="444"/>
                      <a:pt x="86" y="444"/>
                    </a:cubicBezTo>
                    <a:cubicBezTo>
                      <a:pt x="91" y="444"/>
                      <a:pt x="95" y="441"/>
                      <a:pt x="97" y="436"/>
                    </a:cubicBezTo>
                    <a:cubicBezTo>
                      <a:pt x="97" y="435"/>
                      <a:pt x="129" y="336"/>
                      <a:pt x="200" y="336"/>
                    </a:cubicBezTo>
                    <a:cubicBezTo>
                      <a:pt x="231" y="336"/>
                      <a:pt x="247" y="346"/>
                      <a:pt x="264" y="356"/>
                    </a:cubicBezTo>
                    <a:cubicBezTo>
                      <a:pt x="288" y="370"/>
                      <a:pt x="311" y="383"/>
                      <a:pt x="363" y="355"/>
                    </a:cubicBezTo>
                    <a:cubicBezTo>
                      <a:pt x="396" y="337"/>
                      <a:pt x="414" y="321"/>
                      <a:pt x="429" y="308"/>
                    </a:cubicBezTo>
                    <a:cubicBezTo>
                      <a:pt x="450" y="290"/>
                      <a:pt x="460" y="281"/>
                      <a:pt x="496" y="281"/>
                    </a:cubicBezTo>
                    <a:cubicBezTo>
                      <a:pt x="545" y="281"/>
                      <a:pt x="594" y="361"/>
                      <a:pt x="609" y="392"/>
                    </a:cubicBezTo>
                    <a:cubicBezTo>
                      <a:pt x="612" y="398"/>
                      <a:pt x="619" y="401"/>
                      <a:pt x="625" y="398"/>
                    </a:cubicBezTo>
                    <a:cubicBezTo>
                      <a:pt x="631" y="395"/>
                      <a:pt x="633" y="388"/>
                      <a:pt x="631" y="382"/>
                    </a:cubicBezTo>
                    <a:cubicBezTo>
                      <a:pt x="628" y="377"/>
                      <a:pt x="570" y="257"/>
                      <a:pt x="496" y="257"/>
                    </a:cubicBezTo>
                    <a:cubicBezTo>
                      <a:pt x="451" y="257"/>
                      <a:pt x="435" y="271"/>
                      <a:pt x="413" y="290"/>
                    </a:cubicBezTo>
                    <a:cubicBezTo>
                      <a:pt x="399" y="302"/>
                      <a:pt x="382" y="317"/>
                      <a:pt x="352" y="334"/>
                    </a:cubicBezTo>
                    <a:cubicBezTo>
                      <a:pt x="312" y="355"/>
                      <a:pt x="298" y="348"/>
                      <a:pt x="276" y="335"/>
                    </a:cubicBezTo>
                    <a:cubicBezTo>
                      <a:pt x="258" y="325"/>
                      <a:pt x="237" y="312"/>
                      <a:pt x="200" y="312"/>
                    </a:cubicBezTo>
                    <a:cubicBezTo>
                      <a:pt x="112" y="312"/>
                      <a:pt x="76" y="424"/>
                      <a:pt x="74" y="429"/>
                    </a:cubicBezTo>
                    <a:cubicBezTo>
                      <a:pt x="72" y="435"/>
                      <a:pt x="76" y="442"/>
                      <a:pt x="82" y="444"/>
                    </a:cubicBezTo>
                    <a:close/>
                  </a:path>
                </a:pathLst>
              </a:custGeom>
              <a:solidFill>
                <a:srgbClr val="98BA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</p:grpSp>
      <p:pic>
        <p:nvPicPr>
          <p:cNvPr id="51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9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grayscl/>
          </a:blip>
          <a:stretch>
            <a:fillRect/>
          </a:stretch>
        </p:blipFill>
        <p:spPr>
          <a:xfrm>
            <a:off x="285862" y="2397762"/>
            <a:ext cx="3859102" cy="30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958568" y="1455119"/>
            <a:ext cx="6739757" cy="3084162"/>
          </a:xfrm>
          <a:prstGeom prst="rect">
            <a:avLst/>
          </a:prstGeom>
        </p:spPr>
        <p:txBody>
          <a:bodyPr lIns="0" tIns="45718" rIns="91434" bIns="45718"/>
          <a:lstStyle>
            <a:lvl1pPr marL="0" indent="-719949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 baseline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719994" indent="179998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-"/>
              <a:defRPr lang="en-US" altLang="en-US" sz="1800" b="1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3pPr>
            <a:lvl4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4pPr>
            <a:lvl5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5275073"/>
            <a:ext cx="1008062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5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 Same Side Corner Rectangle 18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black">
          <a:xfrm>
            <a:off x="10023032" y="5746652"/>
            <a:ext cx="360456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33671" rIns="0" bIns="33671">
            <a:spAutoFit/>
          </a:bodyPr>
          <a:lstStyle/>
          <a:p>
            <a:pPr algn="ctr" defTabSz="672976" eaLnBrk="0" hangingPunct="0">
              <a:defRPr/>
            </a:pP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018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88" userDrawn="1">
          <p15:clr>
            <a:srgbClr val="FBAE40"/>
          </p15:clr>
        </p15:guide>
        <p15:guide id="2" pos="3357" userDrawn="1">
          <p15:clr>
            <a:srgbClr val="FBAE40"/>
          </p15:clr>
        </p15:guide>
        <p15:guide id="3" pos="6532" userDrawn="1">
          <p15:clr>
            <a:srgbClr val="FBAE40"/>
          </p15:clr>
        </p15:guide>
        <p15:guide id="4" pos="18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288444" y="857170"/>
            <a:ext cx="10080000" cy="4417903"/>
          </a:xfrm>
          <a:prstGeom prst="rect">
            <a:avLst/>
          </a:prstGeom>
        </p:spPr>
        <p:txBody>
          <a:bodyPr lIns="0" tIns="45718" rIns="0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 baseline="0"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2000" baseline="0" dirty="0" smtClean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1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black">
          <a:xfrm>
            <a:off x="10023032" y="5746652"/>
            <a:ext cx="360456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33671" rIns="0" bIns="33671">
            <a:spAutoFit/>
          </a:bodyPr>
          <a:lstStyle/>
          <a:p>
            <a:pPr algn="ctr" defTabSz="672976" eaLnBrk="0" hangingPunct="0">
              <a:defRPr/>
            </a:pP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5120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1"/>
          <p:cNvSpPr>
            <a:spLocks noGrp="1"/>
          </p:cNvSpPr>
          <p:nvPr>
            <p:ph sz="quarter" idx="29" hasCustomPrompt="1"/>
          </p:nvPr>
        </p:nvSpPr>
        <p:spPr>
          <a:xfrm>
            <a:off x="287339" y="1224063"/>
            <a:ext cx="10080625" cy="4051010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400" baseline="0" dirty="0" smtClean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828771"/>
            <a:ext cx="10080625" cy="343679"/>
          </a:xfrm>
          <a:prstGeom prst="rect">
            <a:avLst/>
          </a:prstGeom>
        </p:spPr>
        <p:txBody>
          <a:bodyPr lIns="0" tIns="45718" rIns="91434" bIns="45718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Subtitle - no more than 1 line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287339" y="1198880"/>
            <a:ext cx="100806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3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16" name="Round Same Side Corner Rectangle 15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 userDrawn="1"/>
        </p:nvSpPr>
        <p:spPr bwMode="black">
          <a:xfrm>
            <a:off x="10023032" y="5746652"/>
            <a:ext cx="360456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33671" rIns="0" bIns="33671">
            <a:spAutoFit/>
          </a:bodyPr>
          <a:lstStyle/>
          <a:p>
            <a:pPr algn="ctr" defTabSz="672976" eaLnBrk="0" hangingPunct="0">
              <a:defRPr/>
            </a:pP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480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667" t="52397"/>
          <a:stretch/>
        </p:blipFill>
        <p:spPr>
          <a:xfrm>
            <a:off x="6680762" y="3545237"/>
            <a:ext cx="3962400" cy="2449163"/>
          </a:xfrm>
          <a:prstGeom prst="rect">
            <a:avLst/>
          </a:prstGeom>
        </p:spPr>
      </p:pic>
      <p:pic>
        <p:nvPicPr>
          <p:cNvPr id="11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472" r="74083"/>
          <a:stretch/>
        </p:blipFill>
        <p:spPr>
          <a:xfrm>
            <a:off x="0" y="3446177"/>
            <a:ext cx="2369820" cy="2548223"/>
          </a:xfrm>
          <a:prstGeom prst="rect">
            <a:avLst/>
          </a:prstGeom>
        </p:spPr>
      </p:pic>
      <p:sp>
        <p:nvSpPr>
          <p:cNvPr id="15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87339" y="649990"/>
            <a:ext cx="10080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SamsungOne 700" panose="020B0803030303020204" pitchFamily="34" charset="0"/>
                <a:cs typeface="Arial" pitchFamily="34" charset="0"/>
              </a:rPr>
              <a:t>THANK YOU!</a:t>
            </a:r>
          </a:p>
          <a:p>
            <a:pPr marL="0" algn="ct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HYGothic-Extra" pitchFamily="18" charset="-127"/>
                <a:cs typeface="Arial" pitchFamily="34" charset="0"/>
              </a:rPr>
              <a:t>감사합니다</a:t>
            </a:r>
            <a:r>
              <a:rPr lang="en-US" altLang="ko-KR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SamsungOne 700" panose="020B0803030303020204" pitchFamily="34" charset="0"/>
                <a:cs typeface="Arial" pitchFamily="34" charset="0"/>
              </a:rPr>
              <a:t>!</a:t>
            </a:r>
          </a:p>
          <a:p>
            <a:pPr marL="0" algn="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ru-RU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SamsungOne 700" panose="020B0803030303020204" pitchFamily="34" charset="0"/>
                <a:cs typeface="Arial" pitchFamily="34" charset="0"/>
              </a:rPr>
              <a:t>СПАСИБО!</a:t>
            </a:r>
          </a:p>
        </p:txBody>
      </p:sp>
      <p:pic>
        <p:nvPicPr>
          <p:cNvPr id="14" name="그림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416" t="92978" r="45501" b="1987"/>
          <a:stretch/>
        </p:blipFill>
        <p:spPr>
          <a:xfrm>
            <a:off x="4619802" y="5301520"/>
            <a:ext cx="1417284" cy="4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942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8539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4944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1" r:id="rId3"/>
    <p:sldLayoutId id="2147483663" r:id="rId4"/>
    <p:sldLayoutId id="2147483666" r:id="rId5"/>
    <p:sldLayoutId id="2147483667" r:id="rId6"/>
    <p:sldLayoutId id="2147483664" r:id="rId7"/>
  </p:sldLayoutIdLst>
  <p:transition/>
  <p:timing>
    <p:tnLst>
      <p:par>
        <p:cTn id="1" dur="indefinite" restart="never" nodeType="tmRoot"/>
      </p:par>
    </p:tnLst>
  </p:timing>
  <p:txStyles>
    <p:titleStyle>
      <a:lvl1pPr algn="ctr" defTabSz="457116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116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230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346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462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836" indent="-342836" algn="l" defTabSz="457116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812" indent="-285697" algn="l" defTabSz="457116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788" indent="-228557" algn="l" defTabSz="457116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9904" indent="-228557" algn="l" defTabSz="457116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018" indent="-228557" algn="l" defTabSz="457116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135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9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4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0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8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56" userDrawn="1">
          <p15:clr>
            <a:srgbClr val="F26B43"/>
          </p15:clr>
        </p15:guide>
        <p15:guide id="2" pos="181" userDrawn="1">
          <p15:clr>
            <a:srgbClr val="F26B43"/>
          </p15:clr>
        </p15:guide>
        <p15:guide id="3" pos="65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2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01467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SRR">
  <a:themeElements>
    <a:clrScheme name="Samsung 2016">
      <a:dk1>
        <a:srgbClr val="000000"/>
      </a:dk1>
      <a:lt1>
        <a:srgbClr val="FFFFFF"/>
      </a:lt1>
      <a:dk2>
        <a:srgbClr val="75787B"/>
      </a:dk2>
      <a:lt2>
        <a:srgbClr val="FFFFFF"/>
      </a:lt2>
      <a:accent1>
        <a:srgbClr val="0689D8"/>
      </a:accent1>
      <a:accent2>
        <a:srgbClr val="C800A1"/>
      </a:accent2>
      <a:accent3>
        <a:srgbClr val="009CA6"/>
      </a:accent3>
      <a:accent4>
        <a:srgbClr val="685BC7"/>
      </a:accent4>
      <a:accent5>
        <a:srgbClr val="1428A0"/>
      </a:accent5>
      <a:accent6>
        <a:srgbClr val="F45C10"/>
      </a:accent6>
      <a:hlink>
        <a:srgbClr val="0689D8"/>
      </a:hlink>
      <a:folHlink>
        <a:srgbClr val="009C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 sz="1400" dirty="0" smtClean="0">
            <a:latin typeface="SamsungOne 700" panose="020B0803030303020204" pitchFamily="34" charset="0"/>
            <a:ea typeface="SamsungOne 700" panose="020B0803030303020204" pitchFamily="34" charset="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25354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굴림</vt:lpstr>
      <vt:lpstr>맑은 고딕</vt:lpstr>
      <vt:lpstr>ＭＳ Ｐゴシック</vt:lpstr>
      <vt:lpstr>Arial</vt:lpstr>
      <vt:lpstr>Calibri</vt:lpstr>
      <vt:lpstr>HYGothic-Extra</vt:lpstr>
      <vt:lpstr>HYGothic-Extra</vt:lpstr>
      <vt:lpstr>SamsungOne 400</vt:lpstr>
      <vt:lpstr>SamsungOne 700</vt:lpstr>
      <vt:lpstr>Wingdings</vt:lpstr>
      <vt:lpstr>SRR</vt:lpstr>
      <vt:lpstr>PowerPoint Presentation</vt:lpstr>
      <vt:lpstr>PowerPoint Presentation</vt:lpstr>
    </vt:vector>
  </TitlesOfParts>
  <Company>Samsung Electronics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SRR Presentation Template</dc:title>
  <dc:subject>SRR Presentation Template</dc:subject>
  <dc:creator>Labutin-Rymsho Yaroslav</dc:creator>
  <cp:keywords>SRR Presentation Template</cp:keywords>
  <cp:lastModifiedBy>Ostanevich Sergei</cp:lastModifiedBy>
  <cp:revision>1999</cp:revision>
  <cp:lastPrinted>2018-03-16T13:14:23Z</cp:lastPrinted>
  <dcterms:created xsi:type="dcterms:W3CDTF">2011-12-28T16:57:40Z</dcterms:created>
  <dcterms:modified xsi:type="dcterms:W3CDTF">2018-12-20T12:21:38Z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0x010100C41B9AF1520EDB4BB853F78C6B8D000F</vt:lpwstr>
  </property>
  <property fmtid="{D5CDD505-2E9C-101B-9397-08002B2CF9AE}" pid="3" name="NSCPROP_SA">
    <vt:lpwstr>\\bobcat\common\RnD-common\SRR Strategy\2018\2018.07 SRR Strategy 2019-2020\Team Vision (Template 2H 2018).pptx</vt:lpwstr>
  </property>
  <property fmtid="{5C58129F-E5B8-477A-9B38-B3E54BFA04C8}" pid="2">
    <vt:lpwstr>6F8581A6F3847B9D66BBE301E6F211325F4E94E680986ADDA1AE427703434A28</vt:lpwstr>
  </property>
</Properties>
</file>