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9" r:id="rId3"/>
    <p:sldId id="324" r:id="rId4"/>
    <p:sldId id="327" r:id="rId5"/>
    <p:sldId id="328" r:id="rId6"/>
    <p:sldId id="329" r:id="rId7"/>
    <p:sldId id="336" r:id="rId8"/>
    <p:sldId id="334" r:id="rId9"/>
    <p:sldId id="331" r:id="rId10"/>
    <p:sldId id="335" r:id="rId11"/>
    <p:sldId id="332" r:id="rId12"/>
    <p:sldId id="326" r:id="rId13"/>
    <p:sldId id="333" r:id="rId14"/>
    <p:sldId id="32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6F3FD-301D-EB4D-A761-DD4977ED24D8}" v="56" dt="2019-05-28T15:18:25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8608" autoAdjust="0"/>
  </p:normalViewPr>
  <p:slideViewPr>
    <p:cSldViewPr snapToGrid="0">
      <p:cViewPr>
        <p:scale>
          <a:sx n="110" d="100"/>
          <a:sy n="110" d="100"/>
        </p:scale>
        <p:origin x="-1644" y="-2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082" y="4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E2C3D-0130-4751-A736-D0DC6F1A2DCC}" type="datetimeFigureOut">
              <a:rPr lang="de-CH" smtClean="0"/>
              <a:t>28.05.2019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30C63-F3DE-4886-B5E1-D5A282F0D9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084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30C63-F3DE-4886-B5E1-D5A282F0D95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03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30C63-F3DE-4886-B5E1-D5A282F0D95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100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30C63-F3DE-4886-B5E1-D5A282F0D95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847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FC85-62C6-4FB5-A0DB-A88FC9F4911F}" type="datetime1">
              <a:rPr lang="de-CH" smtClean="0"/>
              <a:t>28.05.2019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53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5447-117F-4A9E-A958-3FD424635695}" type="datetime1">
              <a:rPr lang="de-CH" smtClean="0"/>
              <a:t>28.05.2019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37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4E5C-940C-454A-ABE9-80794D2FCBFD}" type="datetime1">
              <a:rPr lang="de-CH" smtClean="0"/>
              <a:t>28.05.2019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827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14A4-360D-409F-A0FA-EA615D321001}" type="datetime1">
              <a:rPr lang="de-CH" smtClean="0"/>
              <a:t>28.05.2019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35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886F-54DA-42EE-AAB4-FAA3AB944960}" type="datetime1">
              <a:rPr lang="de-CH" smtClean="0"/>
              <a:t>28.05.2019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85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744C-55AF-4879-8534-473B0B89229D}" type="datetime1">
              <a:rPr lang="de-CH" smtClean="0"/>
              <a:t>28.05.2019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504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0EA2-4C2D-462B-9F7B-7432486E6BEE}" type="datetime1">
              <a:rPr lang="de-CH" smtClean="0"/>
              <a:t>28.05.2019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57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FED3-E45C-4F16-B444-42DC2E4DC1C7}" type="datetime1">
              <a:rPr lang="de-CH" smtClean="0"/>
              <a:t>28.05.2019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8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8B0F-700F-458B-A9F2-224DE6775A74}" type="datetime1">
              <a:rPr lang="de-CH" smtClean="0"/>
              <a:t>28.05.2019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03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174F-3AC2-49C6-8B61-7FDE28146387}" type="datetime1">
              <a:rPr lang="de-CH" smtClean="0"/>
              <a:t>28.05.2019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884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32A9-5F0E-42C2-B755-F850D9929D72}" type="datetime1">
              <a:rPr lang="de-CH" smtClean="0"/>
              <a:t>28.05.2019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6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6F1C-0585-48F2-9A72-581619ECC7A9}" type="datetime1">
              <a:rPr lang="de-CH" smtClean="0"/>
              <a:t>28.05.2019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5CC48-2300-4C8A-9040-893E0DE130C1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C3CEF15-26A0-481E-B6C6-898125555FE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82549"/>
            <a:ext cx="780637" cy="59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2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DA27C3-902D-46DE-8254-76B110A5B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299" y="1435468"/>
            <a:ext cx="8300753" cy="1826729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Fluid detection in OCT</a:t>
            </a:r>
            <a:br>
              <a:rPr lang="en-US" sz="5400" dirty="0"/>
            </a:br>
            <a:r>
              <a:rPr lang="en-US" sz="2800" dirty="0"/>
              <a:t> </a:t>
            </a:r>
            <a:endParaRPr lang="de-CH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B68A76-50BC-488A-8EBA-299665768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230" y="5422532"/>
            <a:ext cx="6858000" cy="933819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Jan </a:t>
            </a:r>
            <a:r>
              <a:rPr lang="en-US" sz="1800" dirty="0" err="1"/>
              <a:t>Wälchli</a:t>
            </a:r>
            <a:r>
              <a:rPr lang="en-US" sz="1800" dirty="0"/>
              <a:t>, Dominik </a:t>
            </a:r>
            <a:r>
              <a:rPr lang="en-US" sz="1800" dirty="0" err="1"/>
              <a:t>Meise</a:t>
            </a:r>
            <a:r>
              <a:rPr lang="en-US" sz="1800" dirty="0"/>
              <a:t>, Mario Moser</a:t>
            </a:r>
          </a:p>
          <a:p>
            <a:pPr algn="l"/>
            <a:r>
              <a:rPr lang="en-US" sz="1600" dirty="0"/>
              <a:t>Group project in Introduction to Signal and Image Processing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106598-EBD1-45BC-A994-3086A9A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87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some grass&#10;&#10;Description automatically generated">
            <a:extLst>
              <a:ext uri="{FF2B5EF4-FFF2-40B4-BE49-F238E27FC236}">
                <a16:creationId xmlns:a16="http://schemas.microsoft.com/office/drawing/2014/main" xmlns="" id="{1592FABF-AC1E-4D03-A998-533E644A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79" y="3932362"/>
            <a:ext cx="2978152" cy="11708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320404-45D8-4061-B72B-6B29CCC5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10</a:t>
            </a:fld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6A6138C-DCCF-40CE-A797-F608567A13CF}"/>
              </a:ext>
            </a:extLst>
          </p:cNvPr>
          <p:cNvSpPr/>
          <p:nvPr/>
        </p:nvSpPr>
        <p:spPr>
          <a:xfrm>
            <a:off x="5580993" y="653451"/>
            <a:ext cx="1104990" cy="38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Preprocessing</a:t>
            </a:r>
            <a:endParaRPr lang="de-CH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33CCE7-4293-4E47-9F38-F3BBA63611BC}"/>
              </a:ext>
            </a:extLst>
          </p:cNvPr>
          <p:cNvSpPr/>
          <p:nvPr/>
        </p:nvSpPr>
        <p:spPr>
          <a:xfrm>
            <a:off x="7222249" y="652964"/>
            <a:ext cx="1450301" cy="38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/>
              <a:t>Template matching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2A4B5C-E4BF-44DE-AAD0-41CEF8A780A9}"/>
              </a:ext>
            </a:extLst>
          </p:cNvPr>
          <p:cNvSpPr/>
          <p:nvPr/>
        </p:nvSpPr>
        <p:spPr>
          <a:xfrm>
            <a:off x="7440059" y="1276290"/>
            <a:ext cx="1014680" cy="38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Evaluation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28E8D5-2A70-4E98-A7CF-62F29B27AD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685983" y="845638"/>
            <a:ext cx="536266" cy="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7034A02-F21C-491C-893C-61D55D6485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947399" y="1038312"/>
            <a:ext cx="1" cy="23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2E002F7C-3085-4F0B-88C7-6B6E6D9FC79A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6133489" y="1038798"/>
            <a:ext cx="1306571" cy="430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E94643-C14A-4989-A2F1-A70CC6F4149E}"/>
              </a:ext>
            </a:extLst>
          </p:cNvPr>
          <p:cNvSpPr/>
          <p:nvPr/>
        </p:nvSpPr>
        <p:spPr>
          <a:xfrm>
            <a:off x="4808323" y="756215"/>
            <a:ext cx="472808" cy="17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/>
              <a:t>Images</a:t>
            </a:r>
            <a:endParaRPr lang="de-CH" sz="9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813FA3C-35B0-4CCC-8C45-0B3A3BF9287C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5281131" y="846124"/>
            <a:ext cx="299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B7A33A28-5446-46DE-962A-12E44F6B3692}"/>
              </a:ext>
            </a:extLst>
          </p:cNvPr>
          <p:cNvSpPr txBox="1">
            <a:spLocks/>
          </p:cNvSpPr>
          <p:nvPr/>
        </p:nvSpPr>
        <p:spPr>
          <a:xfrm>
            <a:off x="628650" y="73618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de-CH" sz="3600" dirty="0"/>
              <a:t>Template matching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9493A06-419E-4EC9-A0A9-C6E8CE703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2823"/>
            <a:ext cx="3208564" cy="3477306"/>
          </a:xfrm>
        </p:spPr>
        <p:txBody>
          <a:bodyPr/>
          <a:lstStyle/>
          <a:p>
            <a:r>
              <a:rPr lang="de-CH" dirty="0"/>
              <a:t>Image pyramid</a:t>
            </a:r>
          </a:p>
          <a:p>
            <a:r>
              <a:rPr lang="de-CH" dirty="0"/>
              <a:t>Template choice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107BDA1-EEC7-4EF1-8455-C7F36690C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989" y="2874139"/>
            <a:ext cx="3081531" cy="3091161"/>
          </a:xfrm>
          <a:prstGeom prst="rect">
            <a:avLst/>
          </a:prstGeom>
          <a:ln w="254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92FF243-92D7-5243-9755-57EE23876A5F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3837214" y="2874139"/>
            <a:ext cx="1771330" cy="17598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9A9D46FB-AA85-104F-9FE3-853383D55352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837214" y="4766777"/>
            <a:ext cx="1771330" cy="11985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9EA1DB9-780F-4D49-BD57-41B3ABDFD329}"/>
              </a:ext>
            </a:extLst>
          </p:cNvPr>
          <p:cNvSpPr/>
          <p:nvPr/>
        </p:nvSpPr>
        <p:spPr>
          <a:xfrm>
            <a:off x="3771198" y="4634002"/>
            <a:ext cx="132032" cy="132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0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320404-45D8-4061-B72B-6B29CCC5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11</a:t>
            </a:fld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6A6138C-DCCF-40CE-A797-F608567A13CF}"/>
              </a:ext>
            </a:extLst>
          </p:cNvPr>
          <p:cNvSpPr/>
          <p:nvPr/>
        </p:nvSpPr>
        <p:spPr>
          <a:xfrm>
            <a:off x="5580993" y="653451"/>
            <a:ext cx="1104990" cy="38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Preprocessing</a:t>
            </a:r>
            <a:endParaRPr lang="de-CH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33CCE7-4293-4E47-9F38-F3BBA63611BC}"/>
              </a:ext>
            </a:extLst>
          </p:cNvPr>
          <p:cNvSpPr/>
          <p:nvPr/>
        </p:nvSpPr>
        <p:spPr>
          <a:xfrm>
            <a:off x="7222249" y="652964"/>
            <a:ext cx="1450301" cy="38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/>
              <a:t>Template matching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2A4B5C-E4BF-44DE-AAD0-41CEF8A780A9}"/>
              </a:ext>
            </a:extLst>
          </p:cNvPr>
          <p:cNvSpPr/>
          <p:nvPr/>
        </p:nvSpPr>
        <p:spPr>
          <a:xfrm>
            <a:off x="7440059" y="1276290"/>
            <a:ext cx="1014680" cy="38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Evaluation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28E8D5-2A70-4E98-A7CF-62F29B27AD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685983" y="845638"/>
            <a:ext cx="536266" cy="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7034A02-F21C-491C-893C-61D55D6485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947399" y="1038312"/>
            <a:ext cx="1" cy="23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2E002F7C-3085-4F0B-88C7-6B6E6D9FC79A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6133489" y="1038798"/>
            <a:ext cx="1306571" cy="430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E94643-C14A-4989-A2F1-A70CC6F4149E}"/>
              </a:ext>
            </a:extLst>
          </p:cNvPr>
          <p:cNvSpPr/>
          <p:nvPr/>
        </p:nvSpPr>
        <p:spPr>
          <a:xfrm>
            <a:off x="4808323" y="756215"/>
            <a:ext cx="472808" cy="17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/>
              <a:t>Images</a:t>
            </a:r>
            <a:endParaRPr lang="de-CH" sz="9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813FA3C-35B0-4CCC-8C45-0B3A3BF9287C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5281131" y="846124"/>
            <a:ext cx="299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B7A33A28-5446-46DE-962A-12E44F6B3692}"/>
              </a:ext>
            </a:extLst>
          </p:cNvPr>
          <p:cNvSpPr txBox="1">
            <a:spLocks/>
          </p:cNvSpPr>
          <p:nvPr/>
        </p:nvSpPr>
        <p:spPr>
          <a:xfrm>
            <a:off x="628650" y="73618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de-CH" sz="3600" dirty="0"/>
              <a:t>Template matching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28CE5D86-3185-0143-BE44-263CB8EE4CE1}"/>
              </a:ext>
            </a:extLst>
          </p:cNvPr>
          <p:cNvGrpSpPr/>
          <p:nvPr/>
        </p:nvGrpSpPr>
        <p:grpSpPr>
          <a:xfrm>
            <a:off x="543456" y="3974739"/>
            <a:ext cx="3378951" cy="1325564"/>
            <a:chOff x="725158" y="4013897"/>
            <a:chExt cx="4293085" cy="16841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A9F4E5A0-C4D2-4D6E-8A2F-C2364C4B0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158" y="4013897"/>
              <a:ext cx="1847916" cy="69625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283B3072-EDE8-486B-AB61-8AA31D7F3D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8272"/>
            <a:stretch/>
          </p:blipFill>
          <p:spPr>
            <a:xfrm>
              <a:off x="2849200" y="4301930"/>
              <a:ext cx="2169043" cy="81645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923F2E4F-74BF-4024-8B3C-ED56DF5A2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963"/>
            <a:stretch/>
          </p:blipFill>
          <p:spPr>
            <a:xfrm>
              <a:off x="914331" y="4881626"/>
              <a:ext cx="4035993" cy="81645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6D4C037-4019-2245-8E9E-A9AF828DA3A5}"/>
              </a:ext>
            </a:extLst>
          </p:cNvPr>
          <p:cNvGrpSpPr/>
          <p:nvPr/>
        </p:nvGrpSpPr>
        <p:grpSpPr>
          <a:xfrm>
            <a:off x="4321439" y="2262510"/>
            <a:ext cx="1437841" cy="3893080"/>
            <a:chOff x="5269010" y="2598786"/>
            <a:chExt cx="1186782" cy="363548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0B1866DD-C374-4E94-8D12-59ECED78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9010" y="2598786"/>
              <a:ext cx="1186782" cy="363548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8406F1BB-67FD-41DF-8DC8-5CCF1A36A711}"/>
                </a:ext>
              </a:extLst>
            </p:cNvPr>
            <p:cNvSpPr/>
            <p:nvPr/>
          </p:nvSpPr>
          <p:spPr>
            <a:xfrm>
              <a:off x="6017078" y="3284764"/>
              <a:ext cx="62593" cy="457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3446E2E-1660-8546-A837-3CCB68D3EEB9}"/>
              </a:ext>
            </a:extLst>
          </p:cNvPr>
          <p:cNvGrpSpPr/>
          <p:nvPr/>
        </p:nvGrpSpPr>
        <p:grpSpPr>
          <a:xfrm>
            <a:off x="6042453" y="2371588"/>
            <a:ext cx="2216753" cy="1057412"/>
            <a:chOff x="6706559" y="3284764"/>
            <a:chExt cx="2132382" cy="101716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08C095A3-7FBA-4E3D-B3E0-347377FB95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955" t="12105" b="76832"/>
            <a:stretch/>
          </p:blipFill>
          <p:spPr>
            <a:xfrm>
              <a:off x="6706559" y="3284764"/>
              <a:ext cx="2132382" cy="10171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ADDD40CF-1E15-4F14-8B61-118ABDA8DC1A}"/>
                </a:ext>
              </a:extLst>
            </p:cNvPr>
            <p:cNvSpPr/>
            <p:nvPr/>
          </p:nvSpPr>
          <p:spPr>
            <a:xfrm>
              <a:off x="7760581" y="3910879"/>
              <a:ext cx="127007" cy="1277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85ABEEE3-071D-44CF-8ECF-6CD887759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2823"/>
            <a:ext cx="3208564" cy="3477306"/>
          </a:xfrm>
        </p:spPr>
        <p:txBody>
          <a:bodyPr/>
          <a:lstStyle/>
          <a:p>
            <a:r>
              <a:rPr lang="de-CH" dirty="0"/>
              <a:t>Image pyramid</a:t>
            </a:r>
          </a:p>
          <a:p>
            <a:r>
              <a:rPr lang="de-CH" dirty="0"/>
              <a:t>Template choice</a:t>
            </a:r>
          </a:p>
          <a:p>
            <a:r>
              <a:rPr lang="en-US" dirty="0"/>
              <a:t>Matching method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480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320404-45D8-4061-B72B-6B29CCC5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12</a:t>
            </a:fld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6A6138C-DCCF-40CE-A797-F608567A13CF}"/>
              </a:ext>
            </a:extLst>
          </p:cNvPr>
          <p:cNvSpPr/>
          <p:nvPr/>
        </p:nvSpPr>
        <p:spPr>
          <a:xfrm>
            <a:off x="5580993" y="653451"/>
            <a:ext cx="1104990" cy="38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Preprocessing</a:t>
            </a:r>
            <a:endParaRPr lang="de-CH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33CCE7-4293-4E47-9F38-F3BBA63611BC}"/>
              </a:ext>
            </a:extLst>
          </p:cNvPr>
          <p:cNvSpPr/>
          <p:nvPr/>
        </p:nvSpPr>
        <p:spPr>
          <a:xfrm>
            <a:off x="7222249" y="652964"/>
            <a:ext cx="1450301" cy="38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/>
              <a:t>Template matching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2A4B5C-E4BF-44DE-AAD0-41CEF8A780A9}"/>
              </a:ext>
            </a:extLst>
          </p:cNvPr>
          <p:cNvSpPr/>
          <p:nvPr/>
        </p:nvSpPr>
        <p:spPr>
          <a:xfrm>
            <a:off x="7440059" y="1276290"/>
            <a:ext cx="1014680" cy="38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/>
              <a:t>Evaluation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28E8D5-2A70-4E98-A7CF-62F29B27AD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685983" y="845638"/>
            <a:ext cx="536266" cy="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7034A02-F21C-491C-893C-61D55D6485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947399" y="1038312"/>
            <a:ext cx="1" cy="23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2E002F7C-3085-4F0B-88C7-6B6E6D9FC79A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6133489" y="1038798"/>
            <a:ext cx="1306571" cy="430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E94643-C14A-4989-A2F1-A70CC6F4149E}"/>
              </a:ext>
            </a:extLst>
          </p:cNvPr>
          <p:cNvSpPr/>
          <p:nvPr/>
        </p:nvSpPr>
        <p:spPr>
          <a:xfrm>
            <a:off x="4808323" y="756215"/>
            <a:ext cx="472808" cy="17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/>
              <a:t>Images</a:t>
            </a:r>
            <a:endParaRPr lang="de-CH" sz="9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813FA3C-35B0-4CCC-8C45-0B3A3BF9287C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5281131" y="846124"/>
            <a:ext cx="299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A869DBD4-5E27-4D50-8B95-184FEC3BA038}"/>
              </a:ext>
            </a:extLst>
          </p:cNvPr>
          <p:cNvSpPr txBox="1">
            <a:spLocks/>
          </p:cNvSpPr>
          <p:nvPr/>
        </p:nvSpPr>
        <p:spPr>
          <a:xfrm>
            <a:off x="628650" y="73618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de-CH" sz="3600" dirty="0"/>
              <a:t>Evaluation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AD3BCB8-8D48-45E5-8DD3-7A8D9DA31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0670"/>
            <a:ext cx="5723164" cy="3477306"/>
          </a:xfrm>
        </p:spPr>
        <p:txBody>
          <a:bodyPr/>
          <a:lstStyle/>
          <a:p>
            <a:r>
              <a:rPr lang="de-CH" dirty="0"/>
              <a:t>Precision with different thresholds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65BD398-787D-475F-9C1A-2D00A629B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277" y="2909068"/>
            <a:ext cx="4680000" cy="3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320404-45D8-4061-B72B-6B29CCC5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13</a:t>
            </a:fld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6A6138C-DCCF-40CE-A797-F608567A13CF}"/>
              </a:ext>
            </a:extLst>
          </p:cNvPr>
          <p:cNvSpPr/>
          <p:nvPr/>
        </p:nvSpPr>
        <p:spPr>
          <a:xfrm>
            <a:off x="5580993" y="653451"/>
            <a:ext cx="1104990" cy="38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Preprocessing</a:t>
            </a:r>
            <a:endParaRPr lang="de-CH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33CCE7-4293-4E47-9F38-F3BBA63611BC}"/>
              </a:ext>
            </a:extLst>
          </p:cNvPr>
          <p:cNvSpPr/>
          <p:nvPr/>
        </p:nvSpPr>
        <p:spPr>
          <a:xfrm>
            <a:off x="7222249" y="652964"/>
            <a:ext cx="1450301" cy="38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/>
              <a:t>Template matching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2A4B5C-E4BF-44DE-AAD0-41CEF8A780A9}"/>
              </a:ext>
            </a:extLst>
          </p:cNvPr>
          <p:cNvSpPr/>
          <p:nvPr/>
        </p:nvSpPr>
        <p:spPr>
          <a:xfrm>
            <a:off x="7440059" y="1276290"/>
            <a:ext cx="1014680" cy="38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/>
              <a:t>Evaluation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28E8D5-2A70-4E98-A7CF-62F29B27AD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685983" y="845638"/>
            <a:ext cx="536266" cy="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7034A02-F21C-491C-893C-61D55D6485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947399" y="1038312"/>
            <a:ext cx="1" cy="23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2E002F7C-3085-4F0B-88C7-6B6E6D9FC79A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6133489" y="1038798"/>
            <a:ext cx="1306571" cy="430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E94643-C14A-4989-A2F1-A70CC6F4149E}"/>
              </a:ext>
            </a:extLst>
          </p:cNvPr>
          <p:cNvSpPr/>
          <p:nvPr/>
        </p:nvSpPr>
        <p:spPr>
          <a:xfrm>
            <a:off x="4808323" y="756215"/>
            <a:ext cx="472808" cy="17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/>
              <a:t>Images</a:t>
            </a:r>
            <a:endParaRPr lang="de-CH" sz="9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813FA3C-35B0-4CCC-8C45-0B3A3BF9287C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5281131" y="846124"/>
            <a:ext cx="299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A869DBD4-5E27-4D50-8B95-184FEC3BA038}"/>
              </a:ext>
            </a:extLst>
          </p:cNvPr>
          <p:cNvSpPr txBox="1">
            <a:spLocks/>
          </p:cNvSpPr>
          <p:nvPr/>
        </p:nvSpPr>
        <p:spPr>
          <a:xfrm>
            <a:off x="628650" y="73618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de-CH" sz="3600" dirty="0"/>
              <a:t>Evaluation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AD3BCB8-8D48-45E5-8DD3-7A8D9DA31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0670"/>
            <a:ext cx="5723164" cy="3477306"/>
          </a:xfrm>
        </p:spPr>
        <p:txBody>
          <a:bodyPr/>
          <a:lstStyle/>
          <a:p>
            <a:r>
              <a:rPr lang="de-CH" dirty="0"/>
              <a:t>Precision with different thresholds</a:t>
            </a:r>
          </a:p>
          <a:p>
            <a:r>
              <a:rPr lang="de-CH" dirty="0"/>
              <a:t>AUC calculation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95F2A1A4-E65A-4B64-A5BA-145A2EF617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863" y="2889399"/>
            <a:ext cx="4680000" cy="30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0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DA27C3-902D-46DE-8254-76B110A5B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299" y="1435468"/>
            <a:ext cx="8300753" cy="1826729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Thank you</a:t>
            </a:r>
            <a:endParaRPr lang="de-CH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106598-EBD1-45BC-A994-3086A9A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14</a:t>
            </a:fld>
            <a:endParaRPr lang="de-CH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DC94542F-DBB4-46FC-BFD2-2C3099D64986}"/>
              </a:ext>
            </a:extLst>
          </p:cNvPr>
          <p:cNvSpPr txBox="1">
            <a:spLocks/>
          </p:cNvSpPr>
          <p:nvPr/>
        </p:nvSpPr>
        <p:spPr>
          <a:xfrm>
            <a:off x="736230" y="5422532"/>
            <a:ext cx="6858000" cy="9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Jan </a:t>
            </a:r>
            <a:r>
              <a:rPr lang="en-US" sz="1800" dirty="0" err="1"/>
              <a:t>Wälchli</a:t>
            </a:r>
            <a:r>
              <a:rPr lang="en-US" sz="1800" dirty="0"/>
              <a:t>, Dominik </a:t>
            </a:r>
            <a:r>
              <a:rPr lang="en-US" sz="1800" dirty="0" err="1"/>
              <a:t>Meise</a:t>
            </a:r>
            <a:r>
              <a:rPr lang="en-US" sz="1800" dirty="0"/>
              <a:t>, Mario Moser</a:t>
            </a:r>
          </a:p>
          <a:p>
            <a:pPr algn="l"/>
            <a:r>
              <a:rPr lang="en-US" sz="1600" dirty="0"/>
              <a:t>Group project in Introduction to Signal and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69080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EA5C28-848F-4FD6-B94D-9F16E608B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36186"/>
            <a:ext cx="7886700" cy="1325563"/>
          </a:xfrm>
        </p:spPr>
        <p:txBody>
          <a:bodyPr>
            <a:normAutofit/>
          </a:bodyPr>
          <a:lstStyle/>
          <a:p>
            <a:r>
              <a:rPr lang="de-CH" sz="3600" dirty="0"/>
              <a:t>General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51FD27-DB7D-4268-87D0-D658C419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2</a:t>
            </a:fld>
            <a:endParaRPr lang="de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D81F770-4731-4E2A-B9C3-484B05678F85}"/>
              </a:ext>
            </a:extLst>
          </p:cNvPr>
          <p:cNvSpPr/>
          <p:nvPr/>
        </p:nvSpPr>
        <p:spPr>
          <a:xfrm>
            <a:off x="1944413" y="2798497"/>
            <a:ext cx="2186151" cy="88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/>
              <a:t>Preprocessing</a:t>
            </a:r>
            <a:endParaRPr lang="de-CH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D4C2FC7-42D0-4035-8294-5ECA11799361}"/>
              </a:ext>
            </a:extLst>
          </p:cNvPr>
          <p:cNvSpPr/>
          <p:nvPr/>
        </p:nvSpPr>
        <p:spPr>
          <a:xfrm>
            <a:off x="5496908" y="2798497"/>
            <a:ext cx="2869325" cy="886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/>
              <a:t>Template</a:t>
            </a:r>
            <a:r>
              <a:rPr lang="de-CH" sz="2800" dirty="0"/>
              <a:t> </a:t>
            </a:r>
            <a:r>
              <a:rPr lang="de-CH" sz="2400" dirty="0"/>
              <a:t>matching</a:t>
            </a:r>
            <a:endParaRPr lang="de-CH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B1E31FE-2956-4059-8959-487E31EE4562}"/>
              </a:ext>
            </a:extLst>
          </p:cNvPr>
          <p:cNvSpPr/>
          <p:nvPr/>
        </p:nvSpPr>
        <p:spPr>
          <a:xfrm>
            <a:off x="5927831" y="4544120"/>
            <a:ext cx="2007477" cy="886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Evaluation</a:t>
            </a:r>
            <a:endParaRPr lang="de-CH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83811AFE-3C72-45A7-92C1-7662EA89B7D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130564" y="3241644"/>
            <a:ext cx="13663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DF384A6D-096F-42D9-9EEF-7F857762AF8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931570" y="3684792"/>
            <a:ext cx="1" cy="85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721AA290-9D78-428B-9DDD-25E8F87C72AF}"/>
              </a:ext>
            </a:extLst>
          </p:cNvPr>
          <p:cNvCxnSpPr>
            <a:cxnSpLocks/>
            <a:stCxn id="9" idx="1"/>
            <a:endCxn id="7" idx="2"/>
          </p:cNvCxnSpPr>
          <p:nvPr/>
        </p:nvCxnSpPr>
        <p:spPr>
          <a:xfrm rot="10800000">
            <a:off x="3037489" y="3684790"/>
            <a:ext cx="2890342" cy="1302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C770159-FE00-43D2-BF51-3B623F9A2CD1}"/>
              </a:ext>
            </a:extLst>
          </p:cNvPr>
          <p:cNvSpPr txBox="1"/>
          <p:nvPr/>
        </p:nvSpPr>
        <p:spPr>
          <a:xfrm>
            <a:off x="3111061" y="4694879"/>
            <a:ext cx="2049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change methods</a:t>
            </a:r>
          </a:p>
          <a:p>
            <a:r>
              <a:rPr lang="de-CH" sz="1600" dirty="0"/>
              <a:t>change parameters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B0D03D4-0297-40D1-A9A3-FDBE712672C8}"/>
              </a:ext>
            </a:extLst>
          </p:cNvPr>
          <p:cNvSpPr/>
          <p:nvPr/>
        </p:nvSpPr>
        <p:spPr>
          <a:xfrm>
            <a:off x="467711" y="3034854"/>
            <a:ext cx="935420" cy="41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Images</a:t>
            </a:r>
            <a:endParaRPr lang="de-CH" sz="28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CC5AB1EA-090F-40FA-81AB-A539BCE4B40A}"/>
              </a:ext>
            </a:extLst>
          </p:cNvPr>
          <p:cNvCxnSpPr>
            <a:stCxn id="39" idx="3"/>
            <a:endCxn id="7" idx="1"/>
          </p:cNvCxnSpPr>
          <p:nvPr/>
        </p:nvCxnSpPr>
        <p:spPr>
          <a:xfrm>
            <a:off x="1403131" y="3241643"/>
            <a:ext cx="5412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2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320404-45D8-4061-B72B-6B29CCC5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3</a:t>
            </a:fld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6A6138C-DCCF-40CE-A797-F608567A13CF}"/>
              </a:ext>
            </a:extLst>
          </p:cNvPr>
          <p:cNvSpPr/>
          <p:nvPr/>
        </p:nvSpPr>
        <p:spPr>
          <a:xfrm>
            <a:off x="5580993" y="653451"/>
            <a:ext cx="1104990" cy="385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33CCE7-4293-4E47-9F38-F3BBA63611BC}"/>
              </a:ext>
            </a:extLst>
          </p:cNvPr>
          <p:cNvSpPr/>
          <p:nvPr/>
        </p:nvSpPr>
        <p:spPr>
          <a:xfrm>
            <a:off x="7222249" y="652964"/>
            <a:ext cx="1450301" cy="38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Template</a:t>
            </a:r>
            <a:r>
              <a:rPr lang="de-CH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endParaRPr lang="de-CH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2A4B5C-E4BF-44DE-AAD0-41CEF8A780A9}"/>
              </a:ext>
            </a:extLst>
          </p:cNvPr>
          <p:cNvSpPr/>
          <p:nvPr/>
        </p:nvSpPr>
        <p:spPr>
          <a:xfrm>
            <a:off x="7440059" y="1276290"/>
            <a:ext cx="1014680" cy="38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Evaluation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28E8D5-2A70-4E98-A7CF-62F29B27AD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685983" y="845638"/>
            <a:ext cx="536266" cy="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7034A02-F21C-491C-893C-61D55D6485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947399" y="1038312"/>
            <a:ext cx="1" cy="23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2E002F7C-3085-4F0B-88C7-6B6E6D9FC79A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6133489" y="1038798"/>
            <a:ext cx="1306571" cy="430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E94643-C14A-4989-A2F1-A70CC6F4149E}"/>
              </a:ext>
            </a:extLst>
          </p:cNvPr>
          <p:cNvSpPr/>
          <p:nvPr/>
        </p:nvSpPr>
        <p:spPr>
          <a:xfrm>
            <a:off x="4808323" y="756215"/>
            <a:ext cx="472808" cy="17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/>
              <a:t>Images</a:t>
            </a:r>
            <a:endParaRPr lang="de-CH" sz="9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813FA3C-35B0-4CCC-8C45-0B3A3BF9287C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5281131" y="846124"/>
            <a:ext cx="299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A8466D6E-4724-4277-B835-2098A0F80338}"/>
              </a:ext>
            </a:extLst>
          </p:cNvPr>
          <p:cNvSpPr txBox="1">
            <a:spLocks/>
          </p:cNvSpPr>
          <p:nvPr/>
        </p:nvSpPr>
        <p:spPr>
          <a:xfrm>
            <a:off x="628650" y="736186"/>
            <a:ext cx="39801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de-CH" sz="3600"/>
              <a:t>Images</a:t>
            </a:r>
            <a:endParaRPr lang="de-CH" sz="3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F326404-4F74-AB43-AAF0-242C2025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04" y="2699657"/>
            <a:ext cx="3156432" cy="3102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251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CE77CD-5BCC-49F9-BB66-C42102BEF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9657"/>
            <a:ext cx="7886700" cy="3477306"/>
          </a:xfrm>
        </p:spPr>
        <p:txBody>
          <a:bodyPr/>
          <a:lstStyle/>
          <a:p>
            <a:r>
              <a:rPr lang="de-CH" dirty="0"/>
              <a:t>Cropping 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320404-45D8-4061-B72B-6B29CCC5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4</a:t>
            </a:fld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6A6138C-DCCF-40CE-A797-F608567A13CF}"/>
              </a:ext>
            </a:extLst>
          </p:cNvPr>
          <p:cNvSpPr/>
          <p:nvPr/>
        </p:nvSpPr>
        <p:spPr>
          <a:xfrm>
            <a:off x="5580993" y="653451"/>
            <a:ext cx="1104990" cy="38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Preprocessing</a:t>
            </a:r>
            <a:endParaRPr lang="de-CH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33CCE7-4293-4E47-9F38-F3BBA63611BC}"/>
              </a:ext>
            </a:extLst>
          </p:cNvPr>
          <p:cNvSpPr/>
          <p:nvPr/>
        </p:nvSpPr>
        <p:spPr>
          <a:xfrm>
            <a:off x="7222249" y="652964"/>
            <a:ext cx="1450301" cy="38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Template</a:t>
            </a:r>
            <a:r>
              <a:rPr lang="de-CH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endParaRPr lang="de-CH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2A4B5C-E4BF-44DE-AAD0-41CEF8A780A9}"/>
              </a:ext>
            </a:extLst>
          </p:cNvPr>
          <p:cNvSpPr/>
          <p:nvPr/>
        </p:nvSpPr>
        <p:spPr>
          <a:xfrm>
            <a:off x="7440059" y="1276290"/>
            <a:ext cx="1014680" cy="38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Evaluation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28E8D5-2A70-4E98-A7CF-62F29B27AD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685983" y="845638"/>
            <a:ext cx="536266" cy="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7034A02-F21C-491C-893C-61D55D6485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947399" y="1038312"/>
            <a:ext cx="1" cy="23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2E002F7C-3085-4F0B-88C7-6B6E6D9FC79A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6133489" y="1038798"/>
            <a:ext cx="1306571" cy="430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E94643-C14A-4989-A2F1-A70CC6F4149E}"/>
              </a:ext>
            </a:extLst>
          </p:cNvPr>
          <p:cNvSpPr/>
          <p:nvPr/>
        </p:nvSpPr>
        <p:spPr>
          <a:xfrm>
            <a:off x="4808323" y="756215"/>
            <a:ext cx="472808" cy="17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/>
              <a:t>Images</a:t>
            </a:r>
            <a:endParaRPr lang="de-CH" sz="9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813FA3C-35B0-4CCC-8C45-0B3A3BF9287C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5281131" y="846124"/>
            <a:ext cx="299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A8466D6E-4724-4277-B835-2098A0F80338}"/>
              </a:ext>
            </a:extLst>
          </p:cNvPr>
          <p:cNvSpPr txBox="1">
            <a:spLocks/>
          </p:cNvSpPr>
          <p:nvPr/>
        </p:nvSpPr>
        <p:spPr>
          <a:xfrm>
            <a:off x="628650" y="73618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de-CH" sz="3600" dirty="0"/>
              <a:t>Preprocessing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0EA8907-5250-4E26-AD69-337E733B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04" y="2699657"/>
            <a:ext cx="3156432" cy="3102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6BDCC46-2461-A647-A6A5-8E1551B91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49" t="4461" r="16649" b="7630"/>
          <a:stretch/>
        </p:blipFill>
        <p:spPr>
          <a:xfrm>
            <a:off x="5828967" y="2699657"/>
            <a:ext cx="3157624" cy="31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1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320404-45D8-4061-B72B-6B29CCC5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5</a:t>
            </a:fld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6A6138C-DCCF-40CE-A797-F608567A13CF}"/>
              </a:ext>
            </a:extLst>
          </p:cNvPr>
          <p:cNvSpPr/>
          <p:nvPr/>
        </p:nvSpPr>
        <p:spPr>
          <a:xfrm>
            <a:off x="5580993" y="653451"/>
            <a:ext cx="1104990" cy="38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Preprocessing</a:t>
            </a:r>
            <a:endParaRPr lang="de-CH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33CCE7-4293-4E47-9F38-F3BBA63611BC}"/>
              </a:ext>
            </a:extLst>
          </p:cNvPr>
          <p:cNvSpPr/>
          <p:nvPr/>
        </p:nvSpPr>
        <p:spPr>
          <a:xfrm>
            <a:off x="7222249" y="652964"/>
            <a:ext cx="1450301" cy="38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Template</a:t>
            </a:r>
            <a:r>
              <a:rPr lang="de-CH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endParaRPr lang="de-CH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2A4B5C-E4BF-44DE-AAD0-41CEF8A780A9}"/>
              </a:ext>
            </a:extLst>
          </p:cNvPr>
          <p:cNvSpPr/>
          <p:nvPr/>
        </p:nvSpPr>
        <p:spPr>
          <a:xfrm>
            <a:off x="7440059" y="1276290"/>
            <a:ext cx="1014680" cy="38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Evaluation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28E8D5-2A70-4E98-A7CF-62F29B27AD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685983" y="845638"/>
            <a:ext cx="536266" cy="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7034A02-F21C-491C-893C-61D55D6485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947399" y="1038312"/>
            <a:ext cx="1" cy="23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2E002F7C-3085-4F0B-88C7-6B6E6D9FC79A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6133489" y="1038798"/>
            <a:ext cx="1306571" cy="430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E94643-C14A-4989-A2F1-A70CC6F4149E}"/>
              </a:ext>
            </a:extLst>
          </p:cNvPr>
          <p:cNvSpPr/>
          <p:nvPr/>
        </p:nvSpPr>
        <p:spPr>
          <a:xfrm>
            <a:off x="4808323" y="756215"/>
            <a:ext cx="472808" cy="17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/>
              <a:t>Images</a:t>
            </a:r>
            <a:endParaRPr lang="de-CH" sz="9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813FA3C-35B0-4CCC-8C45-0B3A3BF9287C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5281131" y="846124"/>
            <a:ext cx="299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A8466D6E-4724-4277-B835-2098A0F80338}"/>
              </a:ext>
            </a:extLst>
          </p:cNvPr>
          <p:cNvSpPr txBox="1">
            <a:spLocks/>
          </p:cNvSpPr>
          <p:nvPr/>
        </p:nvSpPr>
        <p:spPr>
          <a:xfrm>
            <a:off x="628650" y="73618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de-CH" sz="3600" dirty="0"/>
              <a:t>Preprocessing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B4C0B52-C0EC-4637-8A31-DB504A9E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04" y="2984780"/>
            <a:ext cx="3176727" cy="1255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0E9B69AA-6B4E-8B4F-9ED6-D65FB99E0E44}"/>
              </a:ext>
            </a:extLst>
          </p:cNvPr>
          <p:cNvSpPr txBox="1">
            <a:spLocks/>
          </p:cNvSpPr>
          <p:nvPr/>
        </p:nvSpPr>
        <p:spPr>
          <a:xfrm>
            <a:off x="628650" y="2185307"/>
            <a:ext cx="7886700" cy="3477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Cropping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F26674-C000-B147-9581-E8949588F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49" t="12540" r="16649" b="51874"/>
          <a:stretch/>
        </p:blipFill>
        <p:spPr>
          <a:xfrm>
            <a:off x="5828967" y="2984779"/>
            <a:ext cx="3157624" cy="12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2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CE77CD-5BCC-49F9-BB66-C42102BEF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5307"/>
            <a:ext cx="7886700" cy="3477306"/>
          </a:xfrm>
        </p:spPr>
        <p:txBody>
          <a:bodyPr/>
          <a:lstStyle/>
          <a:p>
            <a:r>
              <a:rPr lang="en-US" dirty="0"/>
              <a:t>Cropping</a:t>
            </a:r>
          </a:p>
          <a:p>
            <a:r>
              <a:rPr lang="en-US" dirty="0"/>
              <a:t>Histogram Equalization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320404-45D8-4061-B72B-6B29CCC5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842001"/>
            <a:ext cx="2057400" cy="365125"/>
          </a:xfrm>
        </p:spPr>
        <p:txBody>
          <a:bodyPr/>
          <a:lstStyle/>
          <a:p>
            <a:fld id="{73F5CC48-2300-4C8A-9040-893E0DE130C1}" type="slidenum">
              <a:rPr lang="de-CH" smtClean="0"/>
              <a:t>6</a:t>
            </a:fld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6A6138C-DCCF-40CE-A797-F608567A13CF}"/>
              </a:ext>
            </a:extLst>
          </p:cNvPr>
          <p:cNvSpPr/>
          <p:nvPr/>
        </p:nvSpPr>
        <p:spPr>
          <a:xfrm>
            <a:off x="5580993" y="653451"/>
            <a:ext cx="1104990" cy="38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Preprocessing</a:t>
            </a:r>
            <a:endParaRPr lang="de-CH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33CCE7-4293-4E47-9F38-F3BBA63611BC}"/>
              </a:ext>
            </a:extLst>
          </p:cNvPr>
          <p:cNvSpPr/>
          <p:nvPr/>
        </p:nvSpPr>
        <p:spPr>
          <a:xfrm>
            <a:off x="7222249" y="652964"/>
            <a:ext cx="1450301" cy="38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Template</a:t>
            </a:r>
            <a:r>
              <a:rPr lang="de-CH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endParaRPr lang="de-CH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2A4B5C-E4BF-44DE-AAD0-41CEF8A780A9}"/>
              </a:ext>
            </a:extLst>
          </p:cNvPr>
          <p:cNvSpPr/>
          <p:nvPr/>
        </p:nvSpPr>
        <p:spPr>
          <a:xfrm>
            <a:off x="7440059" y="1276290"/>
            <a:ext cx="1014680" cy="38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Evaluation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28E8D5-2A70-4E98-A7CF-62F29B27AD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685983" y="845638"/>
            <a:ext cx="536266" cy="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7034A02-F21C-491C-893C-61D55D6485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947399" y="1038312"/>
            <a:ext cx="1" cy="23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2E002F7C-3085-4F0B-88C7-6B6E6D9FC79A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6133489" y="1038798"/>
            <a:ext cx="1306571" cy="430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E94643-C14A-4989-A2F1-A70CC6F4149E}"/>
              </a:ext>
            </a:extLst>
          </p:cNvPr>
          <p:cNvSpPr/>
          <p:nvPr/>
        </p:nvSpPr>
        <p:spPr>
          <a:xfrm>
            <a:off x="4808323" y="756215"/>
            <a:ext cx="472808" cy="17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/>
              <a:t>Images</a:t>
            </a:r>
            <a:endParaRPr lang="de-CH" sz="9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813FA3C-35B0-4CCC-8C45-0B3A3BF9287C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5281131" y="846124"/>
            <a:ext cx="299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A8466D6E-4724-4277-B835-2098A0F80338}"/>
              </a:ext>
            </a:extLst>
          </p:cNvPr>
          <p:cNvSpPr txBox="1">
            <a:spLocks/>
          </p:cNvSpPr>
          <p:nvPr/>
        </p:nvSpPr>
        <p:spPr>
          <a:xfrm>
            <a:off x="628650" y="73618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de-CH" sz="3600" dirty="0"/>
              <a:t>Preprocessing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F1446EE-3164-AC46-84EC-6417E4138949}"/>
              </a:ext>
            </a:extLst>
          </p:cNvPr>
          <p:cNvGrpSpPr/>
          <p:nvPr/>
        </p:nvGrpSpPr>
        <p:grpSpPr>
          <a:xfrm>
            <a:off x="3141298" y="3301129"/>
            <a:ext cx="5531252" cy="2655172"/>
            <a:chOff x="2971579" y="2972643"/>
            <a:chExt cx="6114403" cy="293510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1DE0D7B3-A0D3-4310-92D8-B1F793BE2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1579" y="4468926"/>
              <a:ext cx="3673487" cy="14388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F937F9CD-1B5A-D74A-A095-F983835C2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5982" y="2972643"/>
              <a:ext cx="2399999" cy="145667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F9EB8CB-11B2-D842-B0D4-40E85F31C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5983" y="4468926"/>
              <a:ext cx="2399999" cy="143882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12060710-2108-DC4C-BEEB-7857F2B0F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1579" y="2973612"/>
              <a:ext cx="3673487" cy="14566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200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320404-45D8-4061-B72B-6B29CCC5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7</a:t>
            </a:fld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6A6138C-DCCF-40CE-A797-F608567A13CF}"/>
              </a:ext>
            </a:extLst>
          </p:cNvPr>
          <p:cNvSpPr/>
          <p:nvPr/>
        </p:nvSpPr>
        <p:spPr>
          <a:xfrm>
            <a:off x="5580993" y="653451"/>
            <a:ext cx="1104990" cy="38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Preprocessing</a:t>
            </a:r>
            <a:endParaRPr lang="de-CH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33CCE7-4293-4E47-9F38-F3BBA63611BC}"/>
              </a:ext>
            </a:extLst>
          </p:cNvPr>
          <p:cNvSpPr/>
          <p:nvPr/>
        </p:nvSpPr>
        <p:spPr>
          <a:xfrm>
            <a:off x="7222249" y="652964"/>
            <a:ext cx="1450301" cy="38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Template</a:t>
            </a:r>
            <a:r>
              <a:rPr lang="de-CH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endParaRPr lang="de-CH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2A4B5C-E4BF-44DE-AAD0-41CEF8A780A9}"/>
              </a:ext>
            </a:extLst>
          </p:cNvPr>
          <p:cNvSpPr/>
          <p:nvPr/>
        </p:nvSpPr>
        <p:spPr>
          <a:xfrm>
            <a:off x="7440059" y="1276290"/>
            <a:ext cx="1014680" cy="38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Evaluation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28E8D5-2A70-4E98-A7CF-62F29B27AD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685983" y="845638"/>
            <a:ext cx="536266" cy="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7034A02-F21C-491C-893C-61D55D6485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947399" y="1038312"/>
            <a:ext cx="1" cy="23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2E002F7C-3085-4F0B-88C7-6B6E6D9FC79A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6133489" y="1038798"/>
            <a:ext cx="1306571" cy="430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E94643-C14A-4989-A2F1-A70CC6F4149E}"/>
              </a:ext>
            </a:extLst>
          </p:cNvPr>
          <p:cNvSpPr/>
          <p:nvPr/>
        </p:nvSpPr>
        <p:spPr>
          <a:xfrm>
            <a:off x="4808323" y="756215"/>
            <a:ext cx="472808" cy="17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/>
              <a:t>Images</a:t>
            </a:r>
            <a:endParaRPr lang="de-CH" sz="9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813FA3C-35B0-4CCC-8C45-0B3A3BF9287C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5281131" y="846124"/>
            <a:ext cx="299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A8466D6E-4724-4277-B835-2098A0F80338}"/>
              </a:ext>
            </a:extLst>
          </p:cNvPr>
          <p:cNvSpPr txBox="1">
            <a:spLocks/>
          </p:cNvSpPr>
          <p:nvPr/>
        </p:nvSpPr>
        <p:spPr>
          <a:xfrm>
            <a:off x="628650" y="73618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de-CH" sz="3600" dirty="0"/>
              <a:t>Preprocessing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BC505F6-B710-0443-A561-216F96E4937D}"/>
              </a:ext>
            </a:extLst>
          </p:cNvPr>
          <p:cNvSpPr txBox="1">
            <a:spLocks/>
          </p:cNvSpPr>
          <p:nvPr/>
        </p:nvSpPr>
        <p:spPr>
          <a:xfrm>
            <a:off x="628650" y="2185307"/>
            <a:ext cx="7886700" cy="3477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Cropping</a:t>
            </a:r>
          </a:p>
          <a:p>
            <a:r>
              <a:rPr lang="en-US" dirty="0"/>
              <a:t>Histogram Equalization</a:t>
            </a:r>
          </a:p>
          <a:p>
            <a:r>
              <a:rPr lang="en-US" dirty="0"/>
              <a:t>Denoising</a:t>
            </a:r>
          </a:p>
          <a:p>
            <a:endParaRPr lang="en-US" dirty="0"/>
          </a:p>
        </p:txBody>
      </p:sp>
      <p:pic>
        <p:nvPicPr>
          <p:cNvPr id="1026" name="Picture 2" descr="D:\Daten Dominik\Desktop\strong_nonloc_denois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4" t="41010" r="9748" b="39927"/>
          <a:stretch/>
        </p:blipFill>
        <p:spPr bwMode="auto">
          <a:xfrm>
            <a:off x="643867" y="3923959"/>
            <a:ext cx="3928133" cy="157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aten Dominik\Desktop\opening_denois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27" t="41140" r="9750" b="39994"/>
          <a:stretch/>
        </p:blipFill>
        <p:spPr bwMode="auto">
          <a:xfrm>
            <a:off x="4572000" y="3923960"/>
            <a:ext cx="3998595" cy="157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33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320404-45D8-4061-B72B-6B29CCC5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8</a:t>
            </a:fld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6A6138C-DCCF-40CE-A797-F608567A13CF}"/>
              </a:ext>
            </a:extLst>
          </p:cNvPr>
          <p:cNvSpPr/>
          <p:nvPr/>
        </p:nvSpPr>
        <p:spPr>
          <a:xfrm>
            <a:off x="5580993" y="653451"/>
            <a:ext cx="1104990" cy="38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Preprocessing</a:t>
            </a:r>
            <a:endParaRPr lang="de-CH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33CCE7-4293-4E47-9F38-F3BBA63611BC}"/>
              </a:ext>
            </a:extLst>
          </p:cNvPr>
          <p:cNvSpPr/>
          <p:nvPr/>
        </p:nvSpPr>
        <p:spPr>
          <a:xfrm>
            <a:off x="7222249" y="652964"/>
            <a:ext cx="1450301" cy="38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Template</a:t>
            </a:r>
            <a:r>
              <a:rPr lang="de-CH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matching</a:t>
            </a:r>
            <a:endParaRPr lang="de-CH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2A4B5C-E4BF-44DE-AAD0-41CEF8A780A9}"/>
              </a:ext>
            </a:extLst>
          </p:cNvPr>
          <p:cNvSpPr/>
          <p:nvPr/>
        </p:nvSpPr>
        <p:spPr>
          <a:xfrm>
            <a:off x="7440059" y="1276290"/>
            <a:ext cx="1014680" cy="38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Evaluation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28E8D5-2A70-4E98-A7CF-62F29B27AD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685983" y="845638"/>
            <a:ext cx="536266" cy="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7034A02-F21C-491C-893C-61D55D6485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947399" y="1038312"/>
            <a:ext cx="1" cy="23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2E002F7C-3085-4F0B-88C7-6B6E6D9FC79A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6133489" y="1038798"/>
            <a:ext cx="1306571" cy="430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E94643-C14A-4989-A2F1-A70CC6F4149E}"/>
              </a:ext>
            </a:extLst>
          </p:cNvPr>
          <p:cNvSpPr/>
          <p:nvPr/>
        </p:nvSpPr>
        <p:spPr>
          <a:xfrm>
            <a:off x="4808323" y="756215"/>
            <a:ext cx="472808" cy="17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/>
              <a:t>Images</a:t>
            </a:r>
            <a:endParaRPr lang="de-CH" sz="9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813FA3C-35B0-4CCC-8C45-0B3A3BF9287C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5281131" y="846124"/>
            <a:ext cx="299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A8466D6E-4724-4277-B835-2098A0F80338}"/>
              </a:ext>
            </a:extLst>
          </p:cNvPr>
          <p:cNvSpPr txBox="1">
            <a:spLocks/>
          </p:cNvSpPr>
          <p:nvPr/>
        </p:nvSpPr>
        <p:spPr>
          <a:xfrm>
            <a:off x="628650" y="73618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de-CH" sz="3600" dirty="0"/>
              <a:t>Preprocessing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9DD8C0-D711-40FE-A399-CF954F35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849" y="4661820"/>
            <a:ext cx="3323134" cy="131709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BC505F6-B710-0443-A561-216F96E4937D}"/>
              </a:ext>
            </a:extLst>
          </p:cNvPr>
          <p:cNvSpPr txBox="1">
            <a:spLocks/>
          </p:cNvSpPr>
          <p:nvPr/>
        </p:nvSpPr>
        <p:spPr>
          <a:xfrm>
            <a:off x="628650" y="2185307"/>
            <a:ext cx="7886700" cy="3477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Cropping</a:t>
            </a:r>
          </a:p>
          <a:p>
            <a:r>
              <a:rPr lang="en-US" dirty="0"/>
              <a:t>Histogram Equalization</a:t>
            </a:r>
          </a:p>
          <a:p>
            <a:r>
              <a:rPr lang="en-US" dirty="0"/>
              <a:t>Denoising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82CAEB7-E2C8-794B-B9F3-9A87420C1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848" y="3317284"/>
            <a:ext cx="3323134" cy="1301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235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320404-45D8-4061-B72B-6B29CCC5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5CC48-2300-4C8A-9040-893E0DE130C1}" type="slidenum">
              <a:rPr lang="de-CH" smtClean="0"/>
              <a:t>9</a:t>
            </a:fld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6A6138C-DCCF-40CE-A797-F608567A13CF}"/>
              </a:ext>
            </a:extLst>
          </p:cNvPr>
          <p:cNvSpPr/>
          <p:nvPr/>
        </p:nvSpPr>
        <p:spPr>
          <a:xfrm>
            <a:off x="5580993" y="653451"/>
            <a:ext cx="1104990" cy="38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Preprocessing</a:t>
            </a:r>
            <a:endParaRPr lang="de-CH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33CCE7-4293-4E47-9F38-F3BBA63611BC}"/>
              </a:ext>
            </a:extLst>
          </p:cNvPr>
          <p:cNvSpPr/>
          <p:nvPr/>
        </p:nvSpPr>
        <p:spPr>
          <a:xfrm>
            <a:off x="7222249" y="652964"/>
            <a:ext cx="1450301" cy="38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/>
              <a:t>Template matching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2A4B5C-E4BF-44DE-AAD0-41CEF8A780A9}"/>
              </a:ext>
            </a:extLst>
          </p:cNvPr>
          <p:cNvSpPr/>
          <p:nvPr/>
        </p:nvSpPr>
        <p:spPr>
          <a:xfrm>
            <a:off x="7440059" y="1276290"/>
            <a:ext cx="1014680" cy="385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Evaluation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628E8D5-2A70-4E98-A7CF-62F29B27AD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685983" y="845638"/>
            <a:ext cx="536266" cy="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7034A02-F21C-491C-893C-61D55D64855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947399" y="1038312"/>
            <a:ext cx="1" cy="23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2E002F7C-3085-4F0B-88C7-6B6E6D9FC79A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6133489" y="1038798"/>
            <a:ext cx="1306571" cy="430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E94643-C14A-4989-A2F1-A70CC6F4149E}"/>
              </a:ext>
            </a:extLst>
          </p:cNvPr>
          <p:cNvSpPr/>
          <p:nvPr/>
        </p:nvSpPr>
        <p:spPr>
          <a:xfrm>
            <a:off x="4808323" y="756215"/>
            <a:ext cx="472808" cy="17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/>
              <a:t>Images</a:t>
            </a:r>
            <a:endParaRPr lang="de-CH" sz="9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813FA3C-35B0-4CCC-8C45-0B3A3BF9287C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5281131" y="846124"/>
            <a:ext cx="299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B7A33A28-5446-46DE-962A-12E44F6B3692}"/>
              </a:ext>
            </a:extLst>
          </p:cNvPr>
          <p:cNvSpPr txBox="1">
            <a:spLocks/>
          </p:cNvSpPr>
          <p:nvPr/>
        </p:nvSpPr>
        <p:spPr>
          <a:xfrm>
            <a:off x="628650" y="73618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de-CH" sz="3600" dirty="0"/>
              <a:t>Template matching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9493A06-419E-4EC9-A0A9-C6E8CE703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2825"/>
            <a:ext cx="3208564" cy="3477306"/>
          </a:xfrm>
        </p:spPr>
        <p:txBody>
          <a:bodyPr/>
          <a:lstStyle/>
          <a:p>
            <a:r>
              <a:rPr lang="de-CH" dirty="0"/>
              <a:t>Image pyramid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780D52D-0A69-5744-9969-DA59C21E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256" y="1661638"/>
            <a:ext cx="1353230" cy="4350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D:\Daten Dominik\Desktop\fast_pyrami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6" t="44102" r="10072" b="43124"/>
          <a:stretch/>
        </p:blipFill>
        <p:spPr bwMode="auto">
          <a:xfrm>
            <a:off x="759123" y="3476445"/>
            <a:ext cx="4932848" cy="13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5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172</Words>
  <Application>Microsoft Office PowerPoint</Application>
  <PresentationFormat>Bildschirmpräsentation (4:3)</PresentationFormat>
  <Paragraphs>104</Paragraphs>
  <Slides>14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 Theme</vt:lpstr>
      <vt:lpstr>Fluid detection in OCT  </vt:lpstr>
      <vt:lpstr>General idea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silico analysis of two 46,XY DSD patients</dc:title>
  <dc:creator>Mario.Moser@unifr.ch</dc:creator>
  <cp:lastModifiedBy>Dominik</cp:lastModifiedBy>
  <cp:revision>342</cp:revision>
  <dcterms:created xsi:type="dcterms:W3CDTF">2018-04-18T06:53:41Z</dcterms:created>
  <dcterms:modified xsi:type="dcterms:W3CDTF">2019-05-28T17:52:18Z</dcterms:modified>
</cp:coreProperties>
</file>