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晨宇" userId="91c22751-3f6c-4df9-ac33-ac1d357208fb" providerId="ADAL" clId="{72570642-EC31-D24B-8240-6F2CEEB32D7F}"/>
    <pc:docChg chg="modSld">
      <pc:chgData name="高晨宇" userId="91c22751-3f6c-4df9-ac33-ac1d357208fb" providerId="ADAL" clId="{72570642-EC31-D24B-8240-6F2CEEB32D7F}" dt="2024-08-18T11:26:42.090" v="19" actId="1076"/>
      <pc:docMkLst>
        <pc:docMk/>
      </pc:docMkLst>
      <pc:sldChg chg="modSp mod">
        <pc:chgData name="高晨宇" userId="91c22751-3f6c-4df9-ac33-ac1d357208fb" providerId="ADAL" clId="{72570642-EC31-D24B-8240-6F2CEEB32D7F}" dt="2024-08-18T11:26:42.090" v="19" actId="1076"/>
        <pc:sldMkLst>
          <pc:docMk/>
          <pc:sldMk cId="604146496" sldId="256"/>
        </pc:sldMkLst>
        <pc:picChg chg="mod">
          <ac:chgData name="高晨宇" userId="91c22751-3f6c-4df9-ac33-ac1d357208fb" providerId="ADAL" clId="{72570642-EC31-D24B-8240-6F2CEEB32D7F}" dt="2024-08-18T11:26:37.081" v="18" actId="1076"/>
          <ac:picMkLst>
            <pc:docMk/>
            <pc:sldMk cId="604146496" sldId="256"/>
            <ac:picMk id="5" creationId="{FE2747CB-EA9D-E0C5-0319-F25F4C6D5BFF}"/>
          </ac:picMkLst>
        </pc:picChg>
        <pc:picChg chg="mod">
          <ac:chgData name="高晨宇" userId="91c22751-3f6c-4df9-ac33-ac1d357208fb" providerId="ADAL" clId="{72570642-EC31-D24B-8240-6F2CEEB32D7F}" dt="2024-08-18T11:26:42.090" v="19" actId="1076"/>
          <ac:picMkLst>
            <pc:docMk/>
            <pc:sldMk cId="604146496" sldId="256"/>
            <ac:picMk id="7" creationId="{612F59E6-AFE6-2916-3711-188239A873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F2955-7D33-FD29-5067-A895E0F5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E7CD41-7EF3-2C6F-A363-58BA41CB1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20286-072A-76A0-0375-D8F1E692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D430F-3ACF-C6AC-4971-0CD70B42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00492E-2EB4-6B11-4188-A0D81AB8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360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05A6B-C4A4-8F04-EA67-B9A2A15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939116-7B98-EC96-34E1-82880F1B4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BD52D-25D0-448D-365D-66D66B4E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98C18-A3C6-4CE8-2BFD-7751A51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903C17-C3B1-7F3E-D937-06AFFC2E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727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E3F74B-54C6-B706-3748-7246783AA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51FAA9-12A8-028A-B9C5-BD559E91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9B3AE-2B26-73BC-575A-9DA031A1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96D27-BC10-2AB6-80EC-9FD16111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A2F8D-0149-D18D-2256-1B67F3D2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924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EE417-CA98-A27C-7D2F-0E6F50F1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F2EEF-D68E-805C-550C-5FA45986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7E1E7D-189F-4429-2F08-126A91FF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50DD7-C173-67CD-667F-3FCED20D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01A3B-2B47-F133-0216-86AD5691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71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B56E-E7D8-6388-7596-1BDBF9B5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D49C6-CF79-2914-3B92-3F0445574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A3130-EDDB-78AC-BD89-1474FD83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26986-1EC1-76D4-B05D-5E6E29D4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20137-0EFB-CF49-A764-36C9F2FA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79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EDAD1-314B-C353-A470-58874BB9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E22A7-19E7-F234-65B6-A3E24D99B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A4603F-B9DB-10DD-220C-19244F640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07B44-EA32-F3C3-B169-3A6379B7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251942-1E7C-6B53-2868-9154F4A8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6CEF48-0466-6127-6A11-16803FA1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69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B5850-DAAA-C972-EC85-1AF2A8E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64477-5017-24AC-DABC-7C4486E37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7F260-455F-7EB8-09D6-0E031DD6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95B7DD-6F69-DFD2-61C5-B6E737B76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33F0B0-3913-5471-4C8D-C9B9EF37E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1B8D4A-999B-41AF-7908-215728B8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468822-35B7-5493-6403-53D159FE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D2DD27-1D8E-CC4F-0661-49FA28DC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5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27AF-14E2-2978-F0F9-89131DCF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B83A45-7188-DEDF-280F-E2C51290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30724B-5F20-630A-483C-E4FA6BA6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431356-A50A-CCD3-2771-FAFADB42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7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395460-8B3D-D03B-5AEE-5E8A70E9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9E5FA9-1DB0-3794-61AE-01B9C6D5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DCACA-CC90-C571-2660-85CF1C27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58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8CA29-7F92-DA6B-7607-6D43ED68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553CF-E4BA-C7AC-45D9-E6917916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43F20-ABE8-9B4C-C0D7-025C6C37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9F779-E100-0366-BDBD-32FBDBE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A925B-2945-E477-528C-DA2AD2C4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0122B-B028-5D0A-CC44-F2F36B73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347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3A165-E5DC-FFD2-6A9B-A9C690E1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9ECA2E-6C34-2895-E9B7-ECC9E596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C0CE-B6F3-E522-ED4A-6DE99D5C2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A8E47-205D-222D-6E80-D3DCCE32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1A9858-1DD4-088C-9BD9-54FC63C2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9EAF0-4A8D-B75E-2C09-15D12D9B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14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EB0DD-7ECA-B363-A130-DAD0ECD98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553A3-8542-9A6D-D574-A81006D0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C4083-4974-C5E5-C82C-CEB9AA056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4121F-4EB9-0C4C-A32E-03B32ED1BC26}" type="datetimeFigureOut">
              <a:rPr kumimoji="1" lang="zh-CN" altLang="en-US" smtClean="0"/>
              <a:t>2024/8/18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3FDE3-273E-4CF4-3D46-3B0915FFC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2A4A1C-A407-FC5D-3EA2-86D46DD3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6683-EA39-E343-9553-9E81305E76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82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2747CB-EA9D-E0C5-0319-F25F4C6D5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2F59E6-AFE6-2916-3711-188239A8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824" y="2761342"/>
            <a:ext cx="1022351" cy="13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4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高晨宇</dc:creator>
  <cp:lastModifiedBy>高晨宇</cp:lastModifiedBy>
  <cp:revision>1</cp:revision>
  <dcterms:created xsi:type="dcterms:W3CDTF">2024-08-18T11:23:57Z</dcterms:created>
  <dcterms:modified xsi:type="dcterms:W3CDTF">2024-08-18T11:26:45Z</dcterms:modified>
</cp:coreProperties>
</file>